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1.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42"/>
  </p:notesMasterIdLst>
  <p:handoutMasterIdLst>
    <p:handoutMasterId r:id="rId43"/>
  </p:handoutMasterIdLst>
  <p:sldIdLst>
    <p:sldId id="256" r:id="rId6"/>
    <p:sldId id="2147474121" r:id="rId7"/>
    <p:sldId id="272" r:id="rId8"/>
    <p:sldId id="261" r:id="rId9"/>
    <p:sldId id="258" r:id="rId10"/>
    <p:sldId id="270" r:id="rId11"/>
    <p:sldId id="271" r:id="rId12"/>
    <p:sldId id="259" r:id="rId13"/>
    <p:sldId id="260" r:id="rId14"/>
    <p:sldId id="262" r:id="rId15"/>
    <p:sldId id="264" r:id="rId16"/>
    <p:sldId id="265" r:id="rId17"/>
    <p:sldId id="268" r:id="rId18"/>
    <p:sldId id="2147474123" r:id="rId19"/>
    <p:sldId id="2147474124" r:id="rId20"/>
    <p:sldId id="2147474126" r:id="rId21"/>
    <p:sldId id="2147474125" r:id="rId22"/>
    <p:sldId id="269" r:id="rId23"/>
    <p:sldId id="2147474122" r:id="rId24"/>
    <p:sldId id="283" r:id="rId25"/>
    <p:sldId id="289" r:id="rId26"/>
    <p:sldId id="290" r:id="rId27"/>
    <p:sldId id="291" r:id="rId28"/>
    <p:sldId id="294" r:id="rId29"/>
    <p:sldId id="293" r:id="rId30"/>
    <p:sldId id="292" r:id="rId31"/>
    <p:sldId id="281" r:id="rId32"/>
    <p:sldId id="282" r:id="rId33"/>
    <p:sldId id="2147474127" r:id="rId34"/>
    <p:sldId id="274" r:id="rId35"/>
    <p:sldId id="275" r:id="rId36"/>
    <p:sldId id="276" r:id="rId37"/>
    <p:sldId id="277" r:id="rId38"/>
    <p:sldId id="278" r:id="rId39"/>
    <p:sldId id="279" r:id="rId40"/>
    <p:sldId id="280"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7BE0D-A4F4-2010-9F9E-3CCA78EF1760}" name="Maria Wogan" initials="MW" userId="da541efc18af4660" providerId="Windows Live"/>
  <p188:author id="{6725233E-E29C-F0CE-0437-2F059F6E8FC7}" name="KAY, Nicola (NHS BEDFORDSHIRE, LUTON AND MILTON KEYNES CCG)" initials="KN(BLAMKC" userId="S::nicola.kay1@nhs.net::f2af215a-2b4d-4628-b932-93de781f5923" providerId="AD"/>
  <p188:author id="{F84FB89B-EDFB-5E2F-F052-BDC87CEB6478}" name="Ian Brown" initials="IB" userId="S::Ian.Brown@bedford.gov.uk::9c184aee-ad41-477b-a928-1ddf8715ecdb" providerId="AD"/>
  <p188:author id="{CA6F2FA8-7A6C-53EA-3CA9-A61F0553ECE6}" name="Sharon Kendal (MLCSU)" initials="SK(" userId="S::sharon.kendal@mlcsu.nhs.uk::e065a7e3-5912-4383-95b1-d4249b4ce151" providerId="AD"/>
  <p188:author id="{E46A56EB-84DC-D50D-0CF4-D0B1DA6D3AE4}" name="Anthony Scanlon" initials="AS" userId="S::anthony.scanlon@bedford.gov.uk::ffdaddd6-556f-43bc-be4a-437991ea6c6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mmers Michelle [Capability House] - NHS Bedfordshire CCG" initials="SM[H-NBC" lastIdx="2" clrIdx="0"/>
  <p:cmAuthor id="2" name="SUMMERS, Michelle (NHS BEDFORDSHIRE, LUTON AND MILTON KEYNES CCG)" initials="SM(BLAMKC" lastIdx="1" clrIdx="1"/>
  <p:cmAuthor id="3" name="COX, Felicity (NHS BEDFORDSHIRE, LUTON AND MILTON KEYNES CCG)" initials="CF(BLAMKC" lastIdx="2" clrIdx="2">
    <p:extLst>
      <p:ext uri="{19B8F6BF-5375-455C-9EA6-DF929625EA0E}">
        <p15:presenceInfo xmlns:p15="http://schemas.microsoft.com/office/powerpoint/2012/main" userId="S::felicity.cox1@nhs.net::177aee50-dec4-4092-ad3e-5eb6b7a0da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FB8"/>
    <a:srgbClr val="FF3300"/>
    <a:srgbClr val="008996"/>
    <a:srgbClr val="FF00FF"/>
    <a:srgbClr val="70AD47"/>
    <a:srgbClr val="7030A0"/>
    <a:srgbClr val="39A5DF"/>
    <a:srgbClr val="E1F5FC"/>
    <a:srgbClr val="E1ECFF"/>
    <a:srgbClr val="7686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04" autoAdjust="0"/>
    <p:restoredTop sz="91831" autoAdjust="0"/>
  </p:normalViewPr>
  <p:slideViewPr>
    <p:cSldViewPr>
      <p:cViewPr varScale="1">
        <p:scale>
          <a:sx n="37" d="100"/>
          <a:sy n="37" d="100"/>
        </p:scale>
        <p:origin x="54" y="123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75" d="100"/>
        <a:sy n="75" d="100"/>
      </p:scale>
      <p:origin x="0" y="-1902"/>
    </p:cViewPr>
  </p:sorterViewPr>
  <p:notesViewPr>
    <p:cSldViewPr>
      <p:cViewPr varScale="1">
        <p:scale>
          <a:sx n="85" d="100"/>
          <a:sy n="85" d="100"/>
        </p:scale>
        <p:origin x="2720"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Population%20Projections\All%20areas%20by%20SYA%20and%20sex.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bb-file01.bedford.local\PublicHealth\Public%20Health%20Evidence%20and%20Intelligence\Secure\George%20Akomfrah\Work\20230926%20Early%20Start%20Indicators\Data\20231017%20SEND%20WF.xlsx" TargetMode="Externa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1.xml"/></Relationships>
</file>

<file path=ppt/charts/_rels/chart16.xml.rels><?xml version="1.0" encoding="UTF-8" standalone="yes"?>
<Relationships xmlns="http://schemas.openxmlformats.org/package/2006/relationships"><Relationship Id="rId3" Type="http://schemas.openxmlformats.org/officeDocument/2006/relationships/oleObject" Target="file:///\\bb-file01.bedford.local\PublicHealth\Public%20Health%20Evidence%20and%20Intelligence\Secure\George%20Akomfrah\Work\20230926%20Early%20Start%20Indicators\Data\20231009%20Fingertips%20WF.xlsx" TargetMode="External"/><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Population%20Projections\All%20areas%20by%20SYA%20and%20sex.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Population%20Projections\All%20areas%20by%20SYA%20and%20sex.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Population%20Projections\All%20areas%20by%20SYA%20and%20sex.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Population%20Projections\All%20areas%20by%20SYA%20and%20sex.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CYP%20transformation%20board\Births%20nomis_2024_10_09_125648.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dirty="0"/>
              <a:t>Population pyramid for BLMK age 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BLMK!$B$34</c:f>
              <c:strCache>
                <c:ptCount val="1"/>
                <c:pt idx="0">
                  <c:v>2024 female</c:v>
                </c:pt>
              </c:strCache>
            </c:strRef>
          </c:tx>
          <c:spPr>
            <a:solidFill>
              <a:schemeClr val="accent1"/>
            </a:solidFill>
            <a:ln>
              <a:noFill/>
            </a:ln>
            <a:effectLst/>
          </c:spPr>
          <c:invertIfNegative val="0"/>
          <c:cat>
            <c:numRef>
              <c:f>BLMK!$A$35:$A$60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BLMK!$B$35:$B$60</c:f>
              <c:numCache>
                <c:formatCode>General</c:formatCode>
                <c:ptCount val="26"/>
                <c:pt idx="0">
                  <c:v>-6171.602266418482</c:v>
                </c:pt>
                <c:pt idx="1">
                  <c:v>-6044.436130671329</c:v>
                </c:pt>
                <c:pt idx="2">
                  <c:v>-6177.7989727159729</c:v>
                </c:pt>
                <c:pt idx="3">
                  <c:v>-6195.8872529965538</c:v>
                </c:pt>
                <c:pt idx="4">
                  <c:v>-6438.6968179329824</c:v>
                </c:pt>
                <c:pt idx="5">
                  <c:v>-6452.3911467054331</c:v>
                </c:pt>
                <c:pt idx="6">
                  <c:v>-6491.9051341091999</c:v>
                </c:pt>
                <c:pt idx="7">
                  <c:v>-6562.0434363144677</c:v>
                </c:pt>
                <c:pt idx="8">
                  <c:v>-6849.9897477139521</c:v>
                </c:pt>
                <c:pt idx="9">
                  <c:v>-6538.2370653744847</c:v>
                </c:pt>
                <c:pt idx="10">
                  <c:v>-6589.7316766105059</c:v>
                </c:pt>
                <c:pt idx="11">
                  <c:v>-6726.9227372514297</c:v>
                </c:pt>
                <c:pt idx="12">
                  <c:v>-6798.8114148036739</c:v>
                </c:pt>
                <c:pt idx="13">
                  <c:v>-6811.6174692820077</c:v>
                </c:pt>
                <c:pt idx="14">
                  <c:v>-6766.545881692432</c:v>
                </c:pt>
                <c:pt idx="15">
                  <c:v>-6814.6300543589923</c:v>
                </c:pt>
                <c:pt idx="16">
                  <c:v>-6635.0164901907556</c:v>
                </c:pt>
                <c:pt idx="17">
                  <c:v>-6290.8581258203803</c:v>
                </c:pt>
                <c:pt idx="18">
                  <c:v>-5887.0460303791087</c:v>
                </c:pt>
                <c:pt idx="19">
                  <c:v>-4563.5085699128886</c:v>
                </c:pt>
                <c:pt idx="20">
                  <c:v>-4416.2722594308652</c:v>
                </c:pt>
                <c:pt idx="21">
                  <c:v>-4484.6069364443065</c:v>
                </c:pt>
                <c:pt idx="22">
                  <c:v>-4968.4984671121329</c:v>
                </c:pt>
                <c:pt idx="23">
                  <c:v>-5420.1198701376325</c:v>
                </c:pt>
                <c:pt idx="24">
                  <c:v>-5701.9091326127218</c:v>
                </c:pt>
                <c:pt idx="25">
                  <c:v>-6056.5369526685563</c:v>
                </c:pt>
              </c:numCache>
            </c:numRef>
          </c:val>
          <c:extLst>
            <c:ext xmlns:c16="http://schemas.microsoft.com/office/drawing/2014/chart" uri="{C3380CC4-5D6E-409C-BE32-E72D297353CC}">
              <c16:uniqueId val="{00000000-82AC-499E-AE2F-737B6B8EECF6}"/>
            </c:ext>
          </c:extLst>
        </c:ser>
        <c:ser>
          <c:idx val="1"/>
          <c:order val="1"/>
          <c:tx>
            <c:strRef>
              <c:f>BLMK!$C$34</c:f>
              <c:strCache>
                <c:ptCount val="1"/>
                <c:pt idx="0">
                  <c:v>2024 male</c:v>
                </c:pt>
              </c:strCache>
            </c:strRef>
          </c:tx>
          <c:spPr>
            <a:solidFill>
              <a:schemeClr val="accent2"/>
            </a:solidFill>
            <a:ln>
              <a:noFill/>
            </a:ln>
            <a:effectLst/>
          </c:spPr>
          <c:invertIfNegative val="0"/>
          <c:cat>
            <c:numRef>
              <c:f>BLMK!$A$35:$A$60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BLMK!$C$35:$C$60</c:f>
              <c:numCache>
                <c:formatCode>General</c:formatCode>
                <c:ptCount val="26"/>
                <c:pt idx="0">
                  <c:v>6475.0212647574335</c:v>
                </c:pt>
                <c:pt idx="1">
                  <c:v>6338.5152687775608</c:v>
                </c:pt>
                <c:pt idx="2">
                  <c:v>6483.1981158875878</c:v>
                </c:pt>
                <c:pt idx="3">
                  <c:v>6658.5789298190666</c:v>
                </c:pt>
                <c:pt idx="4">
                  <c:v>6640.5928112563597</c:v>
                </c:pt>
                <c:pt idx="5">
                  <c:v>6880.0985634811732</c:v>
                </c:pt>
                <c:pt idx="6">
                  <c:v>6725.6612582746347</c:v>
                </c:pt>
                <c:pt idx="7">
                  <c:v>6941.3403976111849</c:v>
                </c:pt>
                <c:pt idx="8">
                  <c:v>7000.8444099847748</c:v>
                </c:pt>
                <c:pt idx="9">
                  <c:v>7056.4254756317387</c:v>
                </c:pt>
                <c:pt idx="10">
                  <c:v>7053.1862469762091</c:v>
                </c:pt>
                <c:pt idx="11">
                  <c:v>7108.2540934699573</c:v>
                </c:pt>
                <c:pt idx="12">
                  <c:v>7235.7994203083326</c:v>
                </c:pt>
                <c:pt idx="13">
                  <c:v>7239.3931996747506</c:v>
                </c:pt>
                <c:pt idx="14">
                  <c:v>7069.6673926461881</c:v>
                </c:pt>
                <c:pt idx="15">
                  <c:v>7091.4739078170996</c:v>
                </c:pt>
                <c:pt idx="16">
                  <c:v>7184.5458471813818</c:v>
                </c:pt>
                <c:pt idx="17">
                  <c:v>6667.4891235575878</c:v>
                </c:pt>
                <c:pt idx="18">
                  <c:v>6444.6038452171906</c:v>
                </c:pt>
                <c:pt idx="19">
                  <c:v>5173.5056963291509</c:v>
                </c:pt>
                <c:pt idx="20">
                  <c:v>4955.5090869399619</c:v>
                </c:pt>
                <c:pt idx="21">
                  <c:v>5020.8701467876745</c:v>
                </c:pt>
                <c:pt idx="22">
                  <c:v>5372.2877624548591</c:v>
                </c:pt>
                <c:pt idx="23">
                  <c:v>5682.5351866375076</c:v>
                </c:pt>
                <c:pt idx="24">
                  <c:v>6049.2052212224735</c:v>
                </c:pt>
                <c:pt idx="25">
                  <c:v>6292.8290817767365</c:v>
                </c:pt>
              </c:numCache>
            </c:numRef>
          </c:val>
          <c:extLst>
            <c:ext xmlns:c16="http://schemas.microsoft.com/office/drawing/2014/chart" uri="{C3380CC4-5D6E-409C-BE32-E72D297353CC}">
              <c16:uniqueId val="{00000001-82AC-499E-AE2F-737B6B8EECF6}"/>
            </c:ext>
          </c:extLst>
        </c:ser>
        <c:dLbls>
          <c:showLegendKey val="0"/>
          <c:showVal val="0"/>
          <c:showCatName val="0"/>
          <c:showSerName val="0"/>
          <c:showPercent val="0"/>
          <c:showBubbleSize val="0"/>
        </c:dLbls>
        <c:gapWidth val="10"/>
        <c:overlap val="100"/>
        <c:axId val="1482624096"/>
        <c:axId val="1482615936"/>
      </c:barChart>
      <c:scatterChart>
        <c:scatterStyle val="smoothMarker"/>
        <c:varyColors val="0"/>
        <c:ser>
          <c:idx val="2"/>
          <c:order val="2"/>
          <c:tx>
            <c:strRef>
              <c:f>BLMK!$D$34</c:f>
              <c:strCache>
                <c:ptCount val="1"/>
                <c:pt idx="0">
                  <c:v>2034 female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numRef>
              <c:f>BLMK!$D$35:$D$60</c:f>
              <c:numCache>
                <c:formatCode>General</c:formatCode>
                <c:ptCount val="26"/>
                <c:pt idx="0">
                  <c:v>-6522.1937895261253</c:v>
                </c:pt>
                <c:pt idx="1">
                  <c:v>-6601.4897565008978</c:v>
                </c:pt>
                <c:pt idx="2">
                  <c:v>-6694.1609696770356</c:v>
                </c:pt>
                <c:pt idx="3">
                  <c:v>-6780.2619910253698</c:v>
                </c:pt>
                <c:pt idx="4">
                  <c:v>-6839.5803434330701</c:v>
                </c:pt>
                <c:pt idx="5">
                  <c:v>-6870.7602730027875</c:v>
                </c:pt>
                <c:pt idx="6">
                  <c:v>-6917.2370143329026</c:v>
                </c:pt>
                <c:pt idx="7">
                  <c:v>-6938.0652288840574</c:v>
                </c:pt>
                <c:pt idx="8">
                  <c:v>-6975.8737788952558</c:v>
                </c:pt>
                <c:pt idx="9">
                  <c:v>-6995.3272854346287</c:v>
                </c:pt>
                <c:pt idx="10">
                  <c:v>-7010.4108622836557</c:v>
                </c:pt>
                <c:pt idx="11">
                  <c:v>-6828.1127021812072</c:v>
                </c:pt>
                <c:pt idx="12">
                  <c:v>-6836.272759482219</c:v>
                </c:pt>
                <c:pt idx="13">
                  <c:v>-6782.265351598543</c:v>
                </c:pt>
                <c:pt idx="14">
                  <c:v>-6904.0887482436729</c:v>
                </c:pt>
                <c:pt idx="15">
                  <c:v>-6877.3662618183134</c:v>
                </c:pt>
                <c:pt idx="16">
                  <c:v>-6933.5673062889009</c:v>
                </c:pt>
                <c:pt idx="17">
                  <c:v>-6973.7800192433933</c:v>
                </c:pt>
                <c:pt idx="18">
                  <c:v>-6981.9482625045657</c:v>
                </c:pt>
                <c:pt idx="19">
                  <c:v>-5390.0849928256357</c:v>
                </c:pt>
                <c:pt idx="20">
                  <c:v>-5284.1474477928996</c:v>
                </c:pt>
                <c:pt idx="21">
                  <c:v>-5712.9251038472194</c:v>
                </c:pt>
                <c:pt idx="22">
                  <c:v>-6383.2438919171627</c:v>
                </c:pt>
                <c:pt idx="23">
                  <c:v>-6683.7137163849457</c:v>
                </c:pt>
                <c:pt idx="24">
                  <c:v>-6754.909648776752</c:v>
                </c:pt>
                <c:pt idx="25">
                  <c:v>-6846.9408027555028</c:v>
                </c:pt>
              </c:numCache>
            </c:numRef>
          </c:xVal>
          <c:yVal>
            <c:numRef>
              <c:f>BLMK!$H$35:$H$60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2-82AC-499E-AE2F-737B6B8EECF6}"/>
            </c:ext>
          </c:extLst>
        </c:ser>
        <c:ser>
          <c:idx val="3"/>
          <c:order val="3"/>
          <c:tx>
            <c:strRef>
              <c:f>BLMK!$E$34</c:f>
              <c:strCache>
                <c:ptCount val="1"/>
                <c:pt idx="0">
                  <c:v>2034 male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xVal>
            <c:numRef>
              <c:f>BLMK!$E$35:$E$60</c:f>
              <c:numCache>
                <c:formatCode>General</c:formatCode>
                <c:ptCount val="26"/>
                <c:pt idx="0">
                  <c:v>6844.6021332168448</c:v>
                </c:pt>
                <c:pt idx="1">
                  <c:v>6924.5559547386019</c:v>
                </c:pt>
                <c:pt idx="2">
                  <c:v>7027.6545968695928</c:v>
                </c:pt>
                <c:pt idx="3">
                  <c:v>7119.3224719211539</c:v>
                </c:pt>
                <c:pt idx="4">
                  <c:v>7188.3764270029478</c:v>
                </c:pt>
                <c:pt idx="5">
                  <c:v>7238.782483461182</c:v>
                </c:pt>
                <c:pt idx="6">
                  <c:v>7284.0329209405136</c:v>
                </c:pt>
                <c:pt idx="7">
                  <c:v>7323.7562508341925</c:v>
                </c:pt>
                <c:pt idx="8">
                  <c:v>7359.949117621687</c:v>
                </c:pt>
                <c:pt idx="9">
                  <c:v>7378.4122776471131</c:v>
                </c:pt>
                <c:pt idx="10">
                  <c:v>7394.386147243059</c:v>
                </c:pt>
                <c:pt idx="11">
                  <c:v>7200.8224138411588</c:v>
                </c:pt>
                <c:pt idx="12">
                  <c:v>7213.2536842389427</c:v>
                </c:pt>
                <c:pt idx="13">
                  <c:v>7289.2405947720108</c:v>
                </c:pt>
                <c:pt idx="14">
                  <c:v>7222.8714175956584</c:v>
                </c:pt>
                <c:pt idx="15">
                  <c:v>7363.6899622241763</c:v>
                </c:pt>
                <c:pt idx="16">
                  <c:v>7294.8960125503218</c:v>
                </c:pt>
                <c:pt idx="17">
                  <c:v>7433.8882695541042</c:v>
                </c:pt>
                <c:pt idx="18">
                  <c:v>7317.7645986814441</c:v>
                </c:pt>
                <c:pt idx="19">
                  <c:v>6132.4357067715782</c:v>
                </c:pt>
                <c:pt idx="20">
                  <c:v>5919.6315529969843</c:v>
                </c:pt>
                <c:pt idx="21">
                  <c:v>6207.7850815454167</c:v>
                </c:pt>
                <c:pt idx="22">
                  <c:v>6728.2661560842398</c:v>
                </c:pt>
                <c:pt idx="23">
                  <c:v>7032.1619230185452</c:v>
                </c:pt>
                <c:pt idx="24">
                  <c:v>7096.2934375199566</c:v>
                </c:pt>
                <c:pt idx="25">
                  <c:v>7158.8939187973092</c:v>
                </c:pt>
              </c:numCache>
            </c:numRef>
          </c:xVal>
          <c:yVal>
            <c:numRef>
              <c:f>BLMK!$H$35:$H$60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3-82AC-499E-AE2F-737B6B8EECF6}"/>
            </c:ext>
          </c:extLst>
        </c:ser>
        <c:ser>
          <c:idx val="4"/>
          <c:order val="4"/>
          <c:tx>
            <c:strRef>
              <c:f>BLMK!$F$34</c:f>
              <c:strCache>
                <c:ptCount val="1"/>
                <c:pt idx="0">
                  <c:v>2043 female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xVal>
            <c:numRef>
              <c:f>BLMK!$F$35:$F$60</c:f>
              <c:numCache>
                <c:formatCode>General</c:formatCode>
                <c:ptCount val="26"/>
                <c:pt idx="0">
                  <c:v>-7397.5163722570542</c:v>
                </c:pt>
                <c:pt idx="1">
                  <c:v>-7489.8032990219335</c:v>
                </c:pt>
                <c:pt idx="2">
                  <c:v>-7584.3459682594494</c:v>
                </c:pt>
                <c:pt idx="3">
                  <c:v>-7643.5876941814295</c:v>
                </c:pt>
                <c:pt idx="4">
                  <c:v>-7662.6276247122787</c:v>
                </c:pt>
                <c:pt idx="5">
                  <c:v>-7625.054243444727</c:v>
                </c:pt>
                <c:pt idx="6">
                  <c:v>-7588.6581124561053</c:v>
                </c:pt>
                <c:pt idx="7">
                  <c:v>-7536.2664686499647</c:v>
                </c:pt>
                <c:pt idx="8">
                  <c:v>-7499.990349776117</c:v>
                </c:pt>
                <c:pt idx="9">
                  <c:v>-7469.170018795131</c:v>
                </c:pt>
                <c:pt idx="10">
                  <c:v>-7419.5822146160172</c:v>
                </c:pt>
                <c:pt idx="11">
                  <c:v>-7369.6125636137258</c:v>
                </c:pt>
                <c:pt idx="12">
                  <c:v>-7333.593847257298</c:v>
                </c:pt>
                <c:pt idx="13">
                  <c:v>-7304.0279452768391</c:v>
                </c:pt>
                <c:pt idx="14">
                  <c:v>-7288.5543912599023</c:v>
                </c:pt>
                <c:pt idx="15">
                  <c:v>-7288.6484966235366</c:v>
                </c:pt>
                <c:pt idx="16">
                  <c:v>-7293.2252845507574</c:v>
                </c:pt>
                <c:pt idx="17">
                  <c:v>-7262.9959521131259</c:v>
                </c:pt>
                <c:pt idx="18">
                  <c:v>-7029.8301111097398</c:v>
                </c:pt>
                <c:pt idx="19">
                  <c:v>-5609.1098151787864</c:v>
                </c:pt>
                <c:pt idx="20">
                  <c:v>-5341.5574478556455</c:v>
                </c:pt>
                <c:pt idx="21">
                  <c:v>-5640.6137045136211</c:v>
                </c:pt>
                <c:pt idx="22">
                  <c:v>-6175.9593098966734</c:v>
                </c:pt>
                <c:pt idx="23">
                  <c:v>-6579.2488314106586</c:v>
                </c:pt>
                <c:pt idx="24">
                  <c:v>-6754.4530483066092</c:v>
                </c:pt>
                <c:pt idx="25">
                  <c:v>-7079.5131927169996</c:v>
                </c:pt>
              </c:numCache>
            </c:numRef>
          </c:xVal>
          <c:yVal>
            <c:numRef>
              <c:f>BLMK!$H$35:$H$60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4-82AC-499E-AE2F-737B6B8EECF6}"/>
            </c:ext>
          </c:extLst>
        </c:ser>
        <c:ser>
          <c:idx val="5"/>
          <c:order val="5"/>
          <c:tx>
            <c:strRef>
              <c:f>BLMK!$G$34</c:f>
              <c:strCache>
                <c:ptCount val="1"/>
                <c:pt idx="0">
                  <c:v>2043 male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xVal>
            <c:numRef>
              <c:f>BLMK!$G$35:$G$60</c:f>
              <c:numCache>
                <c:formatCode>General</c:formatCode>
                <c:ptCount val="26"/>
                <c:pt idx="0">
                  <c:v>7763.6903257619051</c:v>
                </c:pt>
                <c:pt idx="1">
                  <c:v>7858.1980488857553</c:v>
                </c:pt>
                <c:pt idx="2">
                  <c:v>7964.5484582282661</c:v>
                </c:pt>
                <c:pt idx="3">
                  <c:v>8028.5924968694653</c:v>
                </c:pt>
                <c:pt idx="4">
                  <c:v>8055.5661260685265</c:v>
                </c:pt>
                <c:pt idx="5">
                  <c:v>8035.2034488161926</c:v>
                </c:pt>
                <c:pt idx="6">
                  <c:v>7993.4368547687864</c:v>
                </c:pt>
                <c:pt idx="7">
                  <c:v>7956.7862266906604</c:v>
                </c:pt>
                <c:pt idx="8">
                  <c:v>7913.8549581108573</c:v>
                </c:pt>
                <c:pt idx="9">
                  <c:v>7879.0745492408232</c:v>
                </c:pt>
                <c:pt idx="10">
                  <c:v>7826.8920237535949</c:v>
                </c:pt>
                <c:pt idx="11">
                  <c:v>7772.0376062335554</c:v>
                </c:pt>
                <c:pt idx="12">
                  <c:v>7738.7592541599961</c:v>
                </c:pt>
                <c:pt idx="13">
                  <c:v>7716.2082503452893</c:v>
                </c:pt>
                <c:pt idx="14">
                  <c:v>7721.9241890737667</c:v>
                </c:pt>
                <c:pt idx="15">
                  <c:v>7736.3040270997017</c:v>
                </c:pt>
                <c:pt idx="16">
                  <c:v>7752.4897375879591</c:v>
                </c:pt>
                <c:pt idx="17">
                  <c:v>7736.5765673981059</c:v>
                </c:pt>
                <c:pt idx="18">
                  <c:v>7539.678277825722</c:v>
                </c:pt>
                <c:pt idx="19">
                  <c:v>6316.6591493867054</c:v>
                </c:pt>
                <c:pt idx="20">
                  <c:v>5969.6357030942327</c:v>
                </c:pt>
                <c:pt idx="21">
                  <c:v>6180.6995068380656</c:v>
                </c:pt>
                <c:pt idx="22">
                  <c:v>6618.427786965256</c:v>
                </c:pt>
                <c:pt idx="23">
                  <c:v>6942.0562189557622</c:v>
                </c:pt>
                <c:pt idx="24">
                  <c:v>7218.4222445390205</c:v>
                </c:pt>
                <c:pt idx="25">
                  <c:v>7441.7878092181245</c:v>
                </c:pt>
              </c:numCache>
            </c:numRef>
          </c:xVal>
          <c:yVal>
            <c:numRef>
              <c:f>BLMK!$H$35:$H$60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5-82AC-499E-AE2F-737B6B8EECF6}"/>
            </c:ext>
          </c:extLst>
        </c:ser>
        <c:dLbls>
          <c:showLegendKey val="0"/>
          <c:showVal val="0"/>
          <c:showCatName val="0"/>
          <c:showSerName val="0"/>
          <c:showPercent val="0"/>
          <c:showBubbleSize val="0"/>
        </c:dLbls>
        <c:axId val="1825163808"/>
        <c:axId val="1825188288"/>
        <c:extLst>
          <c:ext xmlns:c15="http://schemas.microsoft.com/office/drawing/2012/chart" uri="{02D57815-91ED-43cb-92C2-25804820EDAC}">
            <c15:filteredScatterSeries>
              <c15:ser>
                <c:idx val="6"/>
                <c:order val="6"/>
                <c:tx>
                  <c:strRef>
                    <c:extLst>
                      <c:ext uri="{02D57815-91ED-43cb-92C2-25804820EDAC}">
                        <c15:formulaRef>
                          <c15:sqref>BLMK!$H$34</c15:sqref>
                        </c15:formulaRef>
                      </c:ext>
                    </c:extLst>
                    <c:strCache>
                      <c:ptCount val="1"/>
                      <c:pt idx="0">
                        <c:v>Sort Order</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extLst>
                      <c:ext uri="{02D57815-91ED-43cb-92C2-25804820EDAC}">
                        <c15:formulaRef>
                          <c15:sqref>BLMK!$A$35:$A$60</c15:sqref>
                        </c15:formulaRef>
                      </c:ext>
                    </c:extLst>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extLst>
                      <c:ext uri="{02D57815-91ED-43cb-92C2-25804820EDAC}">
                        <c15:formulaRef>
                          <c15:sqref>BLMK!$H$35:$H$60</c15:sqref>
                        </c15:formulaRef>
                      </c:ext>
                    </c:extLst>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6-82AC-499E-AE2F-737B6B8EECF6}"/>
                  </c:ext>
                </c:extLst>
              </c15:ser>
            </c15:filteredScatterSeries>
          </c:ext>
        </c:extLst>
      </c:scatterChart>
      <c:catAx>
        <c:axId val="148262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15936"/>
        <c:crosses val="autoZero"/>
        <c:auto val="1"/>
        <c:lblAlgn val="ctr"/>
        <c:lblOffset val="100"/>
        <c:noMultiLvlLbl val="0"/>
      </c:catAx>
      <c:valAx>
        <c:axId val="1482615936"/>
        <c:scaling>
          <c:orientation val="minMax"/>
        </c:scaling>
        <c:delete val="0"/>
        <c:axPos val="b"/>
        <c:majorGridlines>
          <c:spPr>
            <a:ln w="9525" cap="flat" cmpd="sng" algn="ctr">
              <a:solidFill>
                <a:schemeClr val="tx1">
                  <a:lumMod val="15000"/>
                  <a:lumOff val="85000"/>
                </a:schemeClr>
              </a:solidFill>
              <a:round/>
            </a:ln>
            <a:effectLst/>
          </c:spPr>
        </c:majorGridlines>
        <c:numFmt formatCode="0,000;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24096"/>
        <c:crosses val="autoZero"/>
        <c:crossBetween val="between"/>
      </c:valAx>
      <c:valAx>
        <c:axId val="1825188288"/>
        <c:scaling>
          <c:orientation val="minMax"/>
          <c:max val="26.5"/>
          <c:min val="0.5"/>
        </c:scaling>
        <c:delete val="1"/>
        <c:axPos val="r"/>
        <c:numFmt formatCode="General" sourceLinked="1"/>
        <c:majorTickMark val="out"/>
        <c:minorTickMark val="none"/>
        <c:tickLblPos val="nextTo"/>
        <c:crossAx val="1825163808"/>
        <c:crosses val="max"/>
        <c:crossBetween val="midCat"/>
      </c:valAx>
      <c:valAx>
        <c:axId val="1825163808"/>
        <c:scaling>
          <c:orientation val="minMax"/>
        </c:scaling>
        <c:delete val="1"/>
        <c:axPos val="b"/>
        <c:numFmt formatCode="General" sourceLinked="1"/>
        <c:majorTickMark val="out"/>
        <c:minorTickMark val="none"/>
        <c:tickLblPos val="nextTo"/>
        <c:crossAx val="18251882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v>89.9</c:v>
          </c:tx>
          <c:spPr>
            <a:noFill/>
            <a:ln>
              <a:noFill/>
            </a:ln>
            <a:effectLst/>
          </c:spPr>
          <c:invertIfNegative val="0"/>
          <c:cat>
            <c:strRef>
              <c:f>Sheet1!$A$3</c:f>
              <c:strCache>
                <c:ptCount val="1"/>
                <c:pt idx="0">
                  <c:v>Category 1</c:v>
                </c:pt>
              </c:strCache>
            </c:strRef>
          </c:cat>
          <c:val>
            <c:numLit>
              <c:formatCode>General</c:formatCode>
              <c:ptCount val="1"/>
              <c:pt idx="0">
                <c:v>11</c:v>
              </c:pt>
            </c:numLit>
          </c:val>
          <c:extLst>
            <c:ext xmlns:c16="http://schemas.microsoft.com/office/drawing/2014/chart" uri="{C3380CC4-5D6E-409C-BE32-E72D297353CC}">
              <c16:uniqueId val="{00000000-C964-40D1-A3FF-2A162024044E}"/>
            </c:ext>
          </c:extLst>
        </c:ser>
        <c:ser>
          <c:idx val="1"/>
          <c:order val="1"/>
          <c:tx>
            <c:strRef>
              <c:f>Sheet1!$C$2</c:f>
              <c:strCache>
                <c:ptCount val="1"/>
                <c:pt idx="0">
                  <c:v>KS (93.5) SM (91.9)</c:v>
                </c:pt>
              </c:strCache>
            </c:strRef>
          </c:tx>
          <c:spPr>
            <a:solidFill>
              <a:srgbClr val="FF3300"/>
            </a:solidFill>
            <a:ln>
              <a:noFill/>
            </a:ln>
            <a:effectLst/>
          </c:spPr>
          <c:invertIfNegative val="0"/>
          <c:cat>
            <c:strRef>
              <c:f>Sheet1!$A$3</c:f>
              <c:strCache>
                <c:ptCount val="1"/>
                <c:pt idx="0">
                  <c:v>Category 1</c:v>
                </c:pt>
              </c:strCache>
            </c:strRef>
          </c:cat>
          <c:val>
            <c:numRef>
              <c:f>Sheet1!$C$3</c:f>
              <c:numCache>
                <c:formatCode>General</c:formatCode>
                <c:ptCount val="1"/>
                <c:pt idx="0">
                  <c:v>89.9</c:v>
                </c:pt>
              </c:numCache>
            </c:numRef>
          </c:val>
          <c:extLst>
            <c:ext xmlns:c16="http://schemas.microsoft.com/office/drawing/2014/chart" uri="{C3380CC4-5D6E-409C-BE32-E72D297353CC}">
              <c16:uniqueId val="{00000001-C964-40D1-A3FF-2A162024044E}"/>
            </c:ext>
          </c:extLst>
        </c:ser>
        <c:ser>
          <c:idx val="2"/>
          <c:order val="2"/>
          <c:tx>
            <c:strRef>
              <c:f>Sheet1!$D$2</c:f>
              <c:strCache>
                <c:ptCount val="1"/>
                <c:pt idx="0">
                  <c:v>AR (98.1) CS (97.2) SJ (91.9) WV (91.9)</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lumMod val="75000"/>
                        <a:lumOff val="25000"/>
                      </a:schemeClr>
                    </a:solidFill>
                    <a:effectLst>
                      <a:outerShdw blurRad="38100" dist="38100" dir="2700000" algn="tl">
                        <a:srgbClr val="000000">
                          <a:alpha val="43137"/>
                        </a:srgbClr>
                      </a:outerShdw>
                    </a:effectLst>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Category 1</c:v>
                </c:pt>
              </c:strCache>
            </c:strRef>
          </c:cat>
          <c:val>
            <c:numRef>
              <c:f>Sheet1!$D$3</c:f>
              <c:numCache>
                <c:formatCode>General</c:formatCode>
                <c:ptCount val="1"/>
              </c:numCache>
            </c:numRef>
          </c:val>
          <c:extLst>
            <c:ext xmlns:c16="http://schemas.microsoft.com/office/drawing/2014/chart" uri="{C3380CC4-5D6E-409C-BE32-E72D297353CC}">
              <c16:uniqueId val="{00000002-C964-40D1-A3FF-2A162024044E}"/>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CE78-4613-97C6-61244523131D}"/>
              </c:ext>
            </c:extLst>
          </c:dPt>
          <c:cat>
            <c:strRef>
              <c:f>Sheet1!$A$3</c:f>
              <c:strCache>
                <c:ptCount val="1"/>
                <c:pt idx="0">
                  <c:v>Category 1</c:v>
                </c:pt>
              </c:strCache>
            </c:strRef>
          </c:cat>
          <c:val>
            <c:numRef>
              <c:f>Sheet1!$B$3</c:f>
              <c:numCache>
                <c:formatCode>General</c:formatCode>
                <c:ptCount val="1"/>
                <c:pt idx="0">
                  <c:v>13.1</c:v>
                </c:pt>
              </c:numCache>
            </c:numRef>
          </c:val>
          <c:extLst>
            <c:ext xmlns:c16="http://schemas.microsoft.com/office/drawing/2014/chart" uri="{C3380CC4-5D6E-409C-BE32-E72D297353CC}">
              <c16:uniqueId val="{00000002-CE78-4613-97C6-61244523131D}"/>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CE78-4613-97C6-61244523131D}"/>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50.7</c:v>
                </c:pt>
              </c:numCache>
            </c:numRef>
          </c:val>
          <c:extLst>
            <c:ext xmlns:c16="http://schemas.microsoft.com/office/drawing/2014/chart" uri="{C3380CC4-5D6E-409C-BE32-E72D297353CC}">
              <c16:uniqueId val="{00000004-CE78-4613-97C6-61244523131D}"/>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92D050"/>
            </a:solidFill>
            <a:ln>
              <a:noFill/>
            </a:ln>
            <a:effectLst/>
          </c:spPr>
          <c:invertIfNegative val="0"/>
          <c:cat>
            <c:strRef>
              <c:f>Sheet1!$A$3</c:f>
              <c:strCache>
                <c:ptCount val="1"/>
                <c:pt idx="0">
                  <c:v>Category 1</c:v>
                </c:pt>
              </c:strCache>
            </c:strRef>
          </c:cat>
          <c:val>
            <c:numRef>
              <c:f>Sheet1!$B$3</c:f>
              <c:numCache>
                <c:formatCode>General</c:formatCode>
                <c:ptCount val="1"/>
                <c:pt idx="0">
                  <c:v>10</c:v>
                </c:pt>
              </c:numCache>
            </c:numRef>
          </c:val>
          <c:extLst>
            <c:ext xmlns:c16="http://schemas.microsoft.com/office/drawing/2014/chart" uri="{C3380CC4-5D6E-409C-BE32-E72D297353CC}">
              <c16:uniqueId val="{00000000-B875-490D-BD50-B254FDBE229B}"/>
            </c:ext>
          </c:extLst>
        </c:ser>
        <c:ser>
          <c:idx val="1"/>
          <c:order val="1"/>
          <c:tx>
            <c:strRef>
              <c:f>Sheet1!$C$2</c:f>
              <c:strCache>
                <c:ptCount val="1"/>
                <c:pt idx="0">
                  <c:v>KS (93.5) SM (91.9)</c:v>
                </c:pt>
              </c:strCache>
            </c:strRef>
          </c:tx>
          <c:spPr>
            <a:solidFill>
              <a:srgbClr val="FFC000"/>
            </a:solidFill>
            <a:ln>
              <a:noFill/>
            </a:ln>
            <a:effectLst/>
          </c:spPr>
          <c:invertIfNegative val="0"/>
          <c:cat>
            <c:strRef>
              <c:f>Sheet1!$A$3</c:f>
              <c:strCache>
                <c:ptCount val="1"/>
                <c:pt idx="0">
                  <c:v>Category 1</c:v>
                </c:pt>
              </c:strCache>
            </c:strRef>
          </c:cat>
          <c:val>
            <c:numRef>
              <c:f>Sheet1!$C$3</c:f>
              <c:numCache>
                <c:formatCode>General</c:formatCode>
                <c:ptCount val="1"/>
                <c:pt idx="0">
                  <c:v>0</c:v>
                </c:pt>
              </c:numCache>
            </c:numRef>
          </c:val>
          <c:extLst>
            <c:ext xmlns:c16="http://schemas.microsoft.com/office/drawing/2014/chart" uri="{C3380CC4-5D6E-409C-BE32-E72D297353CC}">
              <c16:uniqueId val="{00000001-B875-490D-BD50-B254FDBE229B}"/>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65</c:v>
                </c:pt>
              </c:numCache>
            </c:numRef>
          </c:val>
          <c:extLst>
            <c:ext xmlns:c16="http://schemas.microsoft.com/office/drawing/2014/chart" uri="{C3380CC4-5D6E-409C-BE32-E72D297353CC}">
              <c16:uniqueId val="{00000002-B875-490D-BD50-B254FDBE229B}"/>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53BD-4709-881A-6120EEBAF7B7}"/>
              </c:ext>
            </c:extLst>
          </c:dPt>
          <c:cat>
            <c:strRef>
              <c:f>Sheet1!$A$3</c:f>
              <c:strCache>
                <c:ptCount val="1"/>
                <c:pt idx="0">
                  <c:v>Category 1</c:v>
                </c:pt>
              </c:strCache>
            </c:strRef>
          </c:cat>
          <c:val>
            <c:numRef>
              <c:f>Sheet1!$B$3</c:f>
              <c:numCache>
                <c:formatCode>General</c:formatCode>
                <c:ptCount val="1"/>
                <c:pt idx="0">
                  <c:v>40</c:v>
                </c:pt>
              </c:numCache>
            </c:numRef>
          </c:val>
          <c:extLst>
            <c:ext xmlns:c16="http://schemas.microsoft.com/office/drawing/2014/chart" uri="{C3380CC4-5D6E-409C-BE32-E72D297353CC}">
              <c16:uniqueId val="{00000002-53BD-4709-881A-6120EEBAF7B7}"/>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53BD-4709-881A-6120EEBAF7B7}"/>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50.7</c:v>
                </c:pt>
              </c:numCache>
            </c:numRef>
          </c:val>
          <c:extLst>
            <c:ext xmlns:c16="http://schemas.microsoft.com/office/drawing/2014/chart" uri="{C3380CC4-5D6E-409C-BE32-E72D297353CC}">
              <c16:uniqueId val="{00000004-53BD-4709-881A-6120EEBAF7B7}"/>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92D050"/>
            </a:solidFill>
            <a:ln>
              <a:noFill/>
            </a:ln>
            <a:effectLst/>
          </c:spPr>
          <c:invertIfNegative val="0"/>
          <c:cat>
            <c:strRef>
              <c:f>Sheet1!$A$3</c:f>
              <c:strCache>
                <c:ptCount val="1"/>
                <c:pt idx="0">
                  <c:v>Category 1</c:v>
                </c:pt>
              </c:strCache>
            </c:strRef>
          </c:cat>
          <c:val>
            <c:numRef>
              <c:f>Sheet1!$B$3</c:f>
              <c:numCache>
                <c:formatCode>General</c:formatCode>
                <c:ptCount val="1"/>
                <c:pt idx="0">
                  <c:v>20</c:v>
                </c:pt>
              </c:numCache>
            </c:numRef>
          </c:val>
          <c:extLst>
            <c:ext xmlns:c16="http://schemas.microsoft.com/office/drawing/2014/chart" uri="{C3380CC4-5D6E-409C-BE32-E72D297353CC}">
              <c16:uniqueId val="{00000000-25C1-4516-B9E8-4095F71C647C}"/>
            </c:ext>
          </c:extLst>
        </c:ser>
        <c:ser>
          <c:idx val="1"/>
          <c:order val="1"/>
          <c:tx>
            <c:strRef>
              <c:f>Sheet1!$C$2</c:f>
              <c:strCache>
                <c:ptCount val="1"/>
                <c:pt idx="0">
                  <c:v>KS (93.5) SM (91.9)</c:v>
                </c:pt>
              </c:strCache>
            </c:strRef>
          </c:tx>
          <c:spPr>
            <a:solidFill>
              <a:srgbClr val="FFC000"/>
            </a:solidFill>
            <a:ln>
              <a:noFill/>
            </a:ln>
            <a:effectLst/>
          </c:spPr>
          <c:invertIfNegative val="0"/>
          <c:cat>
            <c:strRef>
              <c:f>Sheet1!$A$3</c:f>
              <c:strCache>
                <c:ptCount val="1"/>
                <c:pt idx="0">
                  <c:v>Category 1</c:v>
                </c:pt>
              </c:strCache>
            </c:strRef>
          </c:cat>
          <c:val>
            <c:numRef>
              <c:f>Sheet1!$C$3</c:f>
              <c:numCache>
                <c:formatCode>General</c:formatCode>
                <c:ptCount val="1"/>
                <c:pt idx="0">
                  <c:v>0</c:v>
                </c:pt>
              </c:numCache>
            </c:numRef>
          </c:val>
          <c:extLst>
            <c:ext xmlns:c16="http://schemas.microsoft.com/office/drawing/2014/chart" uri="{C3380CC4-5D6E-409C-BE32-E72D297353CC}">
              <c16:uniqueId val="{00000001-25C1-4516-B9E8-4095F71C647C}"/>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65</c:v>
                </c:pt>
              </c:numCache>
            </c:numRef>
          </c:val>
          <c:extLst>
            <c:ext xmlns:c16="http://schemas.microsoft.com/office/drawing/2014/chart" uri="{C3380CC4-5D6E-409C-BE32-E72D297353CC}">
              <c16:uniqueId val="{00000002-25C1-4516-B9E8-4095F71C647C}"/>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10443056569723"/>
          <c:y val="7.0734893517909042E-2"/>
          <c:w val="0.71857375482132424"/>
          <c:h val="0.70990388301380769"/>
        </c:manualLayout>
      </c:layout>
      <c:barChart>
        <c:barDir val="col"/>
        <c:grouping val="clustered"/>
        <c:varyColors val="0"/>
        <c:ser>
          <c:idx val="0"/>
          <c:order val="0"/>
          <c:tx>
            <c:strRef>
              <c:f>Pivot!$G$91</c:f>
              <c:strCache>
                <c:ptCount val="1"/>
                <c:pt idx="0">
                  <c:v>2015/16</c:v>
                </c:pt>
              </c:strCache>
            </c:strRef>
          </c:tx>
          <c:spPr>
            <a:solidFill>
              <a:schemeClr val="accent1"/>
            </a:solidFill>
            <a:ln>
              <a:noFill/>
            </a:ln>
            <a:effectLst/>
          </c:spPr>
          <c:invertIfNegative val="0"/>
          <c:cat>
            <c:strRef>
              <c:f>Pivot!$H$90:$I$90</c:f>
              <c:strCache>
                <c:ptCount val="2"/>
                <c:pt idx="0">
                  <c:v>EHC plans</c:v>
                </c:pt>
                <c:pt idx="1">
                  <c:v>SEN Support</c:v>
                </c:pt>
              </c:strCache>
            </c:strRef>
          </c:cat>
          <c:val>
            <c:numRef>
              <c:f>Pivot!$H$91:$I$91</c:f>
              <c:numCache>
                <c:formatCode>General</c:formatCode>
                <c:ptCount val="2"/>
                <c:pt idx="0">
                  <c:v>4222</c:v>
                </c:pt>
                <c:pt idx="1">
                  <c:v>17435</c:v>
                </c:pt>
              </c:numCache>
            </c:numRef>
          </c:val>
          <c:extLst>
            <c:ext xmlns:c16="http://schemas.microsoft.com/office/drawing/2014/chart" uri="{C3380CC4-5D6E-409C-BE32-E72D297353CC}">
              <c16:uniqueId val="{00000002-210D-4D39-A1BF-ABB240562A28}"/>
            </c:ext>
          </c:extLst>
        </c:ser>
        <c:ser>
          <c:idx val="7"/>
          <c:order val="6"/>
          <c:tx>
            <c:strRef>
              <c:f>Pivot!$G$98</c:f>
              <c:strCache>
                <c:ptCount val="1"/>
                <c:pt idx="0">
                  <c:v>2022/23</c:v>
                </c:pt>
              </c:strCache>
            </c:strRef>
          </c:tx>
          <c:spPr>
            <a:solidFill>
              <a:schemeClr val="accent1">
                <a:lumMod val="20000"/>
                <a:lumOff val="80000"/>
              </a:schemeClr>
            </a:solidFill>
            <a:ln>
              <a:noFill/>
            </a:ln>
            <a:effectLst/>
          </c:spPr>
          <c:invertIfNegative val="0"/>
          <c:cat>
            <c:strRef>
              <c:f>Pivot!$H$90:$I$90</c:f>
              <c:strCache>
                <c:ptCount val="2"/>
                <c:pt idx="0">
                  <c:v>EHC plans</c:v>
                </c:pt>
                <c:pt idx="1">
                  <c:v>SEN Support</c:v>
                </c:pt>
              </c:strCache>
            </c:strRef>
          </c:cat>
          <c:val>
            <c:numRef>
              <c:f>Pivot!$H$98:$I$98</c:f>
              <c:numCache>
                <c:formatCode>General</c:formatCode>
                <c:ptCount val="2"/>
                <c:pt idx="0">
                  <c:v>7180</c:v>
                </c:pt>
                <c:pt idx="1">
                  <c:v>20045</c:v>
                </c:pt>
              </c:numCache>
            </c:numRef>
          </c:val>
          <c:extLst>
            <c:ext xmlns:c16="http://schemas.microsoft.com/office/drawing/2014/chart" uri="{C3380CC4-5D6E-409C-BE32-E72D297353CC}">
              <c16:uniqueId val="{00000004-210D-4D39-A1BF-ABB240562A28}"/>
            </c:ext>
          </c:extLst>
        </c:ser>
        <c:dLbls>
          <c:showLegendKey val="0"/>
          <c:showVal val="0"/>
          <c:showCatName val="0"/>
          <c:showSerName val="0"/>
          <c:showPercent val="0"/>
          <c:showBubbleSize val="0"/>
        </c:dLbls>
        <c:gapWidth val="40"/>
        <c:axId val="2113425808"/>
        <c:axId val="2110449024"/>
        <c:extLst>
          <c:ext xmlns:c15="http://schemas.microsoft.com/office/drawing/2012/chart" uri="{02D57815-91ED-43cb-92C2-25804820EDAC}">
            <c15:filteredBarSeries>
              <c15:ser>
                <c:idx val="1"/>
                <c:order val="1"/>
                <c:spPr>
                  <a:solidFill>
                    <a:schemeClr val="accent2"/>
                  </a:solidFill>
                  <a:ln>
                    <a:noFill/>
                  </a:ln>
                  <a:effectLst/>
                </c:spPr>
                <c:invertIfNegative val="0"/>
                <c:dLbls>
                  <c:dLbl>
                    <c:idx val="1"/>
                    <c:delete val="1"/>
                    <c:extLst>
                      <c:ext uri="{CE6537A1-D6FC-4f65-9D91-7224C49458BB}"/>
                      <c:ext xmlns:c16="http://schemas.microsoft.com/office/drawing/2014/chart" uri="{C3380CC4-5D6E-409C-BE32-E72D297353CC}">
                        <c16:uniqueId val="{00000005-210D-4D39-A1BF-ABB240562A28}"/>
                      </c:ext>
                    </c:extLst>
                  </c:dLbl>
                  <c:dLbl>
                    <c:idx val="2"/>
                    <c:delete val="1"/>
                    <c:extLst>
                      <c:ext uri="{CE6537A1-D6FC-4f65-9D91-7224C49458BB}"/>
                      <c:ext xmlns:c16="http://schemas.microsoft.com/office/drawing/2014/chart" uri="{C3380CC4-5D6E-409C-BE32-E72D297353CC}">
                        <c16:uniqueId val="{00000006-210D-4D39-A1BF-ABB240562A28}"/>
                      </c:ext>
                    </c:extLst>
                  </c:dLbl>
                  <c:dLbl>
                    <c:idx val="3"/>
                    <c:delete val="1"/>
                    <c:extLst>
                      <c:ext uri="{CE6537A1-D6FC-4f65-9D91-7224C49458BB}"/>
                      <c:ext xmlns:c16="http://schemas.microsoft.com/office/drawing/2014/chart" uri="{C3380CC4-5D6E-409C-BE32-E72D297353CC}">
                        <c16:uniqueId val="{00000007-210D-4D39-A1BF-ABB240562A28}"/>
                      </c:ext>
                    </c:extLst>
                  </c:dLbl>
                  <c:dLbl>
                    <c:idx val="4"/>
                    <c:delete val="1"/>
                    <c:extLst>
                      <c:ext uri="{CE6537A1-D6FC-4f65-9D91-7224C49458BB}"/>
                      <c:ext xmlns:c16="http://schemas.microsoft.com/office/drawing/2014/chart" uri="{C3380CC4-5D6E-409C-BE32-E72D297353CC}">
                        <c16:uniqueId val="{00000008-210D-4D39-A1BF-ABB240562A28}"/>
                      </c:ext>
                    </c:extLst>
                  </c:dLbl>
                  <c:dLbl>
                    <c:idx val="5"/>
                    <c:delete val="1"/>
                    <c:extLst>
                      <c:ext uri="{CE6537A1-D6FC-4f65-9D91-7224C49458BB}"/>
                      <c:ext xmlns:c16="http://schemas.microsoft.com/office/drawing/2014/chart" uri="{C3380CC4-5D6E-409C-BE32-E72D297353CC}">
                        <c16:uniqueId val="{00000009-210D-4D39-A1BF-ABB240562A28}"/>
                      </c:ext>
                    </c:extLst>
                  </c:dLbl>
                  <c:dLbl>
                    <c:idx val="6"/>
                    <c:delete val="1"/>
                    <c:extLst>
                      <c:ext uri="{CE6537A1-D6FC-4f65-9D91-7224C49458BB}"/>
                      <c:ext xmlns:c16="http://schemas.microsoft.com/office/drawing/2014/chart" uri="{C3380CC4-5D6E-409C-BE32-E72D297353CC}">
                        <c16:uniqueId val="{0000000A-210D-4D39-A1BF-ABB240562A28}"/>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Pivot!$H$90:$I$90</c15:sqref>
                        </c15:formulaRef>
                      </c:ext>
                    </c:extLst>
                    <c:strCache>
                      <c:ptCount val="2"/>
                      <c:pt idx="0">
                        <c:v>EHC plans</c:v>
                      </c:pt>
                      <c:pt idx="1">
                        <c:v>SEN Support</c:v>
                      </c:pt>
                    </c:strCache>
                  </c:strRef>
                </c:cat>
                <c:val>
                  <c:numRef>
                    <c:extLst>
                      <c:ext uri="{02D57815-91ED-43cb-92C2-25804820EDAC}">
                        <c15:formulaRef>
                          <c15:sqref>Pivot!$H$92:$I$92</c15:sqref>
                        </c15:formulaRef>
                      </c:ext>
                    </c:extLst>
                    <c:numCache>
                      <c:formatCode>General</c:formatCode>
                      <c:ptCount val="2"/>
                      <c:pt idx="0">
                        <c:v>4384</c:v>
                      </c:pt>
                      <c:pt idx="1">
                        <c:v>18434</c:v>
                      </c:pt>
                    </c:numCache>
                  </c:numRef>
                </c:val>
                <c:extLst>
                  <c:ext xmlns:c16="http://schemas.microsoft.com/office/drawing/2014/chart" uri="{C3380CC4-5D6E-409C-BE32-E72D297353CC}">
                    <c16:uniqueId val="{0000000B-210D-4D39-A1BF-ABB240562A28}"/>
                  </c:ext>
                </c:extLst>
              </c15:ser>
            </c15:filteredBarSeries>
            <c15:filteredBarSeries>
              <c15:ser>
                <c:idx val="2"/>
                <c:order val="2"/>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Pivot!$H$93:$I$93</c15:sqref>
                        </c15:formulaRef>
                      </c:ext>
                    </c:extLst>
                    <c:numCache>
                      <c:formatCode>General</c:formatCode>
                      <c:ptCount val="2"/>
                      <c:pt idx="0">
                        <c:v>4594</c:v>
                      </c:pt>
                      <c:pt idx="1">
                        <c:v>18386</c:v>
                      </c:pt>
                    </c:numCache>
                  </c:numRef>
                </c:val>
                <c:extLst xmlns:c15="http://schemas.microsoft.com/office/drawing/2012/chart">
                  <c:ext xmlns:c16="http://schemas.microsoft.com/office/drawing/2014/chart" uri="{C3380CC4-5D6E-409C-BE32-E72D297353CC}">
                    <c16:uniqueId val="{0000000C-210D-4D39-A1BF-ABB240562A28}"/>
                  </c:ext>
                </c:extLst>
              </c15:ser>
            </c15:filteredBarSeries>
            <c15:filteredBarSeries>
              <c15:ser>
                <c:idx val="4"/>
                <c:order val="3"/>
                <c:tx>
                  <c:strRef>
                    <c:extLst xmlns:c15="http://schemas.microsoft.com/office/drawing/2012/chart">
                      <c:ext xmlns:c15="http://schemas.microsoft.com/office/drawing/2012/chart" uri="{02D57815-91ED-43cb-92C2-25804820EDAC}">
                        <c15:formulaRef>
                          <c15:sqref>Pivot!$G$95</c15:sqref>
                        </c15:formulaRef>
                      </c:ext>
                    </c:extLst>
                    <c:strCache>
                      <c:ptCount val="1"/>
                      <c:pt idx="0">
                        <c:v>201920</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Pivot!$H$95:$I$95</c15:sqref>
                        </c15:formulaRef>
                      </c:ext>
                    </c:extLst>
                    <c:numCache>
                      <c:formatCode>General</c:formatCode>
                      <c:ptCount val="2"/>
                      <c:pt idx="0">
                        <c:v>5313</c:v>
                      </c:pt>
                      <c:pt idx="1">
                        <c:v>18848</c:v>
                      </c:pt>
                    </c:numCache>
                  </c:numRef>
                </c:val>
                <c:extLst xmlns:c15="http://schemas.microsoft.com/office/drawing/2012/chart">
                  <c:ext xmlns:c16="http://schemas.microsoft.com/office/drawing/2014/chart" uri="{C3380CC4-5D6E-409C-BE32-E72D297353CC}">
                    <c16:uniqueId val="{0000000D-210D-4D39-A1BF-ABB240562A28}"/>
                  </c:ext>
                </c:extLst>
              </c15:ser>
            </c15:filteredBarSeries>
            <c15:filteredBarSeries>
              <c15:ser>
                <c:idx val="5"/>
                <c:order val="4"/>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Pivot!$H$96:$I$96</c15:sqref>
                        </c15:formulaRef>
                      </c:ext>
                    </c:extLst>
                    <c:numCache>
                      <c:formatCode>General</c:formatCode>
                      <c:ptCount val="2"/>
                      <c:pt idx="0">
                        <c:v>5789</c:v>
                      </c:pt>
                      <c:pt idx="1">
                        <c:v>18453</c:v>
                      </c:pt>
                    </c:numCache>
                  </c:numRef>
                </c:val>
                <c:extLst xmlns:c15="http://schemas.microsoft.com/office/drawing/2012/chart">
                  <c:ext xmlns:c16="http://schemas.microsoft.com/office/drawing/2014/chart" uri="{C3380CC4-5D6E-409C-BE32-E72D297353CC}">
                    <c16:uniqueId val="{0000000E-210D-4D39-A1BF-ABB240562A28}"/>
                  </c:ext>
                </c:extLst>
              </c15:ser>
            </c15:filteredBarSeries>
            <c15:filteredBarSeries>
              <c15:ser>
                <c:idx val="6"/>
                <c:order val="5"/>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Pivot!$H$97:$I$97</c15:sqref>
                        </c15:formulaRef>
                      </c:ext>
                    </c:extLst>
                    <c:numCache>
                      <c:formatCode>General</c:formatCode>
                      <c:ptCount val="2"/>
                      <c:pt idx="0">
                        <c:v>6499</c:v>
                      </c:pt>
                      <c:pt idx="1">
                        <c:v>19248</c:v>
                      </c:pt>
                    </c:numCache>
                  </c:numRef>
                </c:val>
                <c:extLst xmlns:c15="http://schemas.microsoft.com/office/drawing/2012/chart">
                  <c:ext xmlns:c16="http://schemas.microsoft.com/office/drawing/2014/chart" uri="{C3380CC4-5D6E-409C-BE32-E72D297353CC}">
                    <c16:uniqueId val="{0000000F-210D-4D39-A1BF-ABB240562A28}"/>
                  </c:ext>
                </c:extLst>
              </c15:ser>
            </c15:filteredBarSeries>
          </c:ext>
        </c:extLst>
      </c:barChart>
      <c:catAx>
        <c:axId val="2113425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accent1"/>
                </a:solidFill>
                <a:latin typeface="+mn-lt"/>
                <a:ea typeface="+mn-ea"/>
                <a:cs typeface="+mn-cs"/>
              </a:defRPr>
            </a:pPr>
            <a:endParaRPr lang="en-US"/>
          </a:p>
        </c:txPr>
        <c:crossAx val="2110449024"/>
        <c:crosses val="autoZero"/>
        <c:auto val="1"/>
        <c:lblAlgn val="ctr"/>
        <c:lblOffset val="100"/>
        <c:noMultiLvlLbl val="0"/>
      </c:catAx>
      <c:valAx>
        <c:axId val="2110449024"/>
        <c:scaling>
          <c:orientation val="minMax"/>
          <c:max val="250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3425808"/>
        <c:crosses val="autoZero"/>
        <c:crossBetween val="between"/>
        <c:majorUnit val="10000"/>
      </c:valAx>
      <c:spPr>
        <a:noFill/>
        <a:ln>
          <a:noFill/>
        </a:ln>
        <a:effectLst/>
      </c:spPr>
    </c:plotArea>
    <c:legend>
      <c:legendPos val="b"/>
      <c:layout>
        <c:manualLayout>
          <c:xMode val="edge"/>
          <c:yMode val="edge"/>
          <c:x val="0.28433498373915234"/>
          <c:y val="0.89093414195732046"/>
          <c:w val="0.54470791105484162"/>
          <c:h val="0.1085145166026997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accent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190888549703093"/>
          <c:y val="7.4453576303190744E-2"/>
          <c:w val="0.51396386135896277"/>
          <c:h val="0.62144060475277096"/>
        </c:manualLayout>
      </c:layout>
      <c:barChart>
        <c:barDir val="bar"/>
        <c:grouping val="clustered"/>
        <c:varyColors val="0"/>
        <c:ser>
          <c:idx val="0"/>
          <c:order val="0"/>
          <c:tx>
            <c:strRef>
              <c:f>Charts!$B$58</c:f>
              <c:strCache>
                <c:ptCount val="1"/>
                <c:pt idx="0">
                  <c:v>non-SEN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Charts!$C$57:$E$57</c:f>
              <c:strCache>
                <c:ptCount val="3"/>
                <c:pt idx="0">
                  <c:v>England</c:v>
                </c:pt>
                <c:pt idx="1">
                  <c:v>East of England region</c:v>
                </c:pt>
                <c:pt idx="2">
                  <c:v>BLMK</c:v>
                </c:pt>
              </c:strCache>
            </c:strRef>
          </c:cat>
          <c:val>
            <c:numRef>
              <c:f>Charts!$C$58:$E$58</c:f>
              <c:numCache>
                <c:formatCode>General</c:formatCode>
                <c:ptCount val="3"/>
                <c:pt idx="0">
                  <c:v>14.9</c:v>
                </c:pt>
                <c:pt idx="1">
                  <c:v>14.9</c:v>
                </c:pt>
                <c:pt idx="2">
                  <c:v>14.9</c:v>
                </c:pt>
              </c:numCache>
            </c:numRef>
          </c:val>
          <c:extLst>
            <c:ext xmlns:c16="http://schemas.microsoft.com/office/drawing/2014/chart" uri="{C3380CC4-5D6E-409C-BE32-E72D297353CC}">
              <c16:uniqueId val="{00000000-9188-4736-A6EB-5AE861BE2BCF}"/>
            </c:ext>
          </c:extLst>
        </c:ser>
        <c:ser>
          <c:idx val="1"/>
          <c:order val="1"/>
          <c:tx>
            <c:strRef>
              <c:f>Charts!$B$59</c:f>
              <c:strCache>
                <c:ptCount val="1"/>
                <c:pt idx="0">
                  <c:v>SEN support</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Charts!$C$57:$E$57</c:f>
              <c:strCache>
                <c:ptCount val="3"/>
                <c:pt idx="0">
                  <c:v>England</c:v>
                </c:pt>
                <c:pt idx="1">
                  <c:v>East of England region</c:v>
                </c:pt>
                <c:pt idx="2">
                  <c:v>BLMK</c:v>
                </c:pt>
              </c:strCache>
            </c:strRef>
          </c:cat>
          <c:val>
            <c:numRef>
              <c:f>Charts!$C$59:$E$59</c:f>
              <c:numCache>
                <c:formatCode>General</c:formatCode>
                <c:ptCount val="3"/>
                <c:pt idx="0">
                  <c:v>8.3000000000000007</c:v>
                </c:pt>
                <c:pt idx="1">
                  <c:v>8.5</c:v>
                </c:pt>
                <c:pt idx="2">
                  <c:v>7.8</c:v>
                </c:pt>
              </c:numCache>
            </c:numRef>
          </c:val>
          <c:extLst>
            <c:ext xmlns:c16="http://schemas.microsoft.com/office/drawing/2014/chart" uri="{C3380CC4-5D6E-409C-BE32-E72D297353CC}">
              <c16:uniqueId val="{00000001-9188-4736-A6EB-5AE861BE2BCF}"/>
            </c:ext>
          </c:extLst>
        </c:ser>
        <c:ser>
          <c:idx val="2"/>
          <c:order val="2"/>
          <c:tx>
            <c:strRef>
              <c:f>Charts!$B$60</c:f>
              <c:strCache>
                <c:ptCount val="1"/>
                <c:pt idx="0">
                  <c:v>EHC plan</c:v>
                </c:pt>
              </c:strCache>
            </c:strRef>
          </c:tx>
          <c:spPr>
            <a:solidFill>
              <a:schemeClr val="accent1">
                <a:lumMod val="20000"/>
                <a:lumOff val="80000"/>
              </a:schemeClr>
            </a:solidFill>
            <a:ln>
              <a:noFill/>
            </a:ln>
            <a:effectLst/>
          </c:spPr>
          <c:invertIfNegative val="0"/>
          <c:dLbls>
            <c:dLbl>
              <c:idx val="0"/>
              <c:layout>
                <c:manualLayout>
                  <c:x val="-9.0247539027574375E-2"/>
                  <c:y val="6.76850693665357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188-4736-A6EB-5AE861BE2BCF}"/>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accen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Charts!$C$57:$E$57</c:f>
              <c:strCache>
                <c:ptCount val="3"/>
                <c:pt idx="0">
                  <c:v>England</c:v>
                </c:pt>
                <c:pt idx="1">
                  <c:v>East of England region</c:v>
                </c:pt>
                <c:pt idx="2">
                  <c:v>BLMK</c:v>
                </c:pt>
              </c:strCache>
            </c:strRef>
          </c:cat>
          <c:val>
            <c:numRef>
              <c:f>Charts!$C$60:$E$60</c:f>
              <c:numCache>
                <c:formatCode>General</c:formatCode>
                <c:ptCount val="3"/>
                <c:pt idx="0">
                  <c:v>2.4</c:v>
                </c:pt>
                <c:pt idx="1">
                  <c:v>2.7</c:v>
                </c:pt>
                <c:pt idx="2">
                  <c:v>1.9</c:v>
                </c:pt>
              </c:numCache>
            </c:numRef>
          </c:val>
          <c:extLst>
            <c:ext xmlns:c16="http://schemas.microsoft.com/office/drawing/2014/chart" uri="{C3380CC4-5D6E-409C-BE32-E72D297353CC}">
              <c16:uniqueId val="{00000002-9188-4736-A6EB-5AE861BE2BCF}"/>
            </c:ext>
          </c:extLst>
        </c:ser>
        <c:dLbls>
          <c:showLegendKey val="0"/>
          <c:showVal val="0"/>
          <c:showCatName val="0"/>
          <c:showSerName val="0"/>
          <c:showPercent val="0"/>
          <c:showBubbleSize val="0"/>
        </c:dLbls>
        <c:gapWidth val="10"/>
        <c:axId val="825758880"/>
        <c:axId val="1499801440"/>
      </c:barChart>
      <c:catAx>
        <c:axId val="8257588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9801440"/>
        <c:crosses val="autoZero"/>
        <c:auto val="1"/>
        <c:lblAlgn val="ctr"/>
        <c:lblOffset val="100"/>
        <c:noMultiLvlLbl val="0"/>
      </c:catAx>
      <c:valAx>
        <c:axId val="1499801440"/>
        <c:scaling>
          <c:orientation val="minMax"/>
          <c:max val="1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Ave no. of ELGs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5758880"/>
        <c:crosses val="autoZero"/>
        <c:crossBetween val="between"/>
      </c:valAx>
      <c:spPr>
        <a:noFill/>
        <a:ln>
          <a:noFill/>
        </a:ln>
        <a:effectLst/>
      </c:spPr>
    </c:plotArea>
    <c:legend>
      <c:legendPos val="b"/>
      <c:layout>
        <c:manualLayout>
          <c:xMode val="edge"/>
          <c:yMode val="edge"/>
          <c:x val="0.13170122428685274"/>
          <c:y val="0.88527700514353236"/>
          <c:w val="0.73659755142629446"/>
          <c:h val="0.1079544879198139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BBC!$J$19</c:f>
          <c:strCache>
            <c:ptCount val="1"/>
            <c:pt idx="0">
              <c:v>Population pyramid for Bedford Borough age 0-25</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2552619047619046"/>
          <c:y val="0.12895646852079173"/>
          <c:w val="0.66229047619047621"/>
          <c:h val="0.69581703454455313"/>
        </c:manualLayout>
      </c:layout>
      <c:barChart>
        <c:barDir val="bar"/>
        <c:grouping val="stacked"/>
        <c:varyColors val="0"/>
        <c:ser>
          <c:idx val="0"/>
          <c:order val="0"/>
          <c:tx>
            <c:strRef>
              <c:f>BBC!$B$34</c:f>
              <c:strCache>
                <c:ptCount val="1"/>
                <c:pt idx="0">
                  <c:v>2024 female</c:v>
                </c:pt>
              </c:strCache>
            </c:strRef>
          </c:tx>
          <c:spPr>
            <a:solidFill>
              <a:schemeClr val="accent1"/>
            </a:solidFill>
            <a:ln>
              <a:noFill/>
            </a:ln>
            <a:effectLst/>
          </c:spPr>
          <c:invertIfNegative val="0"/>
          <c:cat>
            <c:numRef>
              <c:f>BBC!$A$35:$A$60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BBC!$B$35:$B$60</c:f>
              <c:numCache>
                <c:formatCode>General</c:formatCode>
                <c:ptCount val="26"/>
                <c:pt idx="0">
                  <c:v>-1031.4895829307281</c:v>
                </c:pt>
                <c:pt idx="1">
                  <c:v>-1016.3865335455851</c:v>
                </c:pt>
                <c:pt idx="2">
                  <c:v>-1061.5579033373494</c:v>
                </c:pt>
                <c:pt idx="3">
                  <c:v>-1078.7469516122051</c:v>
                </c:pt>
                <c:pt idx="4">
                  <c:v>-1110.0968560912791</c:v>
                </c:pt>
                <c:pt idx="5">
                  <c:v>-1140.5051761466859</c:v>
                </c:pt>
                <c:pt idx="6">
                  <c:v>-1187.8976090033707</c:v>
                </c:pt>
                <c:pt idx="7">
                  <c:v>-1159.1769242968119</c:v>
                </c:pt>
                <c:pt idx="8">
                  <c:v>-1162.0459576322548</c:v>
                </c:pt>
                <c:pt idx="9">
                  <c:v>-1137.2791177761385</c:v>
                </c:pt>
                <c:pt idx="10">
                  <c:v>-1178.2544380180789</c:v>
                </c:pt>
                <c:pt idx="11">
                  <c:v>-1190.3426882363174</c:v>
                </c:pt>
                <c:pt idx="12">
                  <c:v>-1222.9752886462968</c:v>
                </c:pt>
                <c:pt idx="13">
                  <c:v>-1183.1099874238637</c:v>
                </c:pt>
                <c:pt idx="14">
                  <c:v>-1258.3268699611988</c:v>
                </c:pt>
                <c:pt idx="15">
                  <c:v>-1247.4216712813238</c:v>
                </c:pt>
                <c:pt idx="16">
                  <c:v>-1181.2075179584856</c:v>
                </c:pt>
                <c:pt idx="17">
                  <c:v>-1132.5541135366793</c:v>
                </c:pt>
                <c:pt idx="18">
                  <c:v>-1099.9794619823181</c:v>
                </c:pt>
                <c:pt idx="19">
                  <c:v>-885.56938788549621</c:v>
                </c:pt>
                <c:pt idx="20">
                  <c:v>-909.48507094681918</c:v>
                </c:pt>
                <c:pt idx="21">
                  <c:v>-888.01719305109737</c:v>
                </c:pt>
                <c:pt idx="22">
                  <c:v>-900.95769751248531</c:v>
                </c:pt>
                <c:pt idx="23">
                  <c:v>-924.35286214016787</c:v>
                </c:pt>
                <c:pt idx="24">
                  <c:v>-972.6533830241699</c:v>
                </c:pt>
                <c:pt idx="25">
                  <c:v>-993.25724034941481</c:v>
                </c:pt>
              </c:numCache>
            </c:numRef>
          </c:val>
          <c:extLst>
            <c:ext xmlns:c16="http://schemas.microsoft.com/office/drawing/2014/chart" uri="{C3380CC4-5D6E-409C-BE32-E72D297353CC}">
              <c16:uniqueId val="{00000000-B5A6-40A6-8554-ABA1CA22CC87}"/>
            </c:ext>
          </c:extLst>
        </c:ser>
        <c:ser>
          <c:idx val="1"/>
          <c:order val="1"/>
          <c:tx>
            <c:strRef>
              <c:f>BBC!$C$34</c:f>
              <c:strCache>
                <c:ptCount val="1"/>
                <c:pt idx="0">
                  <c:v>2024 male</c:v>
                </c:pt>
              </c:strCache>
            </c:strRef>
          </c:tx>
          <c:spPr>
            <a:solidFill>
              <a:schemeClr val="accent2"/>
            </a:solidFill>
            <a:ln>
              <a:noFill/>
            </a:ln>
            <a:effectLst/>
          </c:spPr>
          <c:invertIfNegative val="0"/>
          <c:cat>
            <c:numRef>
              <c:f>BBC!$A$35:$A$60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BBC!$C$35:$C$60</c:f>
              <c:numCache>
                <c:formatCode>General</c:formatCode>
                <c:ptCount val="26"/>
                <c:pt idx="0">
                  <c:v>1084.0544069754876</c:v>
                </c:pt>
                <c:pt idx="1">
                  <c:v>1073.706085847409</c:v>
                </c:pt>
                <c:pt idx="2">
                  <c:v>1123.6932731808924</c:v>
                </c:pt>
                <c:pt idx="3">
                  <c:v>1201.8345319634268</c:v>
                </c:pt>
                <c:pt idx="4">
                  <c:v>1161.854286005748</c:v>
                </c:pt>
                <c:pt idx="5">
                  <c:v>1212.4555821476754</c:v>
                </c:pt>
                <c:pt idx="6">
                  <c:v>1211.9537155389562</c:v>
                </c:pt>
                <c:pt idx="7">
                  <c:v>1215.2877667189782</c:v>
                </c:pt>
                <c:pt idx="8">
                  <c:v>1297.2669262187374</c:v>
                </c:pt>
                <c:pt idx="9">
                  <c:v>1252.6177367320358</c:v>
                </c:pt>
                <c:pt idx="10">
                  <c:v>1252.572083146247</c:v>
                </c:pt>
                <c:pt idx="11">
                  <c:v>1301.8603500446511</c:v>
                </c:pt>
                <c:pt idx="12">
                  <c:v>1293.1209905495186</c:v>
                </c:pt>
                <c:pt idx="13">
                  <c:v>1273.0558103861156</c:v>
                </c:pt>
                <c:pt idx="14">
                  <c:v>1323.544906974412</c:v>
                </c:pt>
                <c:pt idx="15">
                  <c:v>1302.3347604628755</c:v>
                </c:pt>
                <c:pt idx="16">
                  <c:v>1344.2000476656453</c:v>
                </c:pt>
                <c:pt idx="17">
                  <c:v>1196.5383339646578</c:v>
                </c:pt>
                <c:pt idx="18">
                  <c:v>1193.8307901770377</c:v>
                </c:pt>
                <c:pt idx="19">
                  <c:v>962.13943518136466</c:v>
                </c:pt>
                <c:pt idx="20">
                  <c:v>978.65185126574795</c:v>
                </c:pt>
                <c:pt idx="21">
                  <c:v>956.2790882052094</c:v>
                </c:pt>
                <c:pt idx="22">
                  <c:v>974.7193663686711</c:v>
                </c:pt>
                <c:pt idx="23">
                  <c:v>980.10257900831698</c:v>
                </c:pt>
                <c:pt idx="24">
                  <c:v>1018.0751372711841</c:v>
                </c:pt>
                <c:pt idx="25">
                  <c:v>1000.767964646073</c:v>
                </c:pt>
              </c:numCache>
            </c:numRef>
          </c:val>
          <c:extLst>
            <c:ext xmlns:c16="http://schemas.microsoft.com/office/drawing/2014/chart" uri="{C3380CC4-5D6E-409C-BE32-E72D297353CC}">
              <c16:uniqueId val="{00000001-B5A6-40A6-8554-ABA1CA22CC87}"/>
            </c:ext>
          </c:extLst>
        </c:ser>
        <c:dLbls>
          <c:showLegendKey val="0"/>
          <c:showVal val="0"/>
          <c:showCatName val="0"/>
          <c:showSerName val="0"/>
          <c:showPercent val="0"/>
          <c:showBubbleSize val="0"/>
        </c:dLbls>
        <c:gapWidth val="10"/>
        <c:overlap val="100"/>
        <c:axId val="1482624096"/>
        <c:axId val="1482615936"/>
      </c:barChart>
      <c:scatterChart>
        <c:scatterStyle val="smoothMarker"/>
        <c:varyColors val="0"/>
        <c:ser>
          <c:idx val="2"/>
          <c:order val="2"/>
          <c:tx>
            <c:strRef>
              <c:f>BBC!$D$34</c:f>
              <c:strCache>
                <c:ptCount val="1"/>
                <c:pt idx="0">
                  <c:v>2034 female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numRef>
              <c:f>BBC!$D$35:$D$60</c:f>
              <c:numCache>
                <c:formatCode>General</c:formatCode>
                <c:ptCount val="26"/>
                <c:pt idx="0">
                  <c:v>-1072.7415099489733</c:v>
                </c:pt>
                <c:pt idx="1">
                  <c:v>-1081.0437386148001</c:v>
                </c:pt>
                <c:pt idx="2">
                  <c:v>-1099.1465559351077</c:v>
                </c:pt>
                <c:pt idx="3">
                  <c:v>-1116.122788033839</c:v>
                </c:pt>
                <c:pt idx="4">
                  <c:v>-1129.7337347731825</c:v>
                </c:pt>
                <c:pt idx="5">
                  <c:v>-1143.70617495888</c:v>
                </c:pt>
                <c:pt idx="6">
                  <c:v>-1156.0590159345811</c:v>
                </c:pt>
                <c:pt idx="7">
                  <c:v>-1168.7824156086758</c:v>
                </c:pt>
                <c:pt idx="8">
                  <c:v>-1184.6767841113117</c:v>
                </c:pt>
                <c:pt idx="9">
                  <c:v>-1202.0498824734302</c:v>
                </c:pt>
                <c:pt idx="10">
                  <c:v>-1212.9737241995119</c:v>
                </c:pt>
                <c:pt idx="11">
                  <c:v>-1198.1480802799842</c:v>
                </c:pt>
                <c:pt idx="12">
                  <c:v>-1218.9781897104656</c:v>
                </c:pt>
                <c:pt idx="13">
                  <c:v>-1223.5598234161689</c:v>
                </c:pt>
                <c:pt idx="14">
                  <c:v>-1243.9926096821264</c:v>
                </c:pt>
                <c:pt idx="15">
                  <c:v>-1261.7254834412822</c:v>
                </c:pt>
                <c:pt idx="16">
                  <c:v>-1307.8102631664508</c:v>
                </c:pt>
                <c:pt idx="17">
                  <c:v>-1304.6608821682617</c:v>
                </c:pt>
                <c:pt idx="18">
                  <c:v>-1300.5441058318961</c:v>
                </c:pt>
                <c:pt idx="19">
                  <c:v>-1190.6040907614204</c:v>
                </c:pt>
                <c:pt idx="20">
                  <c:v>-1207.3647845483799</c:v>
                </c:pt>
                <c:pt idx="21">
                  <c:v>-1273.3202065668706</c:v>
                </c:pt>
                <c:pt idx="22">
                  <c:v>-1369.1874305548106</c:v>
                </c:pt>
                <c:pt idx="23">
                  <c:v>-1329.560391461268</c:v>
                </c:pt>
                <c:pt idx="24">
                  <c:v>-1313.2992225589585</c:v>
                </c:pt>
                <c:pt idx="25">
                  <c:v>-1273.7919430645409</c:v>
                </c:pt>
              </c:numCache>
            </c:numRef>
          </c:xVal>
          <c:yVal>
            <c:numRef>
              <c:f>BBC!$H$35:$H$60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2-B5A6-40A6-8554-ABA1CA22CC87}"/>
            </c:ext>
          </c:extLst>
        </c:ser>
        <c:ser>
          <c:idx val="3"/>
          <c:order val="3"/>
          <c:tx>
            <c:strRef>
              <c:f>BBC!$E$34</c:f>
              <c:strCache>
                <c:ptCount val="1"/>
                <c:pt idx="0">
                  <c:v>2034 male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xVal>
            <c:numRef>
              <c:f>BBC!$E$35:$E$60</c:f>
              <c:numCache>
                <c:formatCode>General</c:formatCode>
                <c:ptCount val="26"/>
                <c:pt idx="0">
                  <c:v>1128.0682620823632</c:v>
                </c:pt>
                <c:pt idx="1">
                  <c:v>1141.7218758850843</c:v>
                </c:pt>
                <c:pt idx="2">
                  <c:v>1164.2251096951504</c:v>
                </c:pt>
                <c:pt idx="3">
                  <c:v>1183.6178679429322</c:v>
                </c:pt>
                <c:pt idx="4">
                  <c:v>1203.4615189039662</c:v>
                </c:pt>
                <c:pt idx="5">
                  <c:v>1217.4522491671871</c:v>
                </c:pt>
                <c:pt idx="6">
                  <c:v>1231.4842852677436</c:v>
                </c:pt>
                <c:pt idx="7">
                  <c:v>1248.8321839332732</c:v>
                </c:pt>
                <c:pt idx="8">
                  <c:v>1268.7632044093193</c:v>
                </c:pt>
                <c:pt idx="9">
                  <c:v>1289.0062938899416</c:v>
                </c:pt>
                <c:pt idx="10">
                  <c:v>1312.9536318205835</c:v>
                </c:pt>
                <c:pt idx="11">
                  <c:v>1307.8353812823334</c:v>
                </c:pt>
                <c:pt idx="12">
                  <c:v>1337.8595146718135</c:v>
                </c:pt>
                <c:pt idx="13">
                  <c:v>1397.7394809365771</c:v>
                </c:pt>
                <c:pt idx="14">
                  <c:v>1370.6857459854996</c:v>
                </c:pt>
                <c:pt idx="15">
                  <c:v>1412.9661121800161</c:v>
                </c:pt>
                <c:pt idx="16">
                  <c:v>1427.0845015459383</c:v>
                </c:pt>
                <c:pt idx="17">
                  <c:v>1434.2298544674024</c:v>
                </c:pt>
                <c:pt idx="18">
                  <c:v>1478.0625194627839</c:v>
                </c:pt>
                <c:pt idx="19">
                  <c:v>1275.0083763536863</c:v>
                </c:pt>
                <c:pt idx="20">
                  <c:v>1242.0303976553914</c:v>
                </c:pt>
                <c:pt idx="21">
                  <c:v>1325.5293303944825</c:v>
                </c:pt>
                <c:pt idx="22">
                  <c:v>1371.9095739850352</c:v>
                </c:pt>
                <c:pt idx="23">
                  <c:v>1359.4087644800995</c:v>
                </c:pt>
                <c:pt idx="24">
                  <c:v>1349.4571449630705</c:v>
                </c:pt>
                <c:pt idx="25">
                  <c:v>1298.4879693134305</c:v>
                </c:pt>
              </c:numCache>
            </c:numRef>
          </c:xVal>
          <c:yVal>
            <c:numRef>
              <c:f>BBC!$H$35:$H$60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3-B5A6-40A6-8554-ABA1CA22CC87}"/>
            </c:ext>
          </c:extLst>
        </c:ser>
        <c:ser>
          <c:idx val="4"/>
          <c:order val="4"/>
          <c:tx>
            <c:strRef>
              <c:f>BBC!$F$34</c:f>
              <c:strCache>
                <c:ptCount val="1"/>
                <c:pt idx="0">
                  <c:v>2043 female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xVal>
            <c:numRef>
              <c:f>BBC!$F$35:$F$60</c:f>
              <c:numCache>
                <c:formatCode>General</c:formatCode>
                <c:ptCount val="26"/>
                <c:pt idx="0">
                  <c:v>-1297.7396009592596</c:v>
                </c:pt>
                <c:pt idx="1">
                  <c:v>-1308.2292369987817</c:v>
                </c:pt>
                <c:pt idx="2">
                  <c:v>-1328.7410121193311</c:v>
                </c:pt>
                <c:pt idx="3">
                  <c:v>-1337.8989373791342</c:v>
                </c:pt>
                <c:pt idx="4">
                  <c:v>-1337.5482244964871</c:v>
                </c:pt>
                <c:pt idx="5">
                  <c:v>-1335.5734440774913</c:v>
                </c:pt>
                <c:pt idx="6">
                  <c:v>-1329.7573715012297</c:v>
                </c:pt>
                <c:pt idx="7">
                  <c:v>-1323.3658830402587</c:v>
                </c:pt>
                <c:pt idx="8">
                  <c:v>-1319.3065922439832</c:v>
                </c:pt>
                <c:pt idx="9">
                  <c:v>-1316.7136151783604</c:v>
                </c:pt>
                <c:pt idx="10">
                  <c:v>-1307.8315313010562</c:v>
                </c:pt>
                <c:pt idx="11">
                  <c:v>-1301.9854508921048</c:v>
                </c:pt>
                <c:pt idx="12">
                  <c:v>-1298.1835465167937</c:v>
                </c:pt>
                <c:pt idx="13">
                  <c:v>-1297.6535507813821</c:v>
                </c:pt>
                <c:pt idx="14">
                  <c:v>-1299.729485160889</c:v>
                </c:pt>
                <c:pt idx="15">
                  <c:v>-1305.742243315801</c:v>
                </c:pt>
                <c:pt idx="16">
                  <c:v>-1314.9224093752273</c:v>
                </c:pt>
                <c:pt idx="17">
                  <c:v>-1336.2016146315787</c:v>
                </c:pt>
                <c:pt idx="18">
                  <c:v>-1327.3147794390279</c:v>
                </c:pt>
                <c:pt idx="19">
                  <c:v>-1208.5548291011089</c:v>
                </c:pt>
                <c:pt idx="20">
                  <c:v>-1183.7787826299693</c:v>
                </c:pt>
                <c:pt idx="21">
                  <c:v>-1231.5683085427756</c:v>
                </c:pt>
                <c:pt idx="22">
                  <c:v>-1309.2296651655115</c:v>
                </c:pt>
                <c:pt idx="23">
                  <c:v>-1329.3452543345295</c:v>
                </c:pt>
                <c:pt idx="24">
                  <c:v>-1335.2607466771731</c:v>
                </c:pt>
                <c:pt idx="25">
                  <c:v>-1371.6304436286925</c:v>
                </c:pt>
              </c:numCache>
            </c:numRef>
          </c:xVal>
          <c:yVal>
            <c:numRef>
              <c:f>BBC!$H$35:$H$60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4-B5A6-40A6-8554-ABA1CA22CC87}"/>
            </c:ext>
          </c:extLst>
        </c:ser>
        <c:ser>
          <c:idx val="5"/>
          <c:order val="5"/>
          <c:tx>
            <c:strRef>
              <c:f>BBC!$G$34</c:f>
              <c:strCache>
                <c:ptCount val="1"/>
                <c:pt idx="0">
                  <c:v>2043 male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xVal>
            <c:numRef>
              <c:f>BBC!$G$35:$G$60</c:f>
              <c:numCache>
                <c:formatCode>General</c:formatCode>
                <c:ptCount val="26"/>
                <c:pt idx="0">
                  <c:v>1364.4458425796915</c:v>
                </c:pt>
                <c:pt idx="1">
                  <c:v>1381.4771544811981</c:v>
                </c:pt>
                <c:pt idx="2">
                  <c:v>1407.2179538873081</c:v>
                </c:pt>
                <c:pt idx="3">
                  <c:v>1418.9742858921086</c:v>
                </c:pt>
                <c:pt idx="4">
                  <c:v>1424.7310049500786</c:v>
                </c:pt>
                <c:pt idx="5">
                  <c:v>1421.783801363302</c:v>
                </c:pt>
                <c:pt idx="6">
                  <c:v>1416.6482480205646</c:v>
                </c:pt>
                <c:pt idx="7">
                  <c:v>1413.730558667738</c:v>
                </c:pt>
                <c:pt idx="8">
                  <c:v>1412.4353168121718</c:v>
                </c:pt>
                <c:pt idx="9">
                  <c:v>1411.3159180578195</c:v>
                </c:pt>
                <c:pt idx="10">
                  <c:v>1414.4334086561696</c:v>
                </c:pt>
                <c:pt idx="11">
                  <c:v>1418.8021203461101</c:v>
                </c:pt>
                <c:pt idx="12">
                  <c:v>1422.6905863823229</c:v>
                </c:pt>
                <c:pt idx="13">
                  <c:v>1431.7176518523079</c:v>
                </c:pt>
                <c:pt idx="14">
                  <c:v>1446.7993607806334</c:v>
                </c:pt>
                <c:pt idx="15">
                  <c:v>1461.9347367854191</c:v>
                </c:pt>
                <c:pt idx="16">
                  <c:v>1476.5029327318261</c:v>
                </c:pt>
                <c:pt idx="17">
                  <c:v>1486.6203013918755</c:v>
                </c:pt>
                <c:pt idx="18">
                  <c:v>1469.3494526151599</c:v>
                </c:pt>
                <c:pt idx="19">
                  <c:v>1293.4000771302333</c:v>
                </c:pt>
                <c:pt idx="20">
                  <c:v>1245.9538184816286</c:v>
                </c:pt>
                <c:pt idx="21">
                  <c:v>1303.548621233012</c:v>
                </c:pt>
                <c:pt idx="22">
                  <c:v>1375.6092503488735</c:v>
                </c:pt>
                <c:pt idx="23">
                  <c:v>1393.7437104469195</c:v>
                </c:pt>
                <c:pt idx="24">
                  <c:v>1413.6958894200084</c:v>
                </c:pt>
                <c:pt idx="25">
                  <c:v>1427.9640333803745</c:v>
                </c:pt>
              </c:numCache>
            </c:numRef>
          </c:xVal>
          <c:yVal>
            <c:numRef>
              <c:f>BBC!$H$35:$H$60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5-B5A6-40A6-8554-ABA1CA22CC87}"/>
            </c:ext>
          </c:extLst>
        </c:ser>
        <c:dLbls>
          <c:showLegendKey val="0"/>
          <c:showVal val="0"/>
          <c:showCatName val="0"/>
          <c:showSerName val="0"/>
          <c:showPercent val="0"/>
          <c:showBubbleSize val="0"/>
        </c:dLbls>
        <c:axId val="1825163808"/>
        <c:axId val="1825188288"/>
        <c:extLst>
          <c:ext xmlns:c15="http://schemas.microsoft.com/office/drawing/2012/chart" uri="{02D57815-91ED-43cb-92C2-25804820EDAC}">
            <c15:filteredScatterSeries>
              <c15:ser>
                <c:idx val="6"/>
                <c:order val="6"/>
                <c:tx>
                  <c:strRef>
                    <c:extLst>
                      <c:ext uri="{02D57815-91ED-43cb-92C2-25804820EDAC}">
                        <c15:formulaRef>
                          <c15:sqref>BBC!$H$34</c15:sqref>
                        </c15:formulaRef>
                      </c:ext>
                    </c:extLst>
                    <c:strCache>
                      <c:ptCount val="1"/>
                      <c:pt idx="0">
                        <c:v>Sort Order</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extLst>
                      <c:ext uri="{02D57815-91ED-43cb-92C2-25804820EDAC}">
                        <c15:formulaRef>
                          <c15:sqref>BBC!$A$35:$A$60</c15:sqref>
                        </c15:formulaRef>
                      </c:ext>
                    </c:extLst>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extLst>
                      <c:ext uri="{02D57815-91ED-43cb-92C2-25804820EDAC}">
                        <c15:formulaRef>
                          <c15:sqref>BBC!$H$35:$H$60</c15:sqref>
                        </c15:formulaRef>
                      </c:ext>
                    </c:extLst>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6-B5A6-40A6-8554-ABA1CA22CC87}"/>
                  </c:ext>
                </c:extLst>
              </c15:ser>
            </c15:filteredScatterSeries>
          </c:ext>
        </c:extLst>
      </c:scatterChart>
      <c:catAx>
        <c:axId val="148262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15936"/>
        <c:crosses val="autoZero"/>
        <c:auto val="1"/>
        <c:lblAlgn val="ctr"/>
        <c:lblOffset val="100"/>
        <c:noMultiLvlLbl val="0"/>
      </c:catAx>
      <c:valAx>
        <c:axId val="1482615936"/>
        <c:scaling>
          <c:orientation val="minMax"/>
        </c:scaling>
        <c:delete val="0"/>
        <c:axPos val="b"/>
        <c:majorGridlines>
          <c:spPr>
            <a:ln w="9525" cap="flat" cmpd="sng" algn="ctr">
              <a:solidFill>
                <a:schemeClr val="tx1">
                  <a:lumMod val="15000"/>
                  <a:lumOff val="85000"/>
                </a:schemeClr>
              </a:solidFill>
              <a:round/>
            </a:ln>
            <a:effectLst/>
          </c:spPr>
        </c:majorGridlines>
        <c:numFmt formatCode="0,000;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24096"/>
        <c:crosses val="autoZero"/>
        <c:crossBetween val="between"/>
      </c:valAx>
      <c:valAx>
        <c:axId val="1825188288"/>
        <c:scaling>
          <c:orientation val="minMax"/>
          <c:max val="26.5"/>
          <c:min val="0.5"/>
        </c:scaling>
        <c:delete val="1"/>
        <c:axPos val="r"/>
        <c:numFmt formatCode="General" sourceLinked="1"/>
        <c:majorTickMark val="out"/>
        <c:minorTickMark val="none"/>
        <c:tickLblPos val="nextTo"/>
        <c:crossAx val="1825163808"/>
        <c:crosses val="max"/>
        <c:crossBetween val="midCat"/>
      </c:valAx>
      <c:valAx>
        <c:axId val="1825163808"/>
        <c:scaling>
          <c:orientation val="minMax"/>
        </c:scaling>
        <c:delete val="1"/>
        <c:axPos val="b"/>
        <c:numFmt formatCode="General" sourceLinked="1"/>
        <c:majorTickMark val="out"/>
        <c:minorTickMark val="none"/>
        <c:tickLblPos val="nextTo"/>
        <c:crossAx val="18251882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CBC!$J$19</c:f>
          <c:strCache>
            <c:ptCount val="1"/>
            <c:pt idx="0">
              <c:v>Population pyramid for Cental Bedfordshire age 0-25</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2552619047619046"/>
          <c:y val="0.13507536884449675"/>
          <c:w val="0.66229047619047621"/>
          <c:h val="0.69092635717927453"/>
        </c:manualLayout>
      </c:layout>
      <c:barChart>
        <c:barDir val="bar"/>
        <c:grouping val="stacked"/>
        <c:varyColors val="0"/>
        <c:ser>
          <c:idx val="0"/>
          <c:order val="0"/>
          <c:tx>
            <c:strRef>
              <c:f>CBC!$B$34</c:f>
              <c:strCache>
                <c:ptCount val="1"/>
                <c:pt idx="0">
                  <c:v>2024 female</c:v>
                </c:pt>
              </c:strCache>
            </c:strRef>
          </c:tx>
          <c:spPr>
            <a:solidFill>
              <a:schemeClr val="accent1"/>
            </a:solidFill>
            <a:ln>
              <a:noFill/>
            </a:ln>
            <a:effectLst/>
          </c:spPr>
          <c:invertIfNegative val="0"/>
          <c:cat>
            <c:numRef>
              <c:f>CBC!$A$35:$A$60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CBC!$B$35:$B$60</c:f>
              <c:numCache>
                <c:formatCode>General</c:formatCode>
                <c:ptCount val="26"/>
                <c:pt idx="0">
                  <c:v>-1698.4761825631065</c:v>
                </c:pt>
                <c:pt idx="1">
                  <c:v>-1766.9813317614928</c:v>
                </c:pt>
                <c:pt idx="2">
                  <c:v>-1798.3862075617542</c:v>
                </c:pt>
                <c:pt idx="3">
                  <c:v>-1756.1375129309927</c:v>
                </c:pt>
                <c:pt idx="4">
                  <c:v>-1876.8113761020693</c:v>
                </c:pt>
                <c:pt idx="5">
                  <c:v>-1869.7030572440738</c:v>
                </c:pt>
                <c:pt idx="6">
                  <c:v>-1842.0473278925335</c:v>
                </c:pt>
                <c:pt idx="7">
                  <c:v>-1890.2024934921023</c:v>
                </c:pt>
                <c:pt idx="8">
                  <c:v>-1891.3448464464902</c:v>
                </c:pt>
                <c:pt idx="9">
                  <c:v>-1900.8783062594773</c:v>
                </c:pt>
                <c:pt idx="10">
                  <c:v>-1868.187472405782</c:v>
                </c:pt>
                <c:pt idx="11">
                  <c:v>-1903.8195063969529</c:v>
                </c:pt>
                <c:pt idx="12">
                  <c:v>-1871.5037250509781</c:v>
                </c:pt>
                <c:pt idx="13">
                  <c:v>-1923.7733966232481</c:v>
                </c:pt>
                <c:pt idx="14">
                  <c:v>-1858.3325003441885</c:v>
                </c:pt>
                <c:pt idx="15">
                  <c:v>-1812.8678509534473</c:v>
                </c:pt>
                <c:pt idx="16">
                  <c:v>-1803.8896515750141</c:v>
                </c:pt>
                <c:pt idx="17">
                  <c:v>-1683.3055612910932</c:v>
                </c:pt>
                <c:pt idx="18">
                  <c:v>-1549.8159115498379</c:v>
                </c:pt>
                <c:pt idx="19">
                  <c:v>-1064.3288315447905</c:v>
                </c:pt>
                <c:pt idx="20">
                  <c:v>-961.95145297942429</c:v>
                </c:pt>
                <c:pt idx="21">
                  <c:v>-1082.0517329789234</c:v>
                </c:pt>
                <c:pt idx="22">
                  <c:v>-1355.5816940887335</c:v>
                </c:pt>
                <c:pt idx="23">
                  <c:v>-1532.9379191415694</c:v>
                </c:pt>
                <c:pt idx="24">
                  <c:v>-1569.7913418789492</c:v>
                </c:pt>
                <c:pt idx="25">
                  <c:v>-1685.1366543393237</c:v>
                </c:pt>
              </c:numCache>
            </c:numRef>
          </c:val>
          <c:extLst>
            <c:ext xmlns:c16="http://schemas.microsoft.com/office/drawing/2014/chart" uri="{C3380CC4-5D6E-409C-BE32-E72D297353CC}">
              <c16:uniqueId val="{00000000-62F5-4666-BE45-AC852CC07367}"/>
            </c:ext>
          </c:extLst>
        </c:ser>
        <c:ser>
          <c:idx val="1"/>
          <c:order val="1"/>
          <c:tx>
            <c:strRef>
              <c:f>CBC!$C$34</c:f>
              <c:strCache>
                <c:ptCount val="1"/>
                <c:pt idx="0">
                  <c:v>2024 male</c:v>
                </c:pt>
              </c:strCache>
            </c:strRef>
          </c:tx>
          <c:spPr>
            <a:solidFill>
              <a:schemeClr val="accent2"/>
            </a:solidFill>
            <a:ln>
              <a:noFill/>
            </a:ln>
            <a:effectLst/>
          </c:spPr>
          <c:invertIfNegative val="0"/>
          <c:cat>
            <c:numRef>
              <c:f>CBC!$A$35:$A$60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CBC!$C$35:$C$60</c:f>
              <c:numCache>
                <c:formatCode>General</c:formatCode>
                <c:ptCount val="26"/>
                <c:pt idx="0">
                  <c:v>1781.0463664032877</c:v>
                </c:pt>
                <c:pt idx="1">
                  <c:v>1849.2479511521465</c:v>
                </c:pt>
                <c:pt idx="2">
                  <c:v>1893.0508453857542</c:v>
                </c:pt>
                <c:pt idx="3">
                  <c:v>1920.2914563197457</c:v>
                </c:pt>
                <c:pt idx="4">
                  <c:v>2007.2533564024636</c:v>
                </c:pt>
                <c:pt idx="5">
                  <c:v>2061.4315233338971</c:v>
                </c:pt>
                <c:pt idx="6">
                  <c:v>1952.763783646192</c:v>
                </c:pt>
                <c:pt idx="7">
                  <c:v>1958.2313968787275</c:v>
                </c:pt>
                <c:pt idx="8">
                  <c:v>2034.2476813164833</c:v>
                </c:pt>
                <c:pt idx="9">
                  <c:v>1964.4902604866422</c:v>
                </c:pt>
                <c:pt idx="10">
                  <c:v>1944.9833594150414</c:v>
                </c:pt>
                <c:pt idx="11">
                  <c:v>1947.509382782438</c:v>
                </c:pt>
                <c:pt idx="12">
                  <c:v>2015.5981333839823</c:v>
                </c:pt>
                <c:pt idx="13">
                  <c:v>1973.5692495664018</c:v>
                </c:pt>
                <c:pt idx="14">
                  <c:v>1886.8009273789628</c:v>
                </c:pt>
                <c:pt idx="15">
                  <c:v>1900.2714021727031</c:v>
                </c:pt>
                <c:pt idx="16">
                  <c:v>1904.6511288018826</c:v>
                </c:pt>
                <c:pt idx="17">
                  <c:v>1822.7391942512015</c:v>
                </c:pt>
                <c:pt idx="18">
                  <c:v>1682.7675129308495</c:v>
                </c:pt>
                <c:pt idx="19">
                  <c:v>1227.6360690110789</c:v>
                </c:pt>
                <c:pt idx="20">
                  <c:v>1198.1211829010088</c:v>
                </c:pt>
                <c:pt idx="21">
                  <c:v>1273.6337672702396</c:v>
                </c:pt>
                <c:pt idx="22">
                  <c:v>1407.8834733267763</c:v>
                </c:pt>
                <c:pt idx="23">
                  <c:v>1600.4093072246358</c:v>
                </c:pt>
                <c:pt idx="24">
                  <c:v>1637.7479307140748</c:v>
                </c:pt>
                <c:pt idx="25">
                  <c:v>1697.5721348241764</c:v>
                </c:pt>
              </c:numCache>
            </c:numRef>
          </c:val>
          <c:extLst>
            <c:ext xmlns:c16="http://schemas.microsoft.com/office/drawing/2014/chart" uri="{C3380CC4-5D6E-409C-BE32-E72D297353CC}">
              <c16:uniqueId val="{00000001-62F5-4666-BE45-AC852CC07367}"/>
            </c:ext>
          </c:extLst>
        </c:ser>
        <c:dLbls>
          <c:showLegendKey val="0"/>
          <c:showVal val="0"/>
          <c:showCatName val="0"/>
          <c:showSerName val="0"/>
          <c:showPercent val="0"/>
          <c:showBubbleSize val="0"/>
        </c:dLbls>
        <c:gapWidth val="10"/>
        <c:overlap val="100"/>
        <c:axId val="1482624096"/>
        <c:axId val="1482615936"/>
      </c:barChart>
      <c:scatterChart>
        <c:scatterStyle val="smoothMarker"/>
        <c:varyColors val="0"/>
        <c:ser>
          <c:idx val="2"/>
          <c:order val="2"/>
          <c:tx>
            <c:strRef>
              <c:f>CBC!$D$34</c:f>
              <c:strCache>
                <c:ptCount val="1"/>
                <c:pt idx="0">
                  <c:v>2034 female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numRef>
              <c:f>CBC!$D$35:$D$60</c:f>
              <c:numCache>
                <c:formatCode>General</c:formatCode>
                <c:ptCount val="26"/>
                <c:pt idx="0">
                  <c:v>-1855.135278345163</c:v>
                </c:pt>
                <c:pt idx="1">
                  <c:v>-1891.8629534473314</c:v>
                </c:pt>
                <c:pt idx="2">
                  <c:v>-1928.7571983960872</c:v>
                </c:pt>
                <c:pt idx="3">
                  <c:v>-1964.3877450088403</c:v>
                </c:pt>
                <c:pt idx="4">
                  <c:v>-1994.8495569283664</c:v>
                </c:pt>
                <c:pt idx="5">
                  <c:v>-1998.8165055113709</c:v>
                </c:pt>
                <c:pt idx="6">
                  <c:v>-2006.3482685490669</c:v>
                </c:pt>
                <c:pt idx="7">
                  <c:v>-2010.0195851292885</c:v>
                </c:pt>
                <c:pt idx="8">
                  <c:v>-2020.6551457053506</c:v>
                </c:pt>
                <c:pt idx="9">
                  <c:v>-2023.8157917686488</c:v>
                </c:pt>
                <c:pt idx="10">
                  <c:v>-2025.729524895311</c:v>
                </c:pt>
                <c:pt idx="11">
                  <c:v>-2041.2456502260341</c:v>
                </c:pt>
                <c:pt idx="12">
                  <c:v>-2039.7163639568698</c:v>
                </c:pt>
                <c:pt idx="13">
                  <c:v>-1988.0926473361756</c:v>
                </c:pt>
                <c:pt idx="14">
                  <c:v>-2054.0720344292831</c:v>
                </c:pt>
                <c:pt idx="15">
                  <c:v>-2038.9975108542146</c:v>
                </c:pt>
                <c:pt idx="16">
                  <c:v>-2027.7355655340934</c:v>
                </c:pt>
                <c:pt idx="17">
                  <c:v>-2047.2351875798695</c:v>
                </c:pt>
                <c:pt idx="18">
                  <c:v>-1946.0719809594818</c:v>
                </c:pt>
                <c:pt idx="19">
                  <c:v>-1349.428391593332</c:v>
                </c:pt>
                <c:pt idx="20">
                  <c:v>-1247.6488277148496</c:v>
                </c:pt>
                <c:pt idx="21">
                  <c:v>-1422.1355060423095</c:v>
                </c:pt>
                <c:pt idx="22">
                  <c:v>-1693.660109735285</c:v>
                </c:pt>
                <c:pt idx="23">
                  <c:v>-1848.8018546853798</c:v>
                </c:pt>
                <c:pt idx="24">
                  <c:v>-1872.8165459457089</c:v>
                </c:pt>
                <c:pt idx="25">
                  <c:v>-1920.7340755296987</c:v>
                </c:pt>
              </c:numCache>
            </c:numRef>
          </c:xVal>
          <c:yVal>
            <c:numRef>
              <c:f>CBC!$H$35:$H$60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2-62F5-4666-BE45-AC852CC07367}"/>
            </c:ext>
          </c:extLst>
        </c:ser>
        <c:ser>
          <c:idx val="3"/>
          <c:order val="3"/>
          <c:tx>
            <c:strRef>
              <c:f>CBC!$E$34</c:f>
              <c:strCache>
                <c:ptCount val="1"/>
                <c:pt idx="0">
                  <c:v>2034 male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xVal>
            <c:numRef>
              <c:f>CBC!$E$35:$E$60</c:f>
              <c:numCache>
                <c:formatCode>General</c:formatCode>
                <c:ptCount val="26"/>
                <c:pt idx="0">
                  <c:v>1945.8292575583357</c:v>
                </c:pt>
                <c:pt idx="1">
                  <c:v>1981.0442591561302</c:v>
                </c:pt>
                <c:pt idx="2">
                  <c:v>2030.8879364729455</c:v>
                </c:pt>
                <c:pt idx="3">
                  <c:v>2064.1476625168625</c:v>
                </c:pt>
                <c:pt idx="4">
                  <c:v>2094.782705620406</c:v>
                </c:pt>
                <c:pt idx="5">
                  <c:v>2107.7872376670121</c:v>
                </c:pt>
                <c:pt idx="6">
                  <c:v>2121.6332430476991</c:v>
                </c:pt>
                <c:pt idx="7">
                  <c:v>2131.032147136189</c:v>
                </c:pt>
                <c:pt idx="8">
                  <c:v>2138.8995292108284</c:v>
                </c:pt>
                <c:pt idx="9">
                  <c:v>2148.7872094096629</c:v>
                </c:pt>
                <c:pt idx="10">
                  <c:v>2140.088387423918</c:v>
                </c:pt>
                <c:pt idx="11">
                  <c:v>2156.0795887892305</c:v>
                </c:pt>
                <c:pt idx="12">
                  <c:v>2152.6760457470346</c:v>
                </c:pt>
                <c:pt idx="13">
                  <c:v>2151.0344298937603</c:v>
                </c:pt>
                <c:pt idx="14">
                  <c:v>2198.6684465293702</c:v>
                </c:pt>
                <c:pt idx="15">
                  <c:v>2226.4652782380795</c:v>
                </c:pt>
                <c:pt idx="16">
                  <c:v>2149.3568227573883</c:v>
                </c:pt>
                <c:pt idx="17">
                  <c:v>2143.6996078421071</c:v>
                </c:pt>
                <c:pt idx="18">
                  <c:v>2126.95437760715</c:v>
                </c:pt>
                <c:pt idx="19">
                  <c:v>1625.3749997090808</c:v>
                </c:pt>
                <c:pt idx="20">
                  <c:v>1515.2191902974841</c:v>
                </c:pt>
                <c:pt idx="21">
                  <c:v>1585.054115226819</c:v>
                </c:pt>
                <c:pt idx="22">
                  <c:v>1819.6344607693472</c:v>
                </c:pt>
                <c:pt idx="23">
                  <c:v>1931.6843673924529</c:v>
                </c:pt>
                <c:pt idx="24">
                  <c:v>1935.6924571495701</c:v>
                </c:pt>
                <c:pt idx="25">
                  <c:v>1969.3356329386843</c:v>
                </c:pt>
              </c:numCache>
            </c:numRef>
          </c:xVal>
          <c:yVal>
            <c:numRef>
              <c:f>CBC!$H$35:$H$60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3-62F5-4666-BE45-AC852CC07367}"/>
            </c:ext>
          </c:extLst>
        </c:ser>
        <c:ser>
          <c:idx val="4"/>
          <c:order val="4"/>
          <c:tx>
            <c:strRef>
              <c:f>CBC!$F$34</c:f>
              <c:strCache>
                <c:ptCount val="1"/>
                <c:pt idx="0">
                  <c:v>2043 female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xVal>
            <c:numRef>
              <c:f>CBC!$F$35:$F$60</c:f>
              <c:numCache>
                <c:formatCode>General</c:formatCode>
                <c:ptCount val="26"/>
                <c:pt idx="0">
                  <c:v>-2137.1665623925533</c:v>
                </c:pt>
                <c:pt idx="1">
                  <c:v>-2175.5228603753326</c:v>
                </c:pt>
                <c:pt idx="2">
                  <c:v>-2209.5984757685474</c:v>
                </c:pt>
                <c:pt idx="3">
                  <c:v>-2236.8593619114436</c:v>
                </c:pt>
                <c:pt idx="4">
                  <c:v>-2254.5423005876783</c:v>
                </c:pt>
                <c:pt idx="5">
                  <c:v>-2238.2000200772645</c:v>
                </c:pt>
                <c:pt idx="6">
                  <c:v>-2225.2802802252736</c:v>
                </c:pt>
                <c:pt idx="7">
                  <c:v>-2208.7063584875864</c:v>
                </c:pt>
                <c:pt idx="8">
                  <c:v>-2203.816973216386</c:v>
                </c:pt>
                <c:pt idx="9">
                  <c:v>-2193.3399386280098</c:v>
                </c:pt>
                <c:pt idx="10">
                  <c:v>-2185.4497483154228</c:v>
                </c:pt>
                <c:pt idx="11">
                  <c:v>-2173.6822481897034</c:v>
                </c:pt>
                <c:pt idx="12">
                  <c:v>-2169.5828216908239</c:v>
                </c:pt>
                <c:pt idx="13">
                  <c:v>-2168.2546421159773</c:v>
                </c:pt>
                <c:pt idx="14">
                  <c:v>-2164.8178428142287</c:v>
                </c:pt>
                <c:pt idx="15">
                  <c:v>-2160.4986020388337</c:v>
                </c:pt>
                <c:pt idx="16">
                  <c:v>-2160.0097038358804</c:v>
                </c:pt>
                <c:pt idx="17">
                  <c:v>-2130.3288696827594</c:v>
                </c:pt>
                <c:pt idx="18">
                  <c:v>-2024.3262526176177</c:v>
                </c:pt>
                <c:pt idx="19">
                  <c:v>-1419.1516502237002</c:v>
                </c:pt>
                <c:pt idx="20">
                  <c:v>-1325.6613291330364</c:v>
                </c:pt>
                <c:pt idx="21">
                  <c:v>-1461.0969690603131</c:v>
                </c:pt>
                <c:pt idx="22">
                  <c:v>-1687.5739982375553</c:v>
                </c:pt>
                <c:pt idx="23">
                  <c:v>-1860.0910405429534</c:v>
                </c:pt>
                <c:pt idx="24">
                  <c:v>-1913.0896397539368</c:v>
                </c:pt>
                <c:pt idx="25">
                  <c:v>-2022.7971763385758</c:v>
                </c:pt>
              </c:numCache>
            </c:numRef>
          </c:xVal>
          <c:yVal>
            <c:numRef>
              <c:f>CBC!$H$35:$H$60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4-62F5-4666-BE45-AC852CC07367}"/>
            </c:ext>
          </c:extLst>
        </c:ser>
        <c:ser>
          <c:idx val="5"/>
          <c:order val="5"/>
          <c:tx>
            <c:strRef>
              <c:f>CBC!$G$34</c:f>
              <c:strCache>
                <c:ptCount val="1"/>
                <c:pt idx="0">
                  <c:v>2043 male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xVal>
            <c:numRef>
              <c:f>CBC!$G$35:$G$60</c:f>
              <c:numCache>
                <c:formatCode>General</c:formatCode>
                <c:ptCount val="26"/>
                <c:pt idx="0">
                  <c:v>2241.8330391441559</c:v>
                </c:pt>
                <c:pt idx="1">
                  <c:v>2278.6162185857625</c:v>
                </c:pt>
                <c:pt idx="2">
                  <c:v>2326.7758503636792</c:v>
                </c:pt>
                <c:pt idx="3">
                  <c:v>2351.1956447624993</c:v>
                </c:pt>
                <c:pt idx="4">
                  <c:v>2368.1705794825043</c:v>
                </c:pt>
                <c:pt idx="5">
                  <c:v>2360.6815728952515</c:v>
                </c:pt>
                <c:pt idx="6">
                  <c:v>2353.5234379995236</c:v>
                </c:pt>
                <c:pt idx="7">
                  <c:v>2341.9283220244879</c:v>
                </c:pt>
                <c:pt idx="8">
                  <c:v>2333.1858099816909</c:v>
                </c:pt>
                <c:pt idx="9">
                  <c:v>2328.782561954974</c:v>
                </c:pt>
                <c:pt idx="10">
                  <c:v>2309.2206021542265</c:v>
                </c:pt>
                <c:pt idx="11">
                  <c:v>2296.5114763892743</c:v>
                </c:pt>
                <c:pt idx="12">
                  <c:v>2290.1326963314277</c:v>
                </c:pt>
                <c:pt idx="13">
                  <c:v>2286.2496875447832</c:v>
                </c:pt>
                <c:pt idx="14">
                  <c:v>2288.0285776515639</c:v>
                </c:pt>
                <c:pt idx="15">
                  <c:v>2286.7554273738169</c:v>
                </c:pt>
                <c:pt idx="16">
                  <c:v>2284.0916014496929</c:v>
                </c:pt>
                <c:pt idx="17">
                  <c:v>2266.5932049022053</c:v>
                </c:pt>
                <c:pt idx="18">
                  <c:v>2187.244476959575</c:v>
                </c:pt>
                <c:pt idx="19">
                  <c:v>1735.5434669801205</c:v>
                </c:pt>
                <c:pt idx="20">
                  <c:v>1631.2572492544723</c:v>
                </c:pt>
                <c:pt idx="21">
                  <c:v>1678.859388028862</c:v>
                </c:pt>
                <c:pt idx="22">
                  <c:v>1853.5472648790455</c:v>
                </c:pt>
                <c:pt idx="23">
                  <c:v>2008.501905183037</c:v>
                </c:pt>
                <c:pt idx="24">
                  <c:v>2068.6760861323978</c:v>
                </c:pt>
                <c:pt idx="25">
                  <c:v>2111.4838007942776</c:v>
                </c:pt>
              </c:numCache>
            </c:numRef>
          </c:xVal>
          <c:yVal>
            <c:numRef>
              <c:f>CBC!$H$35:$H$60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5-62F5-4666-BE45-AC852CC07367}"/>
            </c:ext>
          </c:extLst>
        </c:ser>
        <c:dLbls>
          <c:showLegendKey val="0"/>
          <c:showVal val="0"/>
          <c:showCatName val="0"/>
          <c:showSerName val="0"/>
          <c:showPercent val="0"/>
          <c:showBubbleSize val="0"/>
        </c:dLbls>
        <c:axId val="1825163808"/>
        <c:axId val="1825188288"/>
        <c:extLst>
          <c:ext xmlns:c15="http://schemas.microsoft.com/office/drawing/2012/chart" uri="{02D57815-91ED-43cb-92C2-25804820EDAC}">
            <c15:filteredScatterSeries>
              <c15:ser>
                <c:idx val="6"/>
                <c:order val="6"/>
                <c:tx>
                  <c:strRef>
                    <c:extLst>
                      <c:ext uri="{02D57815-91ED-43cb-92C2-25804820EDAC}">
                        <c15:formulaRef>
                          <c15:sqref>CBC!$H$34</c15:sqref>
                        </c15:formulaRef>
                      </c:ext>
                    </c:extLst>
                    <c:strCache>
                      <c:ptCount val="1"/>
                      <c:pt idx="0">
                        <c:v>Sort Order</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extLst>
                      <c:ext uri="{02D57815-91ED-43cb-92C2-25804820EDAC}">
                        <c15:formulaRef>
                          <c15:sqref>CBC!$A$35:$A$60</c15:sqref>
                        </c15:formulaRef>
                      </c:ext>
                    </c:extLst>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extLst>
                      <c:ext uri="{02D57815-91ED-43cb-92C2-25804820EDAC}">
                        <c15:formulaRef>
                          <c15:sqref>CBC!$H$35:$H$60</c15:sqref>
                        </c15:formulaRef>
                      </c:ext>
                    </c:extLst>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6-62F5-4666-BE45-AC852CC07367}"/>
                  </c:ext>
                </c:extLst>
              </c15:ser>
            </c15:filteredScatterSeries>
          </c:ext>
        </c:extLst>
      </c:scatterChart>
      <c:catAx>
        <c:axId val="148262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15936"/>
        <c:crosses val="autoZero"/>
        <c:auto val="1"/>
        <c:lblAlgn val="ctr"/>
        <c:lblOffset val="100"/>
        <c:noMultiLvlLbl val="0"/>
      </c:catAx>
      <c:valAx>
        <c:axId val="1482615936"/>
        <c:scaling>
          <c:orientation val="minMax"/>
        </c:scaling>
        <c:delete val="0"/>
        <c:axPos val="b"/>
        <c:majorGridlines>
          <c:spPr>
            <a:ln w="9525" cap="flat" cmpd="sng" algn="ctr">
              <a:solidFill>
                <a:schemeClr val="tx1">
                  <a:lumMod val="15000"/>
                  <a:lumOff val="85000"/>
                </a:schemeClr>
              </a:solidFill>
              <a:round/>
            </a:ln>
            <a:effectLst/>
          </c:spPr>
        </c:majorGridlines>
        <c:numFmt formatCode="0,000;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24096"/>
        <c:crosses val="autoZero"/>
        <c:crossBetween val="between"/>
      </c:valAx>
      <c:valAx>
        <c:axId val="1825188288"/>
        <c:scaling>
          <c:orientation val="minMax"/>
          <c:max val="26.5"/>
          <c:min val="0.5"/>
        </c:scaling>
        <c:delete val="1"/>
        <c:axPos val="r"/>
        <c:numFmt formatCode="General" sourceLinked="1"/>
        <c:majorTickMark val="out"/>
        <c:minorTickMark val="none"/>
        <c:tickLblPos val="nextTo"/>
        <c:crossAx val="1825163808"/>
        <c:crosses val="max"/>
        <c:crossBetween val="midCat"/>
      </c:valAx>
      <c:valAx>
        <c:axId val="1825163808"/>
        <c:scaling>
          <c:orientation val="minMax"/>
        </c:scaling>
        <c:delete val="1"/>
        <c:axPos val="b"/>
        <c:numFmt formatCode="General" sourceLinked="1"/>
        <c:majorTickMark val="out"/>
        <c:minorTickMark val="none"/>
        <c:tickLblPos val="nextTo"/>
        <c:crossAx val="18251882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Lu!$J$19</c:f>
          <c:strCache>
            <c:ptCount val="1"/>
            <c:pt idx="0">
              <c:v>Population pyramid for Luton age 0-25</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Lu!$B$34</c:f>
              <c:strCache>
                <c:ptCount val="1"/>
                <c:pt idx="0">
                  <c:v>2024 female</c:v>
                </c:pt>
              </c:strCache>
            </c:strRef>
          </c:tx>
          <c:spPr>
            <a:solidFill>
              <a:schemeClr val="accent1"/>
            </a:solidFill>
            <a:ln>
              <a:noFill/>
            </a:ln>
            <a:effectLst/>
          </c:spPr>
          <c:invertIfNegative val="0"/>
          <c:cat>
            <c:numRef>
              <c:f>Lu!$A$35:$A$60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Lu!$B$35:$B$60</c:f>
              <c:numCache>
                <c:formatCode>General</c:formatCode>
                <c:ptCount val="26"/>
                <c:pt idx="0">
                  <c:v>-1628.1510671656858</c:v>
                </c:pt>
                <c:pt idx="1">
                  <c:v>-1644.0491213317259</c:v>
                </c:pt>
                <c:pt idx="2">
                  <c:v>-1655.9195359069988</c:v>
                </c:pt>
                <c:pt idx="3">
                  <c:v>-1618.8120865856599</c:v>
                </c:pt>
                <c:pt idx="4">
                  <c:v>-1632.2138681431929</c:v>
                </c:pt>
                <c:pt idx="5">
                  <c:v>-1586.3281703286384</c:v>
                </c:pt>
                <c:pt idx="6">
                  <c:v>-1561.0749942935665</c:v>
                </c:pt>
                <c:pt idx="7">
                  <c:v>-1597.9170601752528</c:v>
                </c:pt>
                <c:pt idx="8">
                  <c:v>-1694.7858474535176</c:v>
                </c:pt>
                <c:pt idx="9">
                  <c:v>-1546.7453128339744</c:v>
                </c:pt>
                <c:pt idx="10">
                  <c:v>-1552.9154962576329</c:v>
                </c:pt>
                <c:pt idx="11">
                  <c:v>-1591.1298523625578</c:v>
                </c:pt>
                <c:pt idx="12">
                  <c:v>-1631.4850386037915</c:v>
                </c:pt>
                <c:pt idx="13">
                  <c:v>-1663.5084187944146</c:v>
                </c:pt>
                <c:pt idx="14">
                  <c:v>-1587.9223983541308</c:v>
                </c:pt>
                <c:pt idx="15">
                  <c:v>-1693.8282424006338</c:v>
                </c:pt>
                <c:pt idx="16">
                  <c:v>-1639.2465822992601</c:v>
                </c:pt>
                <c:pt idx="17">
                  <c:v>-1581.1993213484925</c:v>
                </c:pt>
                <c:pt idx="18">
                  <c:v>-1555.0663930637768</c:v>
                </c:pt>
                <c:pt idx="19">
                  <c:v>-1452.3488766329694</c:v>
                </c:pt>
                <c:pt idx="20">
                  <c:v>-1477.6089311220103</c:v>
                </c:pt>
                <c:pt idx="21">
                  <c:v>-1410.4123451192322</c:v>
                </c:pt>
                <c:pt idx="22">
                  <c:v>-1383.6730509052848</c:v>
                </c:pt>
                <c:pt idx="23">
                  <c:v>-1413.7613623298523</c:v>
                </c:pt>
                <c:pt idx="24">
                  <c:v>-1505.3949968665509</c:v>
                </c:pt>
                <c:pt idx="25">
                  <c:v>-1563.5956428970289</c:v>
                </c:pt>
              </c:numCache>
            </c:numRef>
          </c:val>
          <c:extLst>
            <c:ext xmlns:c16="http://schemas.microsoft.com/office/drawing/2014/chart" uri="{C3380CC4-5D6E-409C-BE32-E72D297353CC}">
              <c16:uniqueId val="{00000000-D5F5-4492-8616-59946B622954}"/>
            </c:ext>
          </c:extLst>
        </c:ser>
        <c:ser>
          <c:idx val="1"/>
          <c:order val="1"/>
          <c:tx>
            <c:strRef>
              <c:f>Lu!$C$34</c:f>
              <c:strCache>
                <c:ptCount val="1"/>
                <c:pt idx="0">
                  <c:v>2024 male</c:v>
                </c:pt>
              </c:strCache>
            </c:strRef>
          </c:tx>
          <c:spPr>
            <a:solidFill>
              <a:schemeClr val="accent2"/>
            </a:solidFill>
            <a:ln>
              <a:noFill/>
            </a:ln>
            <a:effectLst/>
          </c:spPr>
          <c:invertIfNegative val="0"/>
          <c:cat>
            <c:numRef>
              <c:f>Lu!$A$35:$A$60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Lu!$C$35:$C$60</c:f>
              <c:numCache>
                <c:formatCode>General</c:formatCode>
                <c:ptCount val="26"/>
                <c:pt idx="0">
                  <c:v>1709.8624770693561</c:v>
                </c:pt>
                <c:pt idx="1">
                  <c:v>1717.9886171450769</c:v>
                </c:pt>
                <c:pt idx="2">
                  <c:v>1721.2892787258336</c:v>
                </c:pt>
                <c:pt idx="3">
                  <c:v>1617.6528762025471</c:v>
                </c:pt>
                <c:pt idx="4">
                  <c:v>1632.7206780320009</c:v>
                </c:pt>
                <c:pt idx="5">
                  <c:v>1656.1540346811757</c:v>
                </c:pt>
                <c:pt idx="6">
                  <c:v>1568.9016597553809</c:v>
                </c:pt>
                <c:pt idx="7">
                  <c:v>1776.4701890940996</c:v>
                </c:pt>
                <c:pt idx="8">
                  <c:v>1663.8147175949609</c:v>
                </c:pt>
                <c:pt idx="9">
                  <c:v>1733.8311398881676</c:v>
                </c:pt>
                <c:pt idx="10">
                  <c:v>1775.6032372954539</c:v>
                </c:pt>
                <c:pt idx="11">
                  <c:v>1693.4653050900076</c:v>
                </c:pt>
                <c:pt idx="12">
                  <c:v>1697.2542993633606</c:v>
                </c:pt>
                <c:pt idx="13">
                  <c:v>1712.4451746625807</c:v>
                </c:pt>
                <c:pt idx="14">
                  <c:v>1683.1387506700619</c:v>
                </c:pt>
                <c:pt idx="15">
                  <c:v>1721.0097862839352</c:v>
                </c:pt>
                <c:pt idx="16">
                  <c:v>1790.1837900957808</c:v>
                </c:pt>
                <c:pt idx="17">
                  <c:v>1653.1492412619839</c:v>
                </c:pt>
                <c:pt idx="18">
                  <c:v>1609.1703884734129</c:v>
                </c:pt>
                <c:pt idx="19">
                  <c:v>1546.0427434709882</c:v>
                </c:pt>
                <c:pt idx="20">
                  <c:v>1477.5628855931593</c:v>
                </c:pt>
                <c:pt idx="21">
                  <c:v>1526.6708431146612</c:v>
                </c:pt>
                <c:pt idx="22">
                  <c:v>1562.1880340373903</c:v>
                </c:pt>
                <c:pt idx="23">
                  <c:v>1540.0582828142417</c:v>
                </c:pt>
                <c:pt idx="24">
                  <c:v>1638.662697946271</c:v>
                </c:pt>
                <c:pt idx="25">
                  <c:v>1710.3441224027176</c:v>
                </c:pt>
              </c:numCache>
            </c:numRef>
          </c:val>
          <c:extLst>
            <c:ext xmlns:c16="http://schemas.microsoft.com/office/drawing/2014/chart" uri="{C3380CC4-5D6E-409C-BE32-E72D297353CC}">
              <c16:uniqueId val="{00000001-D5F5-4492-8616-59946B622954}"/>
            </c:ext>
          </c:extLst>
        </c:ser>
        <c:dLbls>
          <c:showLegendKey val="0"/>
          <c:showVal val="0"/>
          <c:showCatName val="0"/>
          <c:showSerName val="0"/>
          <c:showPercent val="0"/>
          <c:showBubbleSize val="0"/>
        </c:dLbls>
        <c:gapWidth val="10"/>
        <c:overlap val="100"/>
        <c:axId val="1482624096"/>
        <c:axId val="1482615936"/>
      </c:barChart>
      <c:scatterChart>
        <c:scatterStyle val="smoothMarker"/>
        <c:varyColors val="0"/>
        <c:ser>
          <c:idx val="2"/>
          <c:order val="2"/>
          <c:tx>
            <c:strRef>
              <c:f>Lu!$D$34</c:f>
              <c:strCache>
                <c:ptCount val="1"/>
                <c:pt idx="0">
                  <c:v>2034 female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numRef>
              <c:f>Lu!$D$35:$D$60</c:f>
              <c:numCache>
                <c:formatCode>General</c:formatCode>
                <c:ptCount val="26"/>
                <c:pt idx="0">
                  <c:v>-1661.2956915489326</c:v>
                </c:pt>
                <c:pt idx="1">
                  <c:v>-1667.1786326682357</c:v>
                </c:pt>
                <c:pt idx="2">
                  <c:v>-1673.2756670072861</c:v>
                </c:pt>
                <c:pt idx="3">
                  <c:v>-1675.4622588397147</c:v>
                </c:pt>
                <c:pt idx="4">
                  <c:v>-1669.7448153387143</c:v>
                </c:pt>
                <c:pt idx="5">
                  <c:v>-1668.8393782575856</c:v>
                </c:pt>
                <c:pt idx="6">
                  <c:v>-1670.3009010622106</c:v>
                </c:pt>
                <c:pt idx="7">
                  <c:v>-1661.1026989941479</c:v>
                </c:pt>
                <c:pt idx="8">
                  <c:v>-1659.7089127129154</c:v>
                </c:pt>
                <c:pt idx="9">
                  <c:v>-1659.1132000085861</c:v>
                </c:pt>
                <c:pt idx="10">
                  <c:v>-1655.516917959698</c:v>
                </c:pt>
                <c:pt idx="11">
                  <c:v>-1642.1732875997782</c:v>
                </c:pt>
                <c:pt idx="12">
                  <c:v>-1635.1771641941793</c:v>
                </c:pt>
                <c:pt idx="13">
                  <c:v>-1602.4378719871384</c:v>
                </c:pt>
                <c:pt idx="14">
                  <c:v>-1604.3716861897803</c:v>
                </c:pt>
                <c:pt idx="15">
                  <c:v>-1571.186720209331</c:v>
                </c:pt>
                <c:pt idx="16">
                  <c:v>-1559.2757849891309</c:v>
                </c:pt>
                <c:pt idx="17">
                  <c:v>-1597.1262198390245</c:v>
                </c:pt>
                <c:pt idx="18">
                  <c:v>-1666.3038207055231</c:v>
                </c:pt>
                <c:pt idx="19">
                  <c:v>-1492.130645038254</c:v>
                </c:pt>
                <c:pt idx="20">
                  <c:v>-1555.4598257351113</c:v>
                </c:pt>
                <c:pt idx="21">
                  <c:v>-1602.2090878052925</c:v>
                </c:pt>
                <c:pt idx="22">
                  <c:v>-1648.7038485298622</c:v>
                </c:pt>
                <c:pt idx="23">
                  <c:v>-1663.881091808164</c:v>
                </c:pt>
                <c:pt idx="24">
                  <c:v>-1655.3223058693911</c:v>
                </c:pt>
                <c:pt idx="25">
                  <c:v>-1688.037034085113</c:v>
                </c:pt>
              </c:numCache>
            </c:numRef>
          </c:xVal>
          <c:yVal>
            <c:numRef>
              <c:f>Lu!$H$35:$H$60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2-D5F5-4492-8616-59946B622954}"/>
            </c:ext>
          </c:extLst>
        </c:ser>
        <c:ser>
          <c:idx val="3"/>
          <c:order val="3"/>
          <c:tx>
            <c:strRef>
              <c:f>Lu!$E$34</c:f>
              <c:strCache>
                <c:ptCount val="1"/>
                <c:pt idx="0">
                  <c:v>2034 male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xVal>
            <c:numRef>
              <c:f>Lu!$E$35:$E$60</c:f>
              <c:numCache>
                <c:formatCode>General</c:formatCode>
                <c:ptCount val="26"/>
                <c:pt idx="0">
                  <c:v>1744.5731762581383</c:v>
                </c:pt>
                <c:pt idx="1">
                  <c:v>1742.2917321335444</c:v>
                </c:pt>
                <c:pt idx="2">
                  <c:v>1739.4083265991665</c:v>
                </c:pt>
                <c:pt idx="3">
                  <c:v>1748.8734051462127</c:v>
                </c:pt>
                <c:pt idx="4">
                  <c:v>1750.2570618172078</c:v>
                </c:pt>
                <c:pt idx="5">
                  <c:v>1748.7467497651703</c:v>
                </c:pt>
                <c:pt idx="6">
                  <c:v>1737.4013893340634</c:v>
                </c:pt>
                <c:pt idx="7">
                  <c:v>1742.8923468108107</c:v>
                </c:pt>
                <c:pt idx="8">
                  <c:v>1738.2679442830258</c:v>
                </c:pt>
                <c:pt idx="9">
                  <c:v>1731.0935623067376</c:v>
                </c:pt>
                <c:pt idx="10">
                  <c:v>1728.3095878484535</c:v>
                </c:pt>
                <c:pt idx="11">
                  <c:v>1712.5295791581059</c:v>
                </c:pt>
                <c:pt idx="12">
                  <c:v>1700.1677366107474</c:v>
                </c:pt>
                <c:pt idx="13">
                  <c:v>1616.6135943012694</c:v>
                </c:pt>
                <c:pt idx="14">
                  <c:v>1617.6195325220124</c:v>
                </c:pt>
                <c:pt idx="15">
                  <c:v>1632.2751825333626</c:v>
                </c:pt>
                <c:pt idx="16">
                  <c:v>1591.9350020603797</c:v>
                </c:pt>
                <c:pt idx="17">
                  <c:v>1741.0538256781026</c:v>
                </c:pt>
                <c:pt idx="18">
                  <c:v>1650.3556621051866</c:v>
                </c:pt>
                <c:pt idx="19">
                  <c:v>1577.961138316874</c:v>
                </c:pt>
                <c:pt idx="20">
                  <c:v>1648.2089842733276</c:v>
                </c:pt>
                <c:pt idx="21">
                  <c:v>1675.5306584666466</c:v>
                </c:pt>
                <c:pt idx="22">
                  <c:v>1742.7211001471867</c:v>
                </c:pt>
                <c:pt idx="23">
                  <c:v>1786.8354306788335</c:v>
                </c:pt>
                <c:pt idx="24">
                  <c:v>1820.8890289901358</c:v>
                </c:pt>
                <c:pt idx="25">
                  <c:v>1870.2087573151925</c:v>
                </c:pt>
              </c:numCache>
            </c:numRef>
          </c:xVal>
          <c:yVal>
            <c:numRef>
              <c:f>Lu!$H$35:$H$60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3-D5F5-4492-8616-59946B622954}"/>
            </c:ext>
          </c:extLst>
        </c:ser>
        <c:ser>
          <c:idx val="4"/>
          <c:order val="4"/>
          <c:tx>
            <c:strRef>
              <c:f>Lu!$F$34</c:f>
              <c:strCache>
                <c:ptCount val="1"/>
                <c:pt idx="0">
                  <c:v>2043 female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xVal>
            <c:numRef>
              <c:f>Lu!$F$35:$F$60</c:f>
              <c:numCache>
                <c:formatCode>General</c:formatCode>
                <c:ptCount val="26"/>
                <c:pt idx="0">
                  <c:v>-1763.1403008537816</c:v>
                </c:pt>
                <c:pt idx="1">
                  <c:v>-1773.4334941415641</c:v>
                </c:pt>
                <c:pt idx="2">
                  <c:v>-1781.1152368279957</c:v>
                </c:pt>
                <c:pt idx="3">
                  <c:v>-1780.779911060966</c:v>
                </c:pt>
                <c:pt idx="4">
                  <c:v>-1768.0691218813097</c:v>
                </c:pt>
                <c:pt idx="5">
                  <c:v>-1756.6475485336198</c:v>
                </c:pt>
                <c:pt idx="6">
                  <c:v>-1745.4323310578113</c:v>
                </c:pt>
                <c:pt idx="7">
                  <c:v>-1721.2606307820972</c:v>
                </c:pt>
                <c:pt idx="8">
                  <c:v>-1705.4762688823148</c:v>
                </c:pt>
                <c:pt idx="9">
                  <c:v>-1691.7091072026719</c:v>
                </c:pt>
                <c:pt idx="10">
                  <c:v>-1675.0730210326301</c:v>
                </c:pt>
                <c:pt idx="11">
                  <c:v>-1653.6819401182033</c:v>
                </c:pt>
                <c:pt idx="12">
                  <c:v>-1641.3794430094308</c:v>
                </c:pt>
                <c:pt idx="13">
                  <c:v>-1633.4992809105463</c:v>
                </c:pt>
                <c:pt idx="14">
                  <c:v>-1622.4904035369439</c:v>
                </c:pt>
                <c:pt idx="15">
                  <c:v>-1624.2720969383761</c:v>
                </c:pt>
                <c:pt idx="16">
                  <c:v>-1625.3915480082881</c:v>
                </c:pt>
                <c:pt idx="17">
                  <c:v>-1624.5799572562189</c:v>
                </c:pt>
                <c:pt idx="18">
                  <c:v>-1616.5369326620037</c:v>
                </c:pt>
                <c:pt idx="19">
                  <c:v>-1517.7329879051465</c:v>
                </c:pt>
                <c:pt idx="20">
                  <c:v>-1553.8060460436736</c:v>
                </c:pt>
                <c:pt idx="21">
                  <c:v>-1555.5639135537301</c:v>
                </c:pt>
                <c:pt idx="22">
                  <c:v>-1550.1114443424233</c:v>
                </c:pt>
                <c:pt idx="23">
                  <c:v>-1574.7691164778664</c:v>
                </c:pt>
                <c:pt idx="24">
                  <c:v>-1588.0892541301223</c:v>
                </c:pt>
                <c:pt idx="25">
                  <c:v>-1632.2034708878377</c:v>
                </c:pt>
              </c:numCache>
            </c:numRef>
          </c:xVal>
          <c:yVal>
            <c:numRef>
              <c:f>Lu!$H$35:$H$60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4-D5F5-4492-8616-59946B622954}"/>
            </c:ext>
          </c:extLst>
        </c:ser>
        <c:ser>
          <c:idx val="5"/>
          <c:order val="5"/>
          <c:tx>
            <c:strRef>
              <c:f>Lu!$G$34</c:f>
              <c:strCache>
                <c:ptCount val="1"/>
                <c:pt idx="0">
                  <c:v>2043 male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xVal>
            <c:numRef>
              <c:f>Lu!$G$35:$G$60</c:f>
              <c:numCache>
                <c:formatCode>General</c:formatCode>
                <c:ptCount val="26"/>
                <c:pt idx="0">
                  <c:v>1851.6611169795772</c:v>
                </c:pt>
                <c:pt idx="1">
                  <c:v>1854.1288138442978</c:v>
                </c:pt>
                <c:pt idx="2">
                  <c:v>1852.4027503146442</c:v>
                </c:pt>
                <c:pt idx="3">
                  <c:v>1859.4832980366746</c:v>
                </c:pt>
                <c:pt idx="4">
                  <c:v>1853.8148986638778</c:v>
                </c:pt>
                <c:pt idx="5">
                  <c:v>1841.2892008887573</c:v>
                </c:pt>
                <c:pt idx="6">
                  <c:v>1816.2661195654773</c:v>
                </c:pt>
                <c:pt idx="7">
                  <c:v>1806.6162850537135</c:v>
                </c:pt>
                <c:pt idx="8">
                  <c:v>1786.6968305663333</c:v>
                </c:pt>
                <c:pt idx="9">
                  <c:v>1765.2712613747849</c:v>
                </c:pt>
                <c:pt idx="10">
                  <c:v>1748.7413603759376</c:v>
                </c:pt>
                <c:pt idx="11">
                  <c:v>1724.539005649993</c:v>
                </c:pt>
                <c:pt idx="12">
                  <c:v>1706.7031524659239</c:v>
                </c:pt>
                <c:pt idx="13">
                  <c:v>1696.7340359586506</c:v>
                </c:pt>
                <c:pt idx="14">
                  <c:v>1690.0209398393749</c:v>
                </c:pt>
                <c:pt idx="15">
                  <c:v>1691.7823779472246</c:v>
                </c:pt>
                <c:pt idx="16">
                  <c:v>1698.5935806204072</c:v>
                </c:pt>
                <c:pt idx="17">
                  <c:v>1699.317173461503</c:v>
                </c:pt>
                <c:pt idx="18">
                  <c:v>1679.6543794513207</c:v>
                </c:pt>
                <c:pt idx="19">
                  <c:v>1550.7201813989291</c:v>
                </c:pt>
                <c:pt idx="20">
                  <c:v>1585.122356453081</c:v>
                </c:pt>
                <c:pt idx="21">
                  <c:v>1632.0364630388706</c:v>
                </c:pt>
                <c:pt idx="22">
                  <c:v>1638.6315522937975</c:v>
                </c:pt>
                <c:pt idx="23">
                  <c:v>1690.5272106135189</c:v>
                </c:pt>
                <c:pt idx="24">
                  <c:v>1752.595765506393</c:v>
                </c:pt>
                <c:pt idx="25">
                  <c:v>1807.5868715773872</c:v>
                </c:pt>
              </c:numCache>
            </c:numRef>
          </c:xVal>
          <c:yVal>
            <c:numRef>
              <c:f>Lu!$H$35:$H$60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5-D5F5-4492-8616-59946B622954}"/>
            </c:ext>
          </c:extLst>
        </c:ser>
        <c:dLbls>
          <c:showLegendKey val="0"/>
          <c:showVal val="0"/>
          <c:showCatName val="0"/>
          <c:showSerName val="0"/>
          <c:showPercent val="0"/>
          <c:showBubbleSize val="0"/>
        </c:dLbls>
        <c:axId val="1825163808"/>
        <c:axId val="1825188288"/>
        <c:extLst>
          <c:ext xmlns:c15="http://schemas.microsoft.com/office/drawing/2012/chart" uri="{02D57815-91ED-43cb-92C2-25804820EDAC}">
            <c15:filteredScatterSeries>
              <c15:ser>
                <c:idx val="6"/>
                <c:order val="6"/>
                <c:tx>
                  <c:strRef>
                    <c:extLst>
                      <c:ext uri="{02D57815-91ED-43cb-92C2-25804820EDAC}">
                        <c15:formulaRef>
                          <c15:sqref>Lu!$H$34</c15:sqref>
                        </c15:formulaRef>
                      </c:ext>
                    </c:extLst>
                    <c:strCache>
                      <c:ptCount val="1"/>
                      <c:pt idx="0">
                        <c:v>Sort Order</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extLst>
                      <c:ext uri="{02D57815-91ED-43cb-92C2-25804820EDAC}">
                        <c15:formulaRef>
                          <c15:sqref>Lu!$A$35:$A$60</c15:sqref>
                        </c15:formulaRef>
                      </c:ext>
                    </c:extLst>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extLst>
                      <c:ext uri="{02D57815-91ED-43cb-92C2-25804820EDAC}">
                        <c15:formulaRef>
                          <c15:sqref>Lu!$H$35:$H$60</c15:sqref>
                        </c15:formulaRef>
                      </c:ext>
                    </c:extLst>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6-D5F5-4492-8616-59946B622954}"/>
                  </c:ext>
                </c:extLst>
              </c15:ser>
            </c15:filteredScatterSeries>
          </c:ext>
        </c:extLst>
      </c:scatterChart>
      <c:catAx>
        <c:axId val="148262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15936"/>
        <c:crosses val="autoZero"/>
        <c:auto val="1"/>
        <c:lblAlgn val="ctr"/>
        <c:lblOffset val="100"/>
        <c:noMultiLvlLbl val="0"/>
      </c:catAx>
      <c:valAx>
        <c:axId val="1482615936"/>
        <c:scaling>
          <c:orientation val="minMax"/>
          <c:min val="-4000"/>
        </c:scaling>
        <c:delete val="0"/>
        <c:axPos val="b"/>
        <c:majorGridlines>
          <c:spPr>
            <a:ln w="9525" cap="flat" cmpd="sng" algn="ctr">
              <a:solidFill>
                <a:schemeClr val="tx1">
                  <a:lumMod val="15000"/>
                  <a:lumOff val="85000"/>
                </a:schemeClr>
              </a:solidFill>
              <a:round/>
            </a:ln>
            <a:effectLst/>
          </c:spPr>
        </c:majorGridlines>
        <c:numFmt formatCode="0,000;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24096"/>
        <c:crosses val="autoZero"/>
        <c:crossBetween val="between"/>
      </c:valAx>
      <c:valAx>
        <c:axId val="1825188288"/>
        <c:scaling>
          <c:orientation val="minMax"/>
          <c:max val="26.5"/>
          <c:min val="0.5"/>
        </c:scaling>
        <c:delete val="1"/>
        <c:axPos val="r"/>
        <c:numFmt formatCode="General" sourceLinked="1"/>
        <c:majorTickMark val="out"/>
        <c:minorTickMark val="none"/>
        <c:tickLblPos val="nextTo"/>
        <c:crossAx val="1825163808"/>
        <c:crosses val="max"/>
        <c:crossBetween val="midCat"/>
      </c:valAx>
      <c:valAx>
        <c:axId val="1825163808"/>
        <c:scaling>
          <c:orientation val="minMax"/>
        </c:scaling>
        <c:delete val="1"/>
        <c:axPos val="b"/>
        <c:numFmt formatCode="General" sourceLinked="1"/>
        <c:majorTickMark val="out"/>
        <c:minorTickMark val="none"/>
        <c:tickLblPos val="nextTo"/>
        <c:crossAx val="18251882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MK!$J$19</c:f>
          <c:strCache>
            <c:ptCount val="1"/>
            <c:pt idx="0">
              <c:v>Population pyramid for Milton Keynes age 0-25</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9769579963475084"/>
          <c:y val="0.13904679965257302"/>
          <c:w val="0.70396451865379595"/>
          <c:h val="0.68888516226170227"/>
        </c:manualLayout>
      </c:layout>
      <c:barChart>
        <c:barDir val="bar"/>
        <c:grouping val="stacked"/>
        <c:varyColors val="0"/>
        <c:ser>
          <c:idx val="0"/>
          <c:order val="0"/>
          <c:tx>
            <c:strRef>
              <c:f>MK!$B$34</c:f>
              <c:strCache>
                <c:ptCount val="1"/>
                <c:pt idx="0">
                  <c:v>2024 female</c:v>
                </c:pt>
              </c:strCache>
            </c:strRef>
          </c:tx>
          <c:spPr>
            <a:solidFill>
              <a:schemeClr val="accent1"/>
            </a:solidFill>
            <a:ln>
              <a:noFill/>
            </a:ln>
            <a:effectLst/>
          </c:spPr>
          <c:invertIfNegative val="0"/>
          <c:cat>
            <c:numRef>
              <c:f>MK!$A$35:$A$60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MK!$B$35:$B$60</c:f>
              <c:numCache>
                <c:formatCode>General</c:formatCode>
                <c:ptCount val="26"/>
                <c:pt idx="0">
                  <c:v>-1813.4854337589618</c:v>
                </c:pt>
                <c:pt idx="1">
                  <c:v>-1617.0191440325254</c:v>
                </c:pt>
                <c:pt idx="2">
                  <c:v>-1661.93532590987</c:v>
                </c:pt>
                <c:pt idx="3">
                  <c:v>-1742.1907018676966</c:v>
                </c:pt>
                <c:pt idx="4">
                  <c:v>-1819.5747175964414</c:v>
                </c:pt>
                <c:pt idx="5">
                  <c:v>-1855.8547429860355</c:v>
                </c:pt>
                <c:pt idx="6">
                  <c:v>-1900.8852029197283</c:v>
                </c:pt>
                <c:pt idx="7">
                  <c:v>-1914.7469583503005</c:v>
                </c:pt>
                <c:pt idx="8">
                  <c:v>-2101.8130961816901</c:v>
                </c:pt>
                <c:pt idx="9">
                  <c:v>-1953.3343285048945</c:v>
                </c:pt>
                <c:pt idx="10">
                  <c:v>-1990.3742699290121</c:v>
                </c:pt>
                <c:pt idx="11">
                  <c:v>-2041.6306902556023</c:v>
                </c:pt>
                <c:pt idx="12">
                  <c:v>-2072.8473625026072</c:v>
                </c:pt>
                <c:pt idx="13">
                  <c:v>-2041.2256664404815</c:v>
                </c:pt>
                <c:pt idx="14">
                  <c:v>-2061.9641130329137</c:v>
                </c:pt>
                <c:pt idx="15">
                  <c:v>-2060.5122897235869</c:v>
                </c:pt>
                <c:pt idx="16">
                  <c:v>-2010.6727383579962</c:v>
                </c:pt>
                <c:pt idx="17">
                  <c:v>-1893.7991296441153</c:v>
                </c:pt>
                <c:pt idx="18">
                  <c:v>-1682.184263783176</c:v>
                </c:pt>
                <c:pt idx="19">
                  <c:v>-1161.2614738496322</c:v>
                </c:pt>
                <c:pt idx="20">
                  <c:v>-1067.226804382612</c:v>
                </c:pt>
                <c:pt idx="21">
                  <c:v>-1104.1256652950528</c:v>
                </c:pt>
                <c:pt idx="22">
                  <c:v>-1328.2860246056296</c:v>
                </c:pt>
                <c:pt idx="23">
                  <c:v>-1549.0677265260433</c:v>
                </c:pt>
                <c:pt idx="24">
                  <c:v>-1654.0694108430521</c:v>
                </c:pt>
                <c:pt idx="25">
                  <c:v>-1814.5474150827888</c:v>
                </c:pt>
              </c:numCache>
            </c:numRef>
          </c:val>
          <c:extLst>
            <c:ext xmlns:c16="http://schemas.microsoft.com/office/drawing/2014/chart" uri="{C3380CC4-5D6E-409C-BE32-E72D297353CC}">
              <c16:uniqueId val="{00000000-361D-44CC-A197-EBF54212F740}"/>
            </c:ext>
          </c:extLst>
        </c:ser>
        <c:ser>
          <c:idx val="1"/>
          <c:order val="1"/>
          <c:tx>
            <c:strRef>
              <c:f>MK!$C$34</c:f>
              <c:strCache>
                <c:ptCount val="1"/>
                <c:pt idx="0">
                  <c:v>2024 male</c:v>
                </c:pt>
              </c:strCache>
            </c:strRef>
          </c:tx>
          <c:spPr>
            <a:solidFill>
              <a:schemeClr val="accent2"/>
            </a:solidFill>
            <a:ln>
              <a:noFill/>
            </a:ln>
            <a:effectLst/>
          </c:spPr>
          <c:invertIfNegative val="0"/>
          <c:cat>
            <c:numRef>
              <c:f>MK!$A$35:$A$60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MK!$C$35:$C$60</c:f>
              <c:numCache>
                <c:formatCode>General</c:formatCode>
                <c:ptCount val="26"/>
                <c:pt idx="0">
                  <c:v>1900.0580143093018</c:v>
                </c:pt>
                <c:pt idx="1">
                  <c:v>1697.5726146329291</c:v>
                </c:pt>
                <c:pt idx="2">
                  <c:v>1745.1647185951078</c:v>
                </c:pt>
                <c:pt idx="3">
                  <c:v>1918.8000653333472</c:v>
                </c:pt>
                <c:pt idx="4">
                  <c:v>1838.7644908161474</c:v>
                </c:pt>
                <c:pt idx="5">
                  <c:v>1950.0574233184259</c:v>
                </c:pt>
                <c:pt idx="6">
                  <c:v>1992.0420993341056</c:v>
                </c:pt>
                <c:pt idx="7">
                  <c:v>1991.3510449193798</c:v>
                </c:pt>
                <c:pt idx="8">
                  <c:v>2005.5150848545932</c:v>
                </c:pt>
                <c:pt idx="9">
                  <c:v>2105.4863385248927</c:v>
                </c:pt>
                <c:pt idx="10">
                  <c:v>2080.0275671194668</c:v>
                </c:pt>
                <c:pt idx="11">
                  <c:v>2165.4190555528598</c:v>
                </c:pt>
                <c:pt idx="12">
                  <c:v>2229.8259970114705</c:v>
                </c:pt>
                <c:pt idx="13">
                  <c:v>2280.3229650596522</c:v>
                </c:pt>
                <c:pt idx="14">
                  <c:v>2176.1828076227512</c:v>
                </c:pt>
                <c:pt idx="15">
                  <c:v>2167.8579588975854</c:v>
                </c:pt>
                <c:pt idx="16">
                  <c:v>2145.5108806180724</c:v>
                </c:pt>
                <c:pt idx="17">
                  <c:v>1995.0623540797451</c:v>
                </c:pt>
                <c:pt idx="18">
                  <c:v>1958.8351536358907</c:v>
                </c:pt>
                <c:pt idx="19">
                  <c:v>1437.6874486657186</c:v>
                </c:pt>
                <c:pt idx="20">
                  <c:v>1301.1731671800458</c:v>
                </c:pt>
                <c:pt idx="21">
                  <c:v>1264.2864481975641</c:v>
                </c:pt>
                <c:pt idx="22">
                  <c:v>1427.496888722022</c:v>
                </c:pt>
                <c:pt idx="23">
                  <c:v>1561.9650175903137</c:v>
                </c:pt>
                <c:pt idx="24">
                  <c:v>1754.7194552909441</c:v>
                </c:pt>
                <c:pt idx="25">
                  <c:v>1884.1448599037697</c:v>
                </c:pt>
              </c:numCache>
            </c:numRef>
          </c:val>
          <c:extLst>
            <c:ext xmlns:c16="http://schemas.microsoft.com/office/drawing/2014/chart" uri="{C3380CC4-5D6E-409C-BE32-E72D297353CC}">
              <c16:uniqueId val="{00000001-361D-44CC-A197-EBF54212F740}"/>
            </c:ext>
          </c:extLst>
        </c:ser>
        <c:dLbls>
          <c:showLegendKey val="0"/>
          <c:showVal val="0"/>
          <c:showCatName val="0"/>
          <c:showSerName val="0"/>
          <c:showPercent val="0"/>
          <c:showBubbleSize val="0"/>
        </c:dLbls>
        <c:gapWidth val="10"/>
        <c:overlap val="100"/>
        <c:axId val="1482624096"/>
        <c:axId val="1482615936"/>
      </c:barChart>
      <c:scatterChart>
        <c:scatterStyle val="smoothMarker"/>
        <c:varyColors val="0"/>
        <c:ser>
          <c:idx val="2"/>
          <c:order val="2"/>
          <c:tx>
            <c:strRef>
              <c:f>MK!$D$34</c:f>
              <c:strCache>
                <c:ptCount val="1"/>
                <c:pt idx="0">
                  <c:v>2034 female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numRef>
              <c:f>MK!$D$35:$D$60</c:f>
              <c:numCache>
                <c:formatCode>General</c:formatCode>
                <c:ptCount val="26"/>
                <c:pt idx="0">
                  <c:v>-1933.0213096830557</c:v>
                </c:pt>
                <c:pt idx="1">
                  <c:v>-1961.40443177053</c:v>
                </c:pt>
                <c:pt idx="2">
                  <c:v>-1992.9815483385541</c:v>
                </c:pt>
                <c:pt idx="3">
                  <c:v>-2024.2891991429756</c:v>
                </c:pt>
                <c:pt idx="4">
                  <c:v>-2045.2522363928063</c:v>
                </c:pt>
                <c:pt idx="5">
                  <c:v>-2059.3982142749505</c:v>
                </c:pt>
                <c:pt idx="6">
                  <c:v>-2084.5288287870439</c:v>
                </c:pt>
                <c:pt idx="7">
                  <c:v>-2098.1605291519459</c:v>
                </c:pt>
                <c:pt idx="8">
                  <c:v>-2110.8329363656781</c:v>
                </c:pt>
                <c:pt idx="9">
                  <c:v>-2110.3484111839634</c:v>
                </c:pt>
                <c:pt idx="10">
                  <c:v>-2116.1906952291351</c:v>
                </c:pt>
                <c:pt idx="11">
                  <c:v>-1946.5456840754105</c:v>
                </c:pt>
                <c:pt idx="12">
                  <c:v>-1942.4010416207043</c:v>
                </c:pt>
                <c:pt idx="13">
                  <c:v>-1968.1750088590607</c:v>
                </c:pt>
                <c:pt idx="14">
                  <c:v>-2001.6524179424828</c:v>
                </c:pt>
                <c:pt idx="15">
                  <c:v>-2005.4565473134853</c:v>
                </c:pt>
                <c:pt idx="16">
                  <c:v>-2038.745692599226</c:v>
                </c:pt>
                <c:pt idx="17">
                  <c:v>-2024.7577296562381</c:v>
                </c:pt>
                <c:pt idx="18">
                  <c:v>-2069.0283550076642</c:v>
                </c:pt>
                <c:pt idx="19">
                  <c:v>-1357.9218654326294</c:v>
                </c:pt>
                <c:pt idx="20">
                  <c:v>-1273.6740097945592</c:v>
                </c:pt>
                <c:pt idx="21">
                  <c:v>-1415.2603034327465</c:v>
                </c:pt>
                <c:pt idx="22">
                  <c:v>-1671.6925030972047</c:v>
                </c:pt>
                <c:pt idx="23">
                  <c:v>-1841.4703784301344</c:v>
                </c:pt>
                <c:pt idx="24">
                  <c:v>-1913.4715744026937</c:v>
                </c:pt>
                <c:pt idx="25">
                  <c:v>-1964.3777500761503</c:v>
                </c:pt>
              </c:numCache>
            </c:numRef>
          </c:xVal>
          <c:yVal>
            <c:numRef>
              <c:f>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2-361D-44CC-A197-EBF54212F740}"/>
            </c:ext>
          </c:extLst>
        </c:ser>
        <c:ser>
          <c:idx val="3"/>
          <c:order val="3"/>
          <c:tx>
            <c:strRef>
              <c:f>MK!$E$34</c:f>
              <c:strCache>
                <c:ptCount val="1"/>
                <c:pt idx="0">
                  <c:v>2034 male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xVal>
            <c:numRef>
              <c:f>MK!$E$35:$E$60</c:f>
              <c:numCache>
                <c:formatCode>General</c:formatCode>
                <c:ptCount val="26"/>
                <c:pt idx="0">
                  <c:v>2026.1314373180076</c:v>
                </c:pt>
                <c:pt idx="1">
                  <c:v>2059.498087563843</c:v>
                </c:pt>
                <c:pt idx="2">
                  <c:v>2093.1332241023306</c:v>
                </c:pt>
                <c:pt idx="3">
                  <c:v>2122.6835363151463</c:v>
                </c:pt>
                <c:pt idx="4">
                  <c:v>2139.8751406613678</c:v>
                </c:pt>
                <c:pt idx="5">
                  <c:v>2164.7962468618121</c:v>
                </c:pt>
                <c:pt idx="6">
                  <c:v>2193.5140032910081</c:v>
                </c:pt>
                <c:pt idx="7">
                  <c:v>2200.9995729539201</c:v>
                </c:pt>
                <c:pt idx="8">
                  <c:v>2214.0184397185135</c:v>
                </c:pt>
                <c:pt idx="9">
                  <c:v>2209.5252120407717</c:v>
                </c:pt>
                <c:pt idx="10">
                  <c:v>2213.034540150104</c:v>
                </c:pt>
                <c:pt idx="11">
                  <c:v>2024.3778646114883</c:v>
                </c:pt>
                <c:pt idx="12">
                  <c:v>2022.550387209347</c:v>
                </c:pt>
                <c:pt idx="13">
                  <c:v>2123.853089640405</c:v>
                </c:pt>
                <c:pt idx="14">
                  <c:v>2035.8976925587758</c:v>
                </c:pt>
                <c:pt idx="15">
                  <c:v>2091.9833892727188</c:v>
                </c:pt>
                <c:pt idx="16">
                  <c:v>2126.5196861866157</c:v>
                </c:pt>
                <c:pt idx="17">
                  <c:v>2114.9049815664921</c:v>
                </c:pt>
                <c:pt idx="18">
                  <c:v>2062.3920395063233</c:v>
                </c:pt>
                <c:pt idx="19">
                  <c:v>1654.0911923919366</c:v>
                </c:pt>
                <c:pt idx="20">
                  <c:v>1514.1729807707811</c:v>
                </c:pt>
                <c:pt idx="21">
                  <c:v>1621.6709774574681</c:v>
                </c:pt>
                <c:pt idx="22">
                  <c:v>1794.0010211826705</c:v>
                </c:pt>
                <c:pt idx="23">
                  <c:v>1954.2333604671589</c:v>
                </c:pt>
                <c:pt idx="24">
                  <c:v>1990.2548064171806</c:v>
                </c:pt>
                <c:pt idx="25">
                  <c:v>2020.8615592300021</c:v>
                </c:pt>
              </c:numCache>
            </c:numRef>
          </c:xVal>
          <c:yVal>
            <c:numRef>
              <c:f>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3-361D-44CC-A197-EBF54212F740}"/>
            </c:ext>
          </c:extLst>
        </c:ser>
        <c:ser>
          <c:idx val="4"/>
          <c:order val="4"/>
          <c:tx>
            <c:strRef>
              <c:f>MK!$F$34</c:f>
              <c:strCache>
                <c:ptCount val="1"/>
                <c:pt idx="0">
                  <c:v>2043 female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xVal>
            <c:numRef>
              <c:f>MK!$F$35:$F$60</c:f>
              <c:numCache>
                <c:formatCode>General</c:formatCode>
                <c:ptCount val="26"/>
                <c:pt idx="0">
                  <c:v>-2199.4699080514592</c:v>
                </c:pt>
                <c:pt idx="1">
                  <c:v>-2232.6177075062546</c:v>
                </c:pt>
                <c:pt idx="2">
                  <c:v>-2264.8912435435759</c:v>
                </c:pt>
                <c:pt idx="3">
                  <c:v>-2288.049483829886</c:v>
                </c:pt>
                <c:pt idx="4">
                  <c:v>-2302.4679777468036</c:v>
                </c:pt>
                <c:pt idx="5">
                  <c:v>-2294.6332307563512</c:v>
                </c:pt>
                <c:pt idx="6">
                  <c:v>-2288.1881296717911</c:v>
                </c:pt>
                <c:pt idx="7">
                  <c:v>-2282.9335963400235</c:v>
                </c:pt>
                <c:pt idx="8">
                  <c:v>-2271.390515433432</c:v>
                </c:pt>
                <c:pt idx="9">
                  <c:v>-2267.4073577860891</c:v>
                </c:pt>
                <c:pt idx="10">
                  <c:v>-2251.2279139669081</c:v>
                </c:pt>
                <c:pt idx="11">
                  <c:v>-2240.2629244137133</c:v>
                </c:pt>
                <c:pt idx="12">
                  <c:v>-2224.4480360402504</c:v>
                </c:pt>
                <c:pt idx="13">
                  <c:v>-2204.6204714689338</c:v>
                </c:pt>
                <c:pt idx="14">
                  <c:v>-2201.5166597478401</c:v>
                </c:pt>
                <c:pt idx="15">
                  <c:v>-2198.1355543305258</c:v>
                </c:pt>
                <c:pt idx="16">
                  <c:v>-2192.9016233313623</c:v>
                </c:pt>
                <c:pt idx="17">
                  <c:v>-2171.8855105425682</c:v>
                </c:pt>
                <c:pt idx="18">
                  <c:v>-2061.6521463910904</c:v>
                </c:pt>
                <c:pt idx="19">
                  <c:v>-1463.670347948831</c:v>
                </c:pt>
                <c:pt idx="20">
                  <c:v>-1278.3112900489671</c:v>
                </c:pt>
                <c:pt idx="21">
                  <c:v>-1392.3845133568022</c:v>
                </c:pt>
                <c:pt idx="22">
                  <c:v>-1629.0442021511831</c:v>
                </c:pt>
                <c:pt idx="23">
                  <c:v>-1815.0434200553098</c:v>
                </c:pt>
                <c:pt idx="24">
                  <c:v>-1918.0134077453768</c:v>
                </c:pt>
                <c:pt idx="25">
                  <c:v>-2052.8821018618937</c:v>
                </c:pt>
              </c:numCache>
            </c:numRef>
          </c:xVal>
          <c:yVal>
            <c:numRef>
              <c:f>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4-361D-44CC-A197-EBF54212F740}"/>
            </c:ext>
          </c:extLst>
        </c:ser>
        <c:ser>
          <c:idx val="5"/>
          <c:order val="5"/>
          <c:tx>
            <c:strRef>
              <c:f>MK!$G$34</c:f>
              <c:strCache>
                <c:ptCount val="1"/>
                <c:pt idx="0">
                  <c:v>2043 male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xVal>
            <c:numRef>
              <c:f>MK!$G$35:$G$60</c:f>
              <c:numCache>
                <c:formatCode>General</c:formatCode>
                <c:ptCount val="26"/>
                <c:pt idx="0">
                  <c:v>2305.7503270584803</c:v>
                </c:pt>
                <c:pt idx="1">
                  <c:v>2343.9758619744975</c:v>
                </c:pt>
                <c:pt idx="2">
                  <c:v>2378.1519036626337</c:v>
                </c:pt>
                <c:pt idx="3">
                  <c:v>2398.9392681781828</c:v>
                </c:pt>
                <c:pt idx="4">
                  <c:v>2408.8496429720653</c:v>
                </c:pt>
                <c:pt idx="5">
                  <c:v>2411.4488736688813</c:v>
                </c:pt>
                <c:pt idx="6">
                  <c:v>2406.9990491832204</c:v>
                </c:pt>
                <c:pt idx="7">
                  <c:v>2394.5110609447211</c:v>
                </c:pt>
                <c:pt idx="8">
                  <c:v>2381.5370007506613</c:v>
                </c:pt>
                <c:pt idx="9">
                  <c:v>2373.7048078532448</c:v>
                </c:pt>
                <c:pt idx="10">
                  <c:v>2354.4966525672617</c:v>
                </c:pt>
                <c:pt idx="11">
                  <c:v>2332.185003848178</c:v>
                </c:pt>
                <c:pt idx="12">
                  <c:v>2319.2328189803211</c:v>
                </c:pt>
                <c:pt idx="13">
                  <c:v>2301.5068749895477</c:v>
                </c:pt>
                <c:pt idx="14">
                  <c:v>2297.0753108021945</c:v>
                </c:pt>
                <c:pt idx="15">
                  <c:v>2295.8314849932412</c:v>
                </c:pt>
                <c:pt idx="16">
                  <c:v>2293.3016227860335</c:v>
                </c:pt>
                <c:pt idx="17">
                  <c:v>2284.0458876425218</c:v>
                </c:pt>
                <c:pt idx="18">
                  <c:v>2203.4299687996663</c:v>
                </c:pt>
                <c:pt idx="19">
                  <c:v>1736.9954238774219</c:v>
                </c:pt>
                <c:pt idx="20">
                  <c:v>1507.302278905051</c:v>
                </c:pt>
                <c:pt idx="21">
                  <c:v>1566.2550345373215</c:v>
                </c:pt>
                <c:pt idx="22">
                  <c:v>1750.6397194435397</c:v>
                </c:pt>
                <c:pt idx="23">
                  <c:v>1849.2833927122872</c:v>
                </c:pt>
                <c:pt idx="24">
                  <c:v>1983.4545034802209</c:v>
                </c:pt>
                <c:pt idx="25">
                  <c:v>2094.7531034660851</c:v>
                </c:pt>
              </c:numCache>
            </c:numRef>
          </c:xVal>
          <c:yVal>
            <c:numRef>
              <c:f>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5-361D-44CC-A197-EBF54212F740}"/>
            </c:ext>
          </c:extLst>
        </c:ser>
        <c:dLbls>
          <c:showLegendKey val="0"/>
          <c:showVal val="0"/>
          <c:showCatName val="0"/>
          <c:showSerName val="0"/>
          <c:showPercent val="0"/>
          <c:showBubbleSize val="0"/>
        </c:dLbls>
        <c:axId val="1825163808"/>
        <c:axId val="1825188288"/>
        <c:extLst>
          <c:ext xmlns:c15="http://schemas.microsoft.com/office/drawing/2012/chart" uri="{02D57815-91ED-43cb-92C2-25804820EDAC}">
            <c15:filteredScatterSeries>
              <c15:ser>
                <c:idx val="6"/>
                <c:order val="6"/>
                <c:tx>
                  <c:strRef>
                    <c:extLst>
                      <c:ext uri="{02D57815-91ED-43cb-92C2-25804820EDAC}">
                        <c15:formulaRef>
                          <c15:sqref>MK!$H$34</c15:sqref>
                        </c15:formulaRef>
                      </c:ext>
                    </c:extLst>
                    <c:strCache>
                      <c:ptCount val="1"/>
                      <c:pt idx="0">
                        <c:v>Sort Order</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extLst>
                      <c:ext uri="{02D57815-91ED-43cb-92C2-25804820EDAC}">
                        <c15:formulaRef>
                          <c15:sqref>MK!$A$35:$A$60</c15:sqref>
                        </c15:formulaRef>
                      </c:ext>
                    </c:extLst>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extLst>
                      <c:ext uri="{02D57815-91ED-43cb-92C2-25804820EDAC}">
                        <c15:formulaRef>
                          <c15:sqref>MK!$H$35:$H$60</c15:sqref>
                        </c15:formulaRef>
                      </c:ext>
                    </c:extLst>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6-361D-44CC-A197-EBF54212F740}"/>
                  </c:ext>
                </c:extLst>
              </c15:ser>
            </c15:filteredScatterSeries>
          </c:ext>
        </c:extLst>
      </c:scatterChart>
      <c:catAx>
        <c:axId val="148262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15936"/>
        <c:crosses val="autoZero"/>
        <c:auto val="1"/>
        <c:lblAlgn val="ctr"/>
        <c:lblOffset val="100"/>
        <c:noMultiLvlLbl val="0"/>
      </c:catAx>
      <c:valAx>
        <c:axId val="1482615936"/>
        <c:scaling>
          <c:orientation val="minMax"/>
        </c:scaling>
        <c:delete val="0"/>
        <c:axPos val="b"/>
        <c:majorGridlines>
          <c:spPr>
            <a:ln w="9525" cap="flat" cmpd="sng" algn="ctr">
              <a:solidFill>
                <a:schemeClr val="tx1">
                  <a:lumMod val="15000"/>
                  <a:lumOff val="85000"/>
                </a:schemeClr>
              </a:solidFill>
              <a:round/>
            </a:ln>
            <a:effectLst/>
          </c:spPr>
        </c:majorGridlines>
        <c:numFmt formatCode="0,000;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24096"/>
        <c:crosses val="autoZero"/>
        <c:crossBetween val="between"/>
      </c:valAx>
      <c:valAx>
        <c:axId val="1825188288"/>
        <c:scaling>
          <c:orientation val="minMax"/>
          <c:max val="26.5"/>
          <c:min val="0.5"/>
        </c:scaling>
        <c:delete val="1"/>
        <c:axPos val="r"/>
        <c:numFmt formatCode="General" sourceLinked="1"/>
        <c:majorTickMark val="out"/>
        <c:minorTickMark val="none"/>
        <c:tickLblPos val="nextTo"/>
        <c:crossAx val="1825163808"/>
        <c:crosses val="max"/>
        <c:crossBetween val="midCat"/>
      </c:valAx>
      <c:valAx>
        <c:axId val="1825163808"/>
        <c:scaling>
          <c:orientation val="minMax"/>
        </c:scaling>
        <c:delete val="1"/>
        <c:axPos val="b"/>
        <c:numFmt formatCode="General" sourceLinked="1"/>
        <c:majorTickMark val="out"/>
        <c:minorTickMark val="none"/>
        <c:tickLblPos val="nextTo"/>
        <c:crossAx val="18251882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1" i="0" u="none" strike="noStrike" kern="1200" spc="0" baseline="0">
                <a:solidFill>
                  <a:schemeClr val="accent1"/>
                </a:solidFill>
                <a:latin typeface="+mj-lt"/>
                <a:ea typeface="+mj-ea"/>
                <a:cs typeface="+mj-cs"/>
              </a:defRPr>
            </a:pPr>
            <a:r>
              <a:rPr lang="en-US" sz="1400" b="1" kern="1200">
                <a:solidFill>
                  <a:schemeClr val="accent1"/>
                </a:solidFill>
                <a:latin typeface="+mj-lt"/>
                <a:ea typeface="+mj-ea"/>
                <a:cs typeface="+mj-cs"/>
              </a:rPr>
              <a:t>Live births</a:t>
            </a:r>
          </a:p>
        </c:rich>
      </c:tx>
      <c:layout>
        <c:manualLayout>
          <c:xMode val="edge"/>
          <c:yMode val="edge"/>
          <c:x val="0.44081453556442446"/>
          <c:y val="1.6155746484535008E-2"/>
        </c:manualLayout>
      </c:layout>
      <c:overlay val="0"/>
      <c:spPr>
        <a:noFill/>
        <a:ln>
          <a:noFill/>
        </a:ln>
        <a:effectLst/>
      </c:spPr>
      <c:txPr>
        <a:bodyPr rot="0" spcFirstLastPara="1" vertOverflow="ellipsis" vert="horz" wrap="square" anchor="ctr" anchorCtr="1"/>
        <a:lstStyle/>
        <a:p>
          <a:pPr>
            <a:defRPr lang="en-US" sz="1400" b="1" i="0" u="none" strike="noStrike" kern="1200" spc="0" baseline="0">
              <a:solidFill>
                <a:schemeClr val="accent1"/>
              </a:solidFill>
              <a:latin typeface="+mj-lt"/>
              <a:ea typeface="+mj-ea"/>
              <a:cs typeface="+mj-cs"/>
            </a:defRPr>
          </a:pPr>
          <a:endParaRPr lang="en-US"/>
        </a:p>
      </c:txPr>
    </c:title>
    <c:autoTitleDeleted val="0"/>
    <c:plotArea>
      <c:layout>
        <c:manualLayout>
          <c:layoutTarget val="inner"/>
          <c:xMode val="edge"/>
          <c:yMode val="edge"/>
          <c:x val="0.11611463576696607"/>
          <c:y val="0.11226227232036831"/>
          <c:w val="0.81347705489988287"/>
          <c:h val="0.69440488152438018"/>
        </c:manualLayout>
      </c:layout>
      <c:barChart>
        <c:barDir val="col"/>
        <c:grouping val="stacked"/>
        <c:varyColors val="0"/>
        <c:ser>
          <c:idx val="1"/>
          <c:order val="1"/>
          <c:tx>
            <c:strRef>
              <c:f>Data!$B$6</c:f>
              <c:strCache>
                <c:ptCount val="1"/>
                <c:pt idx="0">
                  <c:v>Bedford</c:v>
                </c:pt>
              </c:strCache>
            </c:strRef>
          </c:tx>
          <c:spPr>
            <a:solidFill>
              <a:schemeClr val="accent2"/>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Data!$B$7:$B$11</c:f>
              <c:numCache>
                <c:formatCode>#,##0</c:formatCode>
                <c:ptCount val="5"/>
                <c:pt idx="0">
                  <c:v>2164</c:v>
                </c:pt>
                <c:pt idx="1">
                  <c:v>2098</c:v>
                </c:pt>
                <c:pt idx="2">
                  <c:v>2040</c:v>
                </c:pt>
                <c:pt idx="3">
                  <c:v>2223</c:v>
                </c:pt>
                <c:pt idx="4">
                  <c:v>1995</c:v>
                </c:pt>
              </c:numCache>
            </c:numRef>
          </c:val>
          <c:extLst>
            <c:ext xmlns:c16="http://schemas.microsoft.com/office/drawing/2014/chart" uri="{C3380CC4-5D6E-409C-BE32-E72D297353CC}">
              <c16:uniqueId val="{00000000-1F1A-45F5-81BC-1840942D18D4}"/>
            </c:ext>
          </c:extLst>
        </c:ser>
        <c:ser>
          <c:idx val="2"/>
          <c:order val="2"/>
          <c:tx>
            <c:strRef>
              <c:f>Data!$C$6</c:f>
              <c:strCache>
                <c:ptCount val="1"/>
                <c:pt idx="0">
                  <c:v>Central Bedfordshire</c:v>
                </c:pt>
              </c:strCache>
            </c:strRef>
          </c:tx>
          <c:spPr>
            <a:solidFill>
              <a:schemeClr val="accent3"/>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Data!$C$7:$C$11</c:f>
              <c:numCache>
                <c:formatCode>#,##0</c:formatCode>
                <c:ptCount val="5"/>
                <c:pt idx="0">
                  <c:v>3363</c:v>
                </c:pt>
                <c:pt idx="1">
                  <c:v>3363</c:v>
                </c:pt>
                <c:pt idx="2">
                  <c:v>3230</c:v>
                </c:pt>
                <c:pt idx="3">
                  <c:v>3475</c:v>
                </c:pt>
                <c:pt idx="4">
                  <c:v>3388</c:v>
                </c:pt>
              </c:numCache>
            </c:numRef>
          </c:val>
          <c:extLst>
            <c:ext xmlns:c16="http://schemas.microsoft.com/office/drawing/2014/chart" uri="{C3380CC4-5D6E-409C-BE32-E72D297353CC}">
              <c16:uniqueId val="{00000001-1F1A-45F5-81BC-1840942D18D4}"/>
            </c:ext>
          </c:extLst>
        </c:ser>
        <c:ser>
          <c:idx val="3"/>
          <c:order val="3"/>
          <c:tx>
            <c:strRef>
              <c:f>Data!$D$6</c:f>
              <c:strCache>
                <c:ptCount val="1"/>
                <c:pt idx="0">
                  <c:v>Milton Keynes</c:v>
                </c:pt>
              </c:strCache>
            </c:strRef>
          </c:tx>
          <c:spPr>
            <a:solidFill>
              <a:schemeClr val="accent4"/>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Data!$D$7:$D$11</c:f>
              <c:numCache>
                <c:formatCode>#,##0</c:formatCode>
                <c:ptCount val="5"/>
                <c:pt idx="0">
                  <c:v>3451</c:v>
                </c:pt>
                <c:pt idx="1">
                  <c:v>3273</c:v>
                </c:pt>
                <c:pt idx="2">
                  <c:v>3219</c:v>
                </c:pt>
                <c:pt idx="3">
                  <c:v>3329</c:v>
                </c:pt>
                <c:pt idx="4">
                  <c:v>3073</c:v>
                </c:pt>
              </c:numCache>
            </c:numRef>
          </c:val>
          <c:extLst>
            <c:ext xmlns:c16="http://schemas.microsoft.com/office/drawing/2014/chart" uri="{C3380CC4-5D6E-409C-BE32-E72D297353CC}">
              <c16:uniqueId val="{00000002-1F1A-45F5-81BC-1840942D18D4}"/>
            </c:ext>
          </c:extLst>
        </c:ser>
        <c:ser>
          <c:idx val="4"/>
          <c:order val="4"/>
          <c:tx>
            <c:strRef>
              <c:f>Data!$E$6</c:f>
              <c:strCache>
                <c:ptCount val="1"/>
                <c:pt idx="0">
                  <c:v>Luton</c:v>
                </c:pt>
              </c:strCache>
            </c:strRef>
          </c:tx>
          <c:spPr>
            <a:solidFill>
              <a:schemeClr val="accent5"/>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Data!$E$7:$E$11</c:f>
              <c:numCache>
                <c:formatCode>#,##0</c:formatCode>
                <c:ptCount val="5"/>
                <c:pt idx="0">
                  <c:v>3239</c:v>
                </c:pt>
                <c:pt idx="1">
                  <c:v>3256</c:v>
                </c:pt>
                <c:pt idx="2">
                  <c:v>3287</c:v>
                </c:pt>
                <c:pt idx="3">
                  <c:v>3233</c:v>
                </c:pt>
                <c:pt idx="4">
                  <c:v>3304</c:v>
                </c:pt>
              </c:numCache>
            </c:numRef>
          </c:val>
          <c:extLst>
            <c:ext xmlns:c16="http://schemas.microsoft.com/office/drawing/2014/chart" uri="{C3380CC4-5D6E-409C-BE32-E72D297353CC}">
              <c16:uniqueId val="{00000003-1F1A-45F5-81BC-1840942D18D4}"/>
            </c:ext>
          </c:extLst>
        </c:ser>
        <c:dLbls>
          <c:showLegendKey val="0"/>
          <c:showVal val="0"/>
          <c:showCatName val="0"/>
          <c:showSerName val="0"/>
          <c:showPercent val="0"/>
          <c:showBubbleSize val="0"/>
        </c:dLbls>
        <c:gapWidth val="150"/>
        <c:overlap val="100"/>
        <c:axId val="464550799"/>
        <c:axId val="464548399"/>
        <c:extLst>
          <c:ext xmlns:c15="http://schemas.microsoft.com/office/drawing/2012/chart" uri="{02D57815-91ED-43cb-92C2-25804820EDAC}">
            <c15:filteredBarSeries>
              <c15:ser>
                <c:idx val="0"/>
                <c:order val="0"/>
                <c:tx>
                  <c:strRef>
                    <c:extLst>
                      <c:ext uri="{02D57815-91ED-43cb-92C2-25804820EDAC}">
                        <c15:formulaRef>
                          <c15:sqref>Data!$A$6</c15:sqref>
                        </c15:formulaRef>
                      </c:ext>
                    </c:extLst>
                    <c:strCache>
                      <c:ptCount val="1"/>
                      <c:pt idx="0">
                        <c:v>Date</c:v>
                      </c:pt>
                    </c:strCache>
                  </c:strRef>
                </c:tx>
                <c:spPr>
                  <a:solidFill>
                    <a:schemeClr val="accent1"/>
                  </a:solidFill>
                  <a:ln>
                    <a:noFill/>
                  </a:ln>
                  <a:effectLst/>
                </c:spPr>
                <c:invertIfNegative val="0"/>
                <c:cat>
                  <c:numRef>
                    <c:extLst>
                      <c:ext uri="{02D57815-91ED-43cb-92C2-25804820EDAC}">
                        <c15:formulaRef>
                          <c15:sqref>Data!$A$7:$A$11</c15:sqref>
                        </c15:formulaRef>
                      </c:ext>
                    </c:extLst>
                    <c:numCache>
                      <c:formatCode>General</c:formatCode>
                      <c:ptCount val="5"/>
                      <c:pt idx="0">
                        <c:v>2018</c:v>
                      </c:pt>
                      <c:pt idx="1">
                        <c:v>2019</c:v>
                      </c:pt>
                      <c:pt idx="2">
                        <c:v>2020</c:v>
                      </c:pt>
                      <c:pt idx="3">
                        <c:v>2021</c:v>
                      </c:pt>
                      <c:pt idx="4">
                        <c:v>2022</c:v>
                      </c:pt>
                    </c:numCache>
                  </c:numRef>
                </c:cat>
                <c:val>
                  <c:numRef>
                    <c:extLst>
                      <c:ext uri="{02D57815-91ED-43cb-92C2-25804820EDAC}">
                        <c15:formulaRef>
                          <c15:sqref>Data!$A$7:$A$11</c15:sqref>
                        </c15:formulaRef>
                      </c:ext>
                    </c:extLst>
                    <c:numCache>
                      <c:formatCode>General</c:formatCode>
                      <c:ptCount val="5"/>
                      <c:pt idx="0">
                        <c:v>2018</c:v>
                      </c:pt>
                      <c:pt idx="1">
                        <c:v>2019</c:v>
                      </c:pt>
                      <c:pt idx="2">
                        <c:v>2020</c:v>
                      </c:pt>
                      <c:pt idx="3">
                        <c:v>2021</c:v>
                      </c:pt>
                      <c:pt idx="4">
                        <c:v>2022</c:v>
                      </c:pt>
                    </c:numCache>
                  </c:numRef>
                </c:val>
                <c:extLst>
                  <c:ext xmlns:c16="http://schemas.microsoft.com/office/drawing/2014/chart" uri="{C3380CC4-5D6E-409C-BE32-E72D297353CC}">
                    <c16:uniqueId val="{00000004-1F1A-45F5-81BC-1840942D18D4}"/>
                  </c:ext>
                </c:extLst>
              </c15:ser>
            </c15:filteredBarSeries>
          </c:ext>
        </c:extLst>
      </c:barChart>
      <c:catAx>
        <c:axId val="464550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464548399"/>
        <c:crosses val="autoZero"/>
        <c:auto val="1"/>
        <c:lblAlgn val="ctr"/>
        <c:lblOffset val="100"/>
        <c:noMultiLvlLbl val="0"/>
      </c:catAx>
      <c:valAx>
        <c:axId val="4645483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US" sz="1200">
                    <a:solidFill>
                      <a:sysClr val="windowText" lastClr="000000"/>
                    </a:solidFill>
                  </a:rPr>
                  <a:t>Number</a:t>
                </a:r>
              </a:p>
            </c:rich>
          </c:tx>
          <c:layout>
            <c:manualLayout>
              <c:xMode val="edge"/>
              <c:yMode val="edge"/>
              <c:x val="1.3888888888888888E-2"/>
              <c:y val="0.35511409101704516"/>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464550799"/>
        <c:crosses val="autoZero"/>
        <c:crossBetween val="between"/>
      </c:valAx>
      <c:spPr>
        <a:noFill/>
        <a:ln>
          <a:noFill/>
        </a:ln>
        <a:effectLst/>
      </c:spPr>
    </c:plotArea>
    <c:legend>
      <c:legendPos val="r"/>
      <c:layout>
        <c:manualLayout>
          <c:xMode val="edge"/>
          <c:yMode val="edge"/>
          <c:x val="5.4591644794400748E-2"/>
          <c:y val="0.90043955642435647"/>
          <c:w val="0.92874168853893269"/>
          <c:h val="8.5849060050788281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9AAF-4253-8125-43F7DEBB0A4A}"/>
              </c:ext>
            </c:extLst>
          </c:dPt>
          <c:cat>
            <c:strRef>
              <c:f>Sheet1!$A$3</c:f>
              <c:strCache>
                <c:ptCount val="1"/>
                <c:pt idx="0">
                  <c:v>Category 1</c:v>
                </c:pt>
              </c:strCache>
            </c:strRef>
          </c:cat>
          <c:val>
            <c:numRef>
              <c:f>Sheet1!$B$3</c:f>
              <c:numCache>
                <c:formatCode>General</c:formatCode>
                <c:ptCount val="1"/>
                <c:pt idx="0">
                  <c:v>47.8</c:v>
                </c:pt>
              </c:numCache>
            </c:numRef>
          </c:val>
          <c:extLst>
            <c:ext xmlns:c16="http://schemas.microsoft.com/office/drawing/2014/chart" uri="{C3380CC4-5D6E-409C-BE32-E72D297353CC}">
              <c16:uniqueId val="{00000002-9AAF-4253-8125-43F7DEBB0A4A}"/>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9AAF-4253-8125-43F7DEBB0A4A}"/>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50.7</c:v>
                </c:pt>
              </c:numCache>
            </c:numRef>
          </c:val>
          <c:extLst>
            <c:ext xmlns:c16="http://schemas.microsoft.com/office/drawing/2014/chart" uri="{C3380CC4-5D6E-409C-BE32-E72D297353CC}">
              <c16:uniqueId val="{00000004-9AAF-4253-8125-43F7DEBB0A4A}"/>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92D050"/>
            </a:solidFill>
            <a:ln>
              <a:noFill/>
            </a:ln>
            <a:effectLst/>
          </c:spPr>
          <c:invertIfNegative val="0"/>
          <c:cat>
            <c:strRef>
              <c:f>Sheet1!$A$3</c:f>
              <c:strCache>
                <c:ptCount val="1"/>
                <c:pt idx="0">
                  <c:v>Category 1</c:v>
                </c:pt>
              </c:strCache>
            </c:strRef>
          </c:cat>
          <c:val>
            <c:numRef>
              <c:f>Sheet1!$B$3</c:f>
              <c:numCache>
                <c:formatCode>General</c:formatCode>
                <c:ptCount val="1"/>
                <c:pt idx="0">
                  <c:v>20</c:v>
                </c:pt>
              </c:numCache>
            </c:numRef>
          </c:val>
          <c:extLst>
            <c:ext xmlns:c16="http://schemas.microsoft.com/office/drawing/2014/chart" uri="{C3380CC4-5D6E-409C-BE32-E72D297353CC}">
              <c16:uniqueId val="{00000000-64DE-4265-9702-6206C778A7DA}"/>
            </c:ext>
          </c:extLst>
        </c:ser>
        <c:ser>
          <c:idx val="1"/>
          <c:order val="1"/>
          <c:tx>
            <c:strRef>
              <c:f>Sheet1!$C$2</c:f>
              <c:strCache>
                <c:ptCount val="1"/>
                <c:pt idx="0">
                  <c:v>KS (93.5) SM (91.9)</c:v>
                </c:pt>
              </c:strCache>
            </c:strRef>
          </c:tx>
          <c:spPr>
            <a:solidFill>
              <a:srgbClr val="FFC000"/>
            </a:solidFill>
            <a:ln>
              <a:noFill/>
            </a:ln>
            <a:effectLst/>
          </c:spPr>
          <c:invertIfNegative val="0"/>
          <c:cat>
            <c:strRef>
              <c:f>Sheet1!$A$3</c:f>
              <c:strCache>
                <c:ptCount val="1"/>
                <c:pt idx="0">
                  <c:v>Category 1</c:v>
                </c:pt>
              </c:strCache>
            </c:strRef>
          </c:cat>
          <c:val>
            <c:numRef>
              <c:f>Sheet1!$C$3</c:f>
              <c:numCache>
                <c:formatCode>General</c:formatCode>
                <c:ptCount val="1"/>
                <c:pt idx="0">
                  <c:v>0</c:v>
                </c:pt>
              </c:numCache>
            </c:numRef>
          </c:val>
          <c:extLst>
            <c:ext xmlns:c16="http://schemas.microsoft.com/office/drawing/2014/chart" uri="{C3380CC4-5D6E-409C-BE32-E72D297353CC}">
              <c16:uniqueId val="{00000001-64DE-4265-9702-6206C778A7DA}"/>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65</c:v>
                </c:pt>
              </c:numCache>
            </c:numRef>
          </c:val>
          <c:extLst>
            <c:ext xmlns:c16="http://schemas.microsoft.com/office/drawing/2014/chart" uri="{C3380CC4-5D6E-409C-BE32-E72D297353CC}">
              <c16:uniqueId val="{00000002-64DE-4265-9702-6206C778A7DA}"/>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0092-42A2-A527-D68CB4EA8B01}"/>
              </c:ext>
            </c:extLst>
          </c:dPt>
          <c:cat>
            <c:strRef>
              <c:f>Sheet1!$A$3</c:f>
              <c:strCache>
                <c:ptCount val="1"/>
                <c:pt idx="0">
                  <c:v>Category 1</c:v>
                </c:pt>
              </c:strCache>
            </c:strRef>
          </c:cat>
          <c:val>
            <c:numRef>
              <c:f>Sheet1!$B$3</c:f>
              <c:numCache>
                <c:formatCode>General</c:formatCode>
                <c:ptCount val="1"/>
                <c:pt idx="0">
                  <c:v>10</c:v>
                </c:pt>
              </c:numCache>
            </c:numRef>
          </c:val>
          <c:extLst>
            <c:ext xmlns:c16="http://schemas.microsoft.com/office/drawing/2014/chart" uri="{C3380CC4-5D6E-409C-BE32-E72D297353CC}">
              <c16:uniqueId val="{00000002-0092-42A2-A527-D68CB4EA8B01}"/>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0092-42A2-A527-D68CB4EA8B01}"/>
            </c:ext>
          </c:extLst>
        </c:ser>
        <c:ser>
          <c:idx val="2"/>
          <c:order val="2"/>
          <c:tx>
            <c:strRef>
              <c:f>Sheet1!$D$2</c:f>
              <c:strCache>
                <c:ptCount val="1"/>
                <c:pt idx="0">
                  <c:v>AR (98.1) CS (97.2) SJ (91.9) WV (91.9)</c:v>
                </c:pt>
              </c:strCache>
            </c:strRef>
          </c:tx>
          <c:spPr>
            <a:solidFill>
              <a:srgbClr val="FFC000"/>
            </a:solidFill>
            <a:ln>
              <a:solidFill>
                <a:schemeClr val="accent1">
                  <a:alpha val="96000"/>
                </a:schemeClr>
              </a:solidFill>
            </a:ln>
            <a:effectLst/>
          </c:spPr>
          <c:invertIfNegative val="0"/>
          <c:cat>
            <c:strRef>
              <c:f>Sheet1!$A$3</c:f>
              <c:strCache>
                <c:ptCount val="1"/>
                <c:pt idx="0">
                  <c:v>Category 1</c:v>
                </c:pt>
              </c:strCache>
            </c:strRef>
          </c:cat>
          <c:val>
            <c:numRef>
              <c:f>Sheet1!$D$3</c:f>
              <c:numCache>
                <c:formatCode>General</c:formatCode>
                <c:ptCount val="1"/>
                <c:pt idx="0">
                  <c:v>87.5</c:v>
                </c:pt>
              </c:numCache>
            </c:numRef>
          </c:val>
          <c:extLst>
            <c:ext xmlns:c16="http://schemas.microsoft.com/office/drawing/2014/chart" uri="{C3380CC4-5D6E-409C-BE32-E72D297353CC}">
              <c16:uniqueId val="{00000004-0092-42A2-A527-D68CB4EA8B01}"/>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0.3092</cdr:x>
      <cdr:y>0.50992</cdr:y>
    </cdr:from>
    <cdr:to>
      <cdr:x>0.46189</cdr:x>
      <cdr:y>0.62834</cdr:y>
    </cdr:to>
    <cdr:cxnSp macro="">
      <cdr:nvCxnSpPr>
        <cdr:cNvPr id="3" name="Straight Arrow Connector 2">
          <a:extLst xmlns:a="http://schemas.openxmlformats.org/drawingml/2006/main">
            <a:ext uri="{FF2B5EF4-FFF2-40B4-BE49-F238E27FC236}">
              <a16:creationId xmlns:a16="http://schemas.microsoft.com/office/drawing/2014/main" id="{C96DF040-75D9-A2CD-8388-8778D6589CEB}"/>
            </a:ext>
          </a:extLst>
        </cdr:cNvPr>
        <cdr:cNvCxnSpPr/>
      </cdr:nvCxnSpPr>
      <cdr:spPr>
        <a:xfrm xmlns:a="http://schemas.openxmlformats.org/drawingml/2006/main" flipV="1">
          <a:off x="902630" y="1052181"/>
          <a:ext cx="445764" cy="244360"/>
        </a:xfrm>
        <a:prstGeom xmlns:a="http://schemas.openxmlformats.org/drawingml/2006/main" prst="straightConnector1">
          <a:avLst/>
        </a:prstGeom>
        <a:ln xmlns:a="http://schemas.openxmlformats.org/drawingml/2006/main">
          <a:tailEnd type="triangle"/>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0.67375</cdr:x>
      <cdr:y>0.13126</cdr:y>
    </cdr:from>
    <cdr:to>
      <cdr:x>0.82645</cdr:x>
      <cdr:y>0.24969</cdr:y>
    </cdr:to>
    <cdr:cxnSp macro="">
      <cdr:nvCxnSpPr>
        <cdr:cNvPr id="4" name="Straight Arrow Connector 3">
          <a:extLst xmlns:a="http://schemas.openxmlformats.org/drawingml/2006/main">
            <a:ext uri="{FF2B5EF4-FFF2-40B4-BE49-F238E27FC236}">
              <a16:creationId xmlns:a16="http://schemas.microsoft.com/office/drawing/2014/main" id="{2F719386-E953-14D4-60FC-CF40ABCC5423}"/>
            </a:ext>
          </a:extLst>
        </cdr:cNvPr>
        <cdr:cNvCxnSpPr/>
      </cdr:nvCxnSpPr>
      <cdr:spPr>
        <a:xfrm xmlns:a="http://schemas.openxmlformats.org/drawingml/2006/main" flipV="1">
          <a:off x="1966873" y="270850"/>
          <a:ext cx="445764" cy="244361"/>
        </a:xfrm>
        <a:prstGeom xmlns:a="http://schemas.openxmlformats.org/drawingml/2006/main" prst="straightConnector1">
          <a:avLst/>
        </a:prstGeom>
        <a:ln xmlns:a="http://schemas.openxmlformats.org/drawingml/2006/main">
          <a:tailEnd type="triangle"/>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641C83-CE3C-424A-A3C0-ACBB77819B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4890427-98C8-1045-B09A-5ECB8A04380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08CE8-14BE-B941-867D-D1C064CCABBA}" type="datetimeFigureOut">
              <a:rPr lang="en-US" smtClean="0"/>
              <a:t>10/14/2024</a:t>
            </a:fld>
            <a:endParaRPr lang="en-US"/>
          </a:p>
        </p:txBody>
      </p:sp>
      <p:sp>
        <p:nvSpPr>
          <p:cNvPr id="4" name="Footer Placeholder 3">
            <a:extLst>
              <a:ext uri="{FF2B5EF4-FFF2-40B4-BE49-F238E27FC236}">
                <a16:creationId xmlns:a16="http://schemas.microsoft.com/office/drawing/2014/main" id="{6A3E4524-8F7B-4F43-92F4-C394B4A7A5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C2D43A5-9F41-3A48-9F9C-630EA636C3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7E522A-CE6C-6545-8AF7-8AF2D4697723}" type="slidenum">
              <a:rPr lang="en-US" smtClean="0"/>
              <a:t>‹#›</a:t>
            </a:fld>
            <a:endParaRPr lang="en-US"/>
          </a:p>
        </p:txBody>
      </p:sp>
    </p:spTree>
    <p:extLst>
      <p:ext uri="{BB962C8B-B14F-4D97-AF65-F5344CB8AC3E}">
        <p14:creationId xmlns:p14="http://schemas.microsoft.com/office/powerpoint/2010/main" val="772721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52A32-C764-42B9-B872-738194D3D7E1}" type="datetimeFigureOut">
              <a:rPr lang="en-US"/>
              <a:t>10/14/2024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D2B880-4E56-49AE-BFD2-484CF7B3CBF2}" type="slidenum">
              <a:rPr lang="en-US"/>
              <a:t>‹#›</a:t>
            </a:fld>
            <a:endParaRPr lang="en-US"/>
          </a:p>
        </p:txBody>
      </p:sp>
    </p:spTree>
    <p:extLst>
      <p:ext uri="{BB962C8B-B14F-4D97-AF65-F5344CB8AC3E}">
        <p14:creationId xmlns:p14="http://schemas.microsoft.com/office/powerpoint/2010/main" val="3598166097"/>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a:t>
            </a:fld>
            <a:endParaRPr lang="en-US"/>
          </a:p>
        </p:txBody>
      </p:sp>
    </p:spTree>
    <p:extLst>
      <p:ext uri="{BB962C8B-B14F-4D97-AF65-F5344CB8AC3E}">
        <p14:creationId xmlns:p14="http://schemas.microsoft.com/office/powerpoint/2010/main" val="3591019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10</a:t>
            </a:fld>
            <a:endParaRPr lang="en-US"/>
          </a:p>
        </p:txBody>
      </p:sp>
    </p:spTree>
    <p:extLst>
      <p:ext uri="{BB962C8B-B14F-4D97-AF65-F5344CB8AC3E}">
        <p14:creationId xmlns:p14="http://schemas.microsoft.com/office/powerpoint/2010/main" val="335962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https://fingertips.phe.org.uk/search/oral%20health#page/6/gid/1938133263/pat/159/par/K02000001/ati/15/are/E92000001/iid/93563/age/34/sex/4/cat/-1/ctp/-1/yrr/1/cid/4/tbm/1</a:t>
            </a:r>
          </a:p>
        </p:txBody>
      </p:sp>
      <p:sp>
        <p:nvSpPr>
          <p:cNvPr id="4" name="Slide Number Placeholder 3"/>
          <p:cNvSpPr>
            <a:spLocks noGrp="1"/>
          </p:cNvSpPr>
          <p:nvPr>
            <p:ph type="sldNum" sz="quarter" idx="5"/>
          </p:nvPr>
        </p:nvSpPr>
        <p:spPr/>
        <p:txBody>
          <a:bodyPr/>
          <a:lstStyle/>
          <a:p>
            <a:fld id="{B9D2B880-4E56-49AE-BFD2-484CF7B3CBF2}" type="slidenum">
              <a:rPr lang="en-US" smtClean="0"/>
              <a:t>11</a:t>
            </a:fld>
            <a:endParaRPr lang="en-US"/>
          </a:p>
        </p:txBody>
      </p:sp>
    </p:spTree>
    <p:extLst>
      <p:ext uri="{BB962C8B-B14F-4D97-AF65-F5344CB8AC3E}">
        <p14:creationId xmlns:p14="http://schemas.microsoft.com/office/powerpoint/2010/main" val="2975243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12</a:t>
            </a:fld>
            <a:endParaRPr lang="en-US"/>
          </a:p>
        </p:txBody>
      </p:sp>
    </p:spTree>
    <p:extLst>
      <p:ext uri="{BB962C8B-B14F-4D97-AF65-F5344CB8AC3E}">
        <p14:creationId xmlns:p14="http://schemas.microsoft.com/office/powerpoint/2010/main" val="3226033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13</a:t>
            </a:fld>
            <a:endParaRPr lang="en-US"/>
          </a:p>
        </p:txBody>
      </p:sp>
    </p:spTree>
    <p:extLst>
      <p:ext uri="{BB962C8B-B14F-4D97-AF65-F5344CB8AC3E}">
        <p14:creationId xmlns:p14="http://schemas.microsoft.com/office/powerpoint/2010/main" val="1931058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14</a:t>
            </a:fld>
            <a:endParaRPr lang="en-US"/>
          </a:p>
        </p:txBody>
      </p:sp>
    </p:spTree>
    <p:extLst>
      <p:ext uri="{BB962C8B-B14F-4D97-AF65-F5344CB8AC3E}">
        <p14:creationId xmlns:p14="http://schemas.microsoft.com/office/powerpoint/2010/main" val="1324248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15</a:t>
            </a:fld>
            <a:endParaRPr lang="en-US"/>
          </a:p>
        </p:txBody>
      </p:sp>
    </p:spTree>
    <p:extLst>
      <p:ext uri="{BB962C8B-B14F-4D97-AF65-F5344CB8AC3E}">
        <p14:creationId xmlns:p14="http://schemas.microsoft.com/office/powerpoint/2010/main" val="1729253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16</a:t>
            </a:fld>
            <a:endParaRPr lang="en-US"/>
          </a:p>
        </p:txBody>
      </p:sp>
    </p:spTree>
    <p:extLst>
      <p:ext uri="{BB962C8B-B14F-4D97-AF65-F5344CB8AC3E}">
        <p14:creationId xmlns:p14="http://schemas.microsoft.com/office/powerpoint/2010/main" val="297761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17</a:t>
            </a:fld>
            <a:endParaRPr lang="en-US"/>
          </a:p>
        </p:txBody>
      </p:sp>
    </p:spTree>
    <p:extLst>
      <p:ext uri="{BB962C8B-B14F-4D97-AF65-F5344CB8AC3E}">
        <p14:creationId xmlns:p14="http://schemas.microsoft.com/office/powerpoint/2010/main" val="3826257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18</a:t>
            </a:fld>
            <a:endParaRPr lang="en-US"/>
          </a:p>
        </p:txBody>
      </p:sp>
    </p:spTree>
    <p:extLst>
      <p:ext uri="{BB962C8B-B14F-4D97-AF65-F5344CB8AC3E}">
        <p14:creationId xmlns:p14="http://schemas.microsoft.com/office/powerpoint/2010/main" val="16551915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19</a:t>
            </a:fld>
            <a:endParaRPr lang="en-US"/>
          </a:p>
        </p:txBody>
      </p:sp>
    </p:spTree>
    <p:extLst>
      <p:ext uri="{BB962C8B-B14F-4D97-AF65-F5344CB8AC3E}">
        <p14:creationId xmlns:p14="http://schemas.microsoft.com/office/powerpoint/2010/main" val="3877335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6250" y="265113"/>
            <a:ext cx="5762625" cy="3241675"/>
          </a:xfrm>
        </p:spPr>
      </p:sp>
      <p:sp>
        <p:nvSpPr>
          <p:cNvPr id="3" name="Notes Placeholder 2"/>
          <p:cNvSpPr>
            <a:spLocks noGrp="1"/>
          </p:cNvSpPr>
          <p:nvPr>
            <p:ph type="body" idx="1"/>
          </p:nvPr>
        </p:nvSpPr>
        <p:spPr>
          <a:xfrm>
            <a:off x="274440" y="3475318"/>
            <a:ext cx="6466928" cy="5417161"/>
          </a:xfrm>
        </p:spPr>
        <p:txBody>
          <a:bodyPr/>
          <a:lstStyle/>
          <a:p>
            <a:endParaRPr lang="en-GB" dirty="0"/>
          </a:p>
          <a:p>
            <a:endParaRPr lang="en-GB" dirty="0">
              <a:solidFill>
                <a:srgbClr val="FF0000"/>
              </a:solidFill>
            </a:endParaRPr>
          </a:p>
          <a:p>
            <a:endParaRPr lang="en-GB" sz="1600" dirty="0"/>
          </a:p>
        </p:txBody>
      </p:sp>
      <p:sp>
        <p:nvSpPr>
          <p:cNvPr id="4" name="Slide Number Placeholder 3"/>
          <p:cNvSpPr>
            <a:spLocks noGrp="1"/>
          </p:cNvSpPr>
          <p:nvPr>
            <p:ph type="sldNum" sz="quarter" idx="5"/>
          </p:nvPr>
        </p:nvSpPr>
        <p:spPr/>
        <p:txBody>
          <a:bodyPr/>
          <a:lstStyle/>
          <a:p>
            <a:fld id="{B9D2B880-4E56-49AE-BFD2-484CF7B3CBF2}" type="slidenum">
              <a:rPr lang="en-US" smtClean="0"/>
              <a:t>2</a:t>
            </a:fld>
            <a:endParaRPr lang="en-US" dirty="0"/>
          </a:p>
        </p:txBody>
      </p:sp>
    </p:spTree>
    <p:extLst>
      <p:ext uri="{BB962C8B-B14F-4D97-AF65-F5344CB8AC3E}">
        <p14:creationId xmlns:p14="http://schemas.microsoft.com/office/powerpoint/2010/main" val="1621106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20</a:t>
            </a:fld>
            <a:endParaRPr lang="en-US"/>
          </a:p>
        </p:txBody>
      </p:sp>
    </p:spTree>
    <p:extLst>
      <p:ext uri="{BB962C8B-B14F-4D97-AF65-F5344CB8AC3E}">
        <p14:creationId xmlns:p14="http://schemas.microsoft.com/office/powerpoint/2010/main" val="11945526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21</a:t>
            </a:fld>
            <a:endParaRPr lang="en-US"/>
          </a:p>
        </p:txBody>
      </p:sp>
    </p:spTree>
    <p:extLst>
      <p:ext uri="{BB962C8B-B14F-4D97-AF65-F5344CB8AC3E}">
        <p14:creationId xmlns:p14="http://schemas.microsoft.com/office/powerpoint/2010/main" val="18178295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22</a:t>
            </a:fld>
            <a:endParaRPr lang="en-US"/>
          </a:p>
        </p:txBody>
      </p:sp>
    </p:spTree>
    <p:extLst>
      <p:ext uri="{BB962C8B-B14F-4D97-AF65-F5344CB8AC3E}">
        <p14:creationId xmlns:p14="http://schemas.microsoft.com/office/powerpoint/2010/main" val="40047277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23</a:t>
            </a:fld>
            <a:endParaRPr lang="en-US"/>
          </a:p>
        </p:txBody>
      </p:sp>
    </p:spTree>
    <p:extLst>
      <p:ext uri="{BB962C8B-B14F-4D97-AF65-F5344CB8AC3E}">
        <p14:creationId xmlns:p14="http://schemas.microsoft.com/office/powerpoint/2010/main" val="32637724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24</a:t>
            </a:fld>
            <a:endParaRPr lang="en-US"/>
          </a:p>
        </p:txBody>
      </p:sp>
    </p:spTree>
    <p:extLst>
      <p:ext uri="{BB962C8B-B14F-4D97-AF65-F5344CB8AC3E}">
        <p14:creationId xmlns:p14="http://schemas.microsoft.com/office/powerpoint/2010/main" val="31221593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25</a:t>
            </a:fld>
            <a:endParaRPr lang="en-US"/>
          </a:p>
        </p:txBody>
      </p:sp>
    </p:spTree>
    <p:extLst>
      <p:ext uri="{BB962C8B-B14F-4D97-AF65-F5344CB8AC3E}">
        <p14:creationId xmlns:p14="http://schemas.microsoft.com/office/powerpoint/2010/main" val="3463528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26</a:t>
            </a:fld>
            <a:endParaRPr lang="en-US"/>
          </a:p>
        </p:txBody>
      </p:sp>
    </p:spTree>
    <p:extLst>
      <p:ext uri="{BB962C8B-B14F-4D97-AF65-F5344CB8AC3E}">
        <p14:creationId xmlns:p14="http://schemas.microsoft.com/office/powerpoint/2010/main" val="9958362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27</a:t>
            </a:fld>
            <a:endParaRPr lang="en-US"/>
          </a:p>
        </p:txBody>
      </p:sp>
    </p:spTree>
    <p:extLst>
      <p:ext uri="{BB962C8B-B14F-4D97-AF65-F5344CB8AC3E}">
        <p14:creationId xmlns:p14="http://schemas.microsoft.com/office/powerpoint/2010/main" val="34879837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28</a:t>
            </a:fld>
            <a:endParaRPr lang="en-US"/>
          </a:p>
        </p:txBody>
      </p:sp>
    </p:spTree>
    <p:extLst>
      <p:ext uri="{BB962C8B-B14F-4D97-AF65-F5344CB8AC3E}">
        <p14:creationId xmlns:p14="http://schemas.microsoft.com/office/powerpoint/2010/main" val="38675357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29</a:t>
            </a:fld>
            <a:endParaRPr lang="en-US"/>
          </a:p>
        </p:txBody>
      </p:sp>
    </p:spTree>
    <p:extLst>
      <p:ext uri="{BB962C8B-B14F-4D97-AF65-F5344CB8AC3E}">
        <p14:creationId xmlns:p14="http://schemas.microsoft.com/office/powerpoint/2010/main" val="1363604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a:t>
            </a:fld>
            <a:endParaRPr lang="en-US"/>
          </a:p>
        </p:txBody>
      </p:sp>
    </p:spTree>
    <p:extLst>
      <p:ext uri="{BB962C8B-B14F-4D97-AF65-F5344CB8AC3E}">
        <p14:creationId xmlns:p14="http://schemas.microsoft.com/office/powerpoint/2010/main" val="41072200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30</a:t>
            </a:fld>
            <a:endParaRPr lang="en-US"/>
          </a:p>
        </p:txBody>
      </p:sp>
    </p:spTree>
    <p:extLst>
      <p:ext uri="{BB962C8B-B14F-4D97-AF65-F5344CB8AC3E}">
        <p14:creationId xmlns:p14="http://schemas.microsoft.com/office/powerpoint/2010/main" val="667735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31</a:t>
            </a:fld>
            <a:endParaRPr lang="en-US"/>
          </a:p>
        </p:txBody>
      </p:sp>
    </p:spTree>
    <p:extLst>
      <p:ext uri="{BB962C8B-B14F-4D97-AF65-F5344CB8AC3E}">
        <p14:creationId xmlns:p14="http://schemas.microsoft.com/office/powerpoint/2010/main" val="3239220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32</a:t>
            </a:fld>
            <a:endParaRPr lang="en-US"/>
          </a:p>
        </p:txBody>
      </p:sp>
    </p:spTree>
    <p:extLst>
      <p:ext uri="{BB962C8B-B14F-4D97-AF65-F5344CB8AC3E}">
        <p14:creationId xmlns:p14="http://schemas.microsoft.com/office/powerpoint/2010/main" val="35503086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33</a:t>
            </a:fld>
            <a:endParaRPr lang="en-US"/>
          </a:p>
        </p:txBody>
      </p:sp>
    </p:spTree>
    <p:extLst>
      <p:ext uri="{BB962C8B-B14F-4D97-AF65-F5344CB8AC3E}">
        <p14:creationId xmlns:p14="http://schemas.microsoft.com/office/powerpoint/2010/main" val="6307893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34</a:t>
            </a:fld>
            <a:endParaRPr lang="en-US"/>
          </a:p>
        </p:txBody>
      </p:sp>
    </p:spTree>
    <p:extLst>
      <p:ext uri="{BB962C8B-B14F-4D97-AF65-F5344CB8AC3E}">
        <p14:creationId xmlns:p14="http://schemas.microsoft.com/office/powerpoint/2010/main" val="38420428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35</a:t>
            </a:fld>
            <a:endParaRPr lang="en-US"/>
          </a:p>
        </p:txBody>
      </p:sp>
    </p:spTree>
    <p:extLst>
      <p:ext uri="{BB962C8B-B14F-4D97-AF65-F5344CB8AC3E}">
        <p14:creationId xmlns:p14="http://schemas.microsoft.com/office/powerpoint/2010/main" val="38836552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36</a:t>
            </a:fld>
            <a:endParaRPr lang="en-US"/>
          </a:p>
        </p:txBody>
      </p:sp>
    </p:spTree>
    <p:extLst>
      <p:ext uri="{BB962C8B-B14F-4D97-AF65-F5344CB8AC3E}">
        <p14:creationId xmlns:p14="http://schemas.microsoft.com/office/powerpoint/2010/main" val="3794644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4</a:t>
            </a:fld>
            <a:endParaRPr lang="en-US"/>
          </a:p>
        </p:txBody>
      </p:sp>
    </p:spTree>
    <p:extLst>
      <p:ext uri="{BB962C8B-B14F-4D97-AF65-F5344CB8AC3E}">
        <p14:creationId xmlns:p14="http://schemas.microsoft.com/office/powerpoint/2010/main" val="240668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5</a:t>
            </a:fld>
            <a:endParaRPr lang="en-US"/>
          </a:p>
        </p:txBody>
      </p:sp>
    </p:spTree>
    <p:extLst>
      <p:ext uri="{BB962C8B-B14F-4D97-AF65-F5344CB8AC3E}">
        <p14:creationId xmlns:p14="http://schemas.microsoft.com/office/powerpoint/2010/main" val="2919328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Numbers decrease between the ages of about 19 to 24y except Luton</a:t>
            </a:r>
          </a:p>
          <a:p>
            <a:pPr marL="171450" indent="-171450">
              <a:buFont typeface="Arial" panose="020B0604020202020204" pitchFamily="34" charset="0"/>
              <a:buChar char="•"/>
            </a:pPr>
            <a:r>
              <a:rPr lang="en-GB" dirty="0"/>
              <a:t>https://www.yhphnetwork.co.uk/links-and-resources/useful-links-resources/the-life-course/</a:t>
            </a:r>
          </a:p>
          <a:p>
            <a:endParaRPr lang="en-GB"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6</a:t>
            </a:fld>
            <a:endParaRPr lang="en-US"/>
          </a:p>
        </p:txBody>
      </p:sp>
    </p:spTree>
    <p:extLst>
      <p:ext uri="{BB962C8B-B14F-4D97-AF65-F5344CB8AC3E}">
        <p14:creationId xmlns:p14="http://schemas.microsoft.com/office/powerpoint/2010/main" val="215849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7</a:t>
            </a:fld>
            <a:endParaRPr lang="en-US"/>
          </a:p>
        </p:txBody>
      </p:sp>
    </p:spTree>
    <p:extLst>
      <p:ext uri="{BB962C8B-B14F-4D97-AF65-F5344CB8AC3E}">
        <p14:creationId xmlns:p14="http://schemas.microsoft.com/office/powerpoint/2010/main" val="4077170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8</a:t>
            </a:fld>
            <a:endParaRPr lang="en-US"/>
          </a:p>
        </p:txBody>
      </p:sp>
    </p:spTree>
    <p:extLst>
      <p:ext uri="{BB962C8B-B14F-4D97-AF65-F5344CB8AC3E}">
        <p14:creationId xmlns:p14="http://schemas.microsoft.com/office/powerpoint/2010/main" val="3001828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Population vaccination coverage: Flu (primary school aged children)</a:t>
            </a:r>
          </a:p>
        </p:txBody>
      </p:sp>
      <p:sp>
        <p:nvSpPr>
          <p:cNvPr id="4" name="Slide Number Placeholder 3"/>
          <p:cNvSpPr>
            <a:spLocks noGrp="1"/>
          </p:cNvSpPr>
          <p:nvPr>
            <p:ph type="sldNum" sz="quarter" idx="5"/>
          </p:nvPr>
        </p:nvSpPr>
        <p:spPr/>
        <p:txBody>
          <a:bodyPr/>
          <a:lstStyle/>
          <a:p>
            <a:fld id="{B9D2B880-4E56-49AE-BFD2-484CF7B3CBF2}" type="slidenum">
              <a:rPr lang="en-US" smtClean="0"/>
              <a:t>9</a:t>
            </a:fld>
            <a:endParaRPr lang="en-US"/>
          </a:p>
        </p:txBody>
      </p:sp>
    </p:spTree>
    <p:extLst>
      <p:ext uri="{BB962C8B-B14F-4D97-AF65-F5344CB8AC3E}">
        <p14:creationId xmlns:p14="http://schemas.microsoft.com/office/powerpoint/2010/main" val="923510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81A4210-7229-DB41-8DE5-7458F41EA868}"/>
              </a:ext>
            </a:extLst>
          </p:cNvPr>
          <p:cNvSpPr>
            <a:spLocks noGrp="1"/>
          </p:cNvSpPr>
          <p:nvPr>
            <p:ph type="title" hasCustomPrompt="1"/>
          </p:nvPr>
        </p:nvSpPr>
        <p:spPr>
          <a:xfrm>
            <a:off x="606228" y="536574"/>
            <a:ext cx="6429060" cy="2459004"/>
          </a:xfrm>
        </p:spPr>
        <p:txBody>
          <a:bodyPr anchor="b" anchorCtr="0"/>
          <a:lstStyle>
            <a:lvl1pPr algn="l">
              <a:defRPr sz="4000" b="1" cap="none" baseline="0"/>
            </a:lvl1pPr>
          </a:lstStyle>
          <a:p>
            <a:r>
              <a:rPr lang="en-US" dirty="0"/>
              <a:t>Click to edit Master </a:t>
            </a:r>
            <a:br>
              <a:rPr lang="en-US" dirty="0"/>
            </a:br>
            <a:r>
              <a:rPr lang="en-US" dirty="0"/>
              <a:t>title style</a:t>
            </a:r>
            <a:endParaRPr lang="en-GB" dirty="0"/>
          </a:p>
        </p:txBody>
      </p:sp>
      <p:sp>
        <p:nvSpPr>
          <p:cNvPr id="16" name="Text Placeholder 2">
            <a:extLst>
              <a:ext uri="{FF2B5EF4-FFF2-40B4-BE49-F238E27FC236}">
                <a16:creationId xmlns:a16="http://schemas.microsoft.com/office/drawing/2014/main" id="{FCB8B451-CAFA-004A-89B1-D4C0D76248D6}"/>
              </a:ext>
            </a:extLst>
          </p:cNvPr>
          <p:cNvSpPr>
            <a:spLocks noGrp="1"/>
          </p:cNvSpPr>
          <p:nvPr>
            <p:ph type="body" idx="1"/>
          </p:nvPr>
        </p:nvSpPr>
        <p:spPr>
          <a:xfrm>
            <a:off x="606228" y="3134508"/>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22" name="Logo" descr="Logo NHS Bedfordshire, Luton and Milton Keynes Integrated Care Board">
            <a:extLst>
              <a:ext uri="{FF2B5EF4-FFF2-40B4-BE49-F238E27FC236}">
                <a16:creationId xmlns:a16="http://schemas.microsoft.com/office/drawing/2014/main" id="{B4F957B9-CE20-8652-5B14-126476B307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9256" y="536574"/>
            <a:ext cx="3196679" cy="1596282"/>
          </a:xfrm>
          <a:prstGeom prst="rect">
            <a:avLst/>
          </a:prstGeom>
        </p:spPr>
      </p:pic>
      <p:sp>
        <p:nvSpPr>
          <p:cNvPr id="23" name="Rectangle 22">
            <a:extLst>
              <a:ext uri="{FF2B5EF4-FFF2-40B4-BE49-F238E27FC236}">
                <a16:creationId xmlns:a16="http://schemas.microsoft.com/office/drawing/2014/main" id="{81677EE5-F830-BDD9-E0E0-C30D893BA5D9}"/>
              </a:ext>
            </a:extLst>
          </p:cNvPr>
          <p:cNvSpPr/>
          <p:nvPr userDrawn="1"/>
        </p:nvSpPr>
        <p:spPr>
          <a:xfrm>
            <a:off x="0" y="4477096"/>
            <a:ext cx="12192000" cy="2380903"/>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 30">
            <a:extLst>
              <a:ext uri="{FF2B5EF4-FFF2-40B4-BE49-F238E27FC236}">
                <a16:creationId xmlns:a16="http://schemas.microsoft.com/office/drawing/2014/main" id="{5E962F22-AA8B-087A-950C-1852E17E8C9C}"/>
              </a:ext>
              <a:ext uri="{C183D7F6-B498-43B3-948B-1728B52AA6E4}">
                <adec:decorative xmlns:adec="http://schemas.microsoft.com/office/drawing/2017/decorative" val="1"/>
              </a:ext>
            </a:extLst>
          </p:cNvPr>
          <p:cNvGrpSpPr/>
          <p:nvPr userDrawn="1"/>
        </p:nvGrpSpPr>
        <p:grpSpPr>
          <a:xfrm>
            <a:off x="835801" y="4759306"/>
            <a:ext cx="10520398" cy="1954099"/>
            <a:chOff x="827223" y="4759306"/>
            <a:chExt cx="10520398" cy="1954099"/>
          </a:xfrm>
        </p:grpSpPr>
        <p:pic>
          <p:nvPicPr>
            <p:cNvPr id="3" name="Picture 2">
              <a:extLst>
                <a:ext uri="{FF2B5EF4-FFF2-40B4-BE49-F238E27FC236}">
                  <a16:creationId xmlns:a16="http://schemas.microsoft.com/office/drawing/2014/main" id="{52E01241-F16E-668A-743E-99DC1B8A245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09810" y="4787207"/>
              <a:ext cx="1350717" cy="1350717"/>
            </a:xfrm>
            <a:prstGeom prst="rect">
              <a:avLst/>
            </a:prstGeom>
          </p:spPr>
        </p:pic>
        <p:pic>
          <p:nvPicPr>
            <p:cNvPr id="5" name="Picture 4">
              <a:extLst>
                <a:ext uri="{FF2B5EF4-FFF2-40B4-BE49-F238E27FC236}">
                  <a16:creationId xmlns:a16="http://schemas.microsoft.com/office/drawing/2014/main" id="{302D6A8E-6D90-AEB0-2022-6AEF668F928B}"/>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96904" y="4787207"/>
              <a:ext cx="1350717" cy="1350717"/>
            </a:xfrm>
            <a:prstGeom prst="rect">
              <a:avLst/>
            </a:prstGeom>
          </p:spPr>
        </p:pic>
        <p:pic>
          <p:nvPicPr>
            <p:cNvPr id="7" name="Picture 6">
              <a:extLst>
                <a:ext uri="{FF2B5EF4-FFF2-40B4-BE49-F238E27FC236}">
                  <a16:creationId xmlns:a16="http://schemas.microsoft.com/office/drawing/2014/main" id="{C1B73493-F0E9-8EE4-0347-97525E0DA1D5}"/>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22717" y="4787207"/>
              <a:ext cx="1350717" cy="1350717"/>
            </a:xfrm>
            <a:prstGeom prst="rect">
              <a:avLst/>
            </a:prstGeom>
          </p:spPr>
        </p:pic>
        <p:pic>
          <p:nvPicPr>
            <p:cNvPr id="9" name="Picture 8">
              <a:extLst>
                <a:ext uri="{FF2B5EF4-FFF2-40B4-BE49-F238E27FC236}">
                  <a16:creationId xmlns:a16="http://schemas.microsoft.com/office/drawing/2014/main" id="{2D7D5A9F-7E17-6D73-CAE4-71782F150181}"/>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135624" y="4787207"/>
              <a:ext cx="1350717" cy="1350717"/>
            </a:xfrm>
            <a:prstGeom prst="rect">
              <a:avLst/>
            </a:prstGeom>
          </p:spPr>
        </p:pic>
        <p:pic>
          <p:nvPicPr>
            <p:cNvPr id="17" name="Picture 16">
              <a:extLst>
                <a:ext uri="{FF2B5EF4-FFF2-40B4-BE49-F238E27FC236}">
                  <a16:creationId xmlns:a16="http://schemas.microsoft.com/office/drawing/2014/main" id="{BEE606E2-607E-4FF8-76E6-E8502D4C0BA7}"/>
                </a:ext>
                <a:ext uri="{C183D7F6-B498-43B3-948B-1728B52AA6E4}">
                  <adec:decorative xmlns:adec="http://schemas.microsoft.com/office/drawing/2017/decorative" val="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8531" y="4787207"/>
              <a:ext cx="1350717" cy="1350717"/>
            </a:xfrm>
            <a:prstGeom prst="rect">
              <a:avLst/>
            </a:prstGeom>
          </p:spPr>
        </p:pic>
        <p:sp>
          <p:nvSpPr>
            <p:cNvPr id="24" name="TextBox 23">
              <a:extLst>
                <a:ext uri="{FF2B5EF4-FFF2-40B4-BE49-F238E27FC236}">
                  <a16:creationId xmlns:a16="http://schemas.microsoft.com/office/drawing/2014/main" id="{3A0827BD-CCF3-9307-E9C7-E6601ADE64E9}"/>
                </a:ext>
              </a:extLst>
            </p:cNvPr>
            <p:cNvSpPr txBox="1"/>
            <p:nvPr userDrawn="1"/>
          </p:nvSpPr>
          <p:spPr>
            <a:xfrm>
              <a:off x="827223" y="6286995"/>
              <a:ext cx="1398478" cy="215444"/>
            </a:xfrm>
            <a:prstGeom prst="rect">
              <a:avLst/>
            </a:prstGeom>
            <a:noFill/>
          </p:spPr>
          <p:txBody>
            <a:bodyPr wrap="square" lIns="0" tIns="0" rIns="0" bIns="0" rtlCol="0">
              <a:spAutoFit/>
            </a:bodyPr>
            <a:lstStyle/>
            <a:p>
              <a:pPr algn="ctr"/>
              <a:r>
                <a:rPr lang="en-GB" sz="1400" dirty="0">
                  <a:solidFill>
                    <a:schemeClr val="tx2"/>
                  </a:solidFill>
                </a:rPr>
                <a:t>Trust</a:t>
              </a:r>
            </a:p>
          </p:txBody>
        </p:sp>
        <p:sp>
          <p:nvSpPr>
            <p:cNvPr id="26" name="TextBox 25">
              <a:extLst>
                <a:ext uri="{FF2B5EF4-FFF2-40B4-BE49-F238E27FC236}">
                  <a16:creationId xmlns:a16="http://schemas.microsoft.com/office/drawing/2014/main" id="{7F56C38A-BBAA-B9CE-D195-6DBEBD1A1594}"/>
                </a:ext>
              </a:extLst>
            </p:cNvPr>
            <p:cNvSpPr txBox="1"/>
            <p:nvPr userDrawn="1"/>
          </p:nvSpPr>
          <p:spPr>
            <a:xfrm>
              <a:off x="3106323" y="6286995"/>
              <a:ext cx="1398478" cy="215444"/>
            </a:xfrm>
            <a:prstGeom prst="rect">
              <a:avLst/>
            </a:prstGeom>
            <a:noFill/>
          </p:spPr>
          <p:txBody>
            <a:bodyPr wrap="square" lIns="0" tIns="0" rIns="0" bIns="0" rtlCol="0">
              <a:spAutoFit/>
            </a:bodyPr>
            <a:lstStyle/>
            <a:p>
              <a:pPr algn="ctr"/>
              <a:r>
                <a:rPr lang="en-GB" sz="1400" dirty="0">
                  <a:solidFill>
                    <a:schemeClr val="tx2"/>
                  </a:solidFill>
                </a:rPr>
                <a:t>Respect</a:t>
              </a:r>
            </a:p>
          </p:txBody>
        </p:sp>
        <p:sp>
          <p:nvSpPr>
            <p:cNvPr id="27" name="TextBox 26">
              <a:extLst>
                <a:ext uri="{FF2B5EF4-FFF2-40B4-BE49-F238E27FC236}">
                  <a16:creationId xmlns:a16="http://schemas.microsoft.com/office/drawing/2014/main" id="{5BB9A877-4C68-D9E4-E49F-E28BC3766809}"/>
                </a:ext>
              </a:extLst>
            </p:cNvPr>
            <p:cNvSpPr txBox="1"/>
            <p:nvPr userDrawn="1"/>
          </p:nvSpPr>
          <p:spPr>
            <a:xfrm>
              <a:off x="5401409" y="6286995"/>
              <a:ext cx="1398478" cy="215444"/>
            </a:xfrm>
            <a:prstGeom prst="rect">
              <a:avLst/>
            </a:prstGeom>
            <a:noFill/>
          </p:spPr>
          <p:txBody>
            <a:bodyPr wrap="square" lIns="0" tIns="0" rIns="0" bIns="0" rtlCol="0">
              <a:spAutoFit/>
            </a:bodyPr>
            <a:lstStyle/>
            <a:p>
              <a:pPr algn="ctr"/>
              <a:r>
                <a:rPr lang="en-GB" sz="1400" dirty="0">
                  <a:solidFill>
                    <a:schemeClr val="tx2"/>
                  </a:solidFill>
                </a:rPr>
                <a:t>Integrity</a:t>
              </a:r>
            </a:p>
          </p:txBody>
        </p:sp>
        <p:sp>
          <p:nvSpPr>
            <p:cNvPr id="28" name="TextBox 27">
              <a:extLst>
                <a:ext uri="{FF2B5EF4-FFF2-40B4-BE49-F238E27FC236}">
                  <a16:creationId xmlns:a16="http://schemas.microsoft.com/office/drawing/2014/main" id="{1CB4480F-78B1-573D-3BED-0B4A1B17BA22}"/>
                </a:ext>
              </a:extLst>
            </p:cNvPr>
            <p:cNvSpPr txBox="1"/>
            <p:nvPr userDrawn="1"/>
          </p:nvSpPr>
          <p:spPr>
            <a:xfrm>
              <a:off x="7725961" y="6286995"/>
              <a:ext cx="1398478" cy="215444"/>
            </a:xfrm>
            <a:prstGeom prst="rect">
              <a:avLst/>
            </a:prstGeom>
            <a:noFill/>
          </p:spPr>
          <p:txBody>
            <a:bodyPr wrap="square" lIns="0" tIns="0" rIns="0" bIns="0" rtlCol="0">
              <a:spAutoFit/>
            </a:bodyPr>
            <a:lstStyle/>
            <a:p>
              <a:pPr algn="ctr"/>
              <a:r>
                <a:rPr lang="en-GB" sz="1400" dirty="0">
                  <a:solidFill>
                    <a:schemeClr val="tx2"/>
                  </a:solidFill>
                </a:rPr>
                <a:t>Accountability</a:t>
              </a:r>
            </a:p>
          </p:txBody>
        </p:sp>
        <p:sp>
          <p:nvSpPr>
            <p:cNvPr id="29" name="TextBox 28">
              <a:extLst>
                <a:ext uri="{FF2B5EF4-FFF2-40B4-BE49-F238E27FC236}">
                  <a16:creationId xmlns:a16="http://schemas.microsoft.com/office/drawing/2014/main" id="{E2D7933E-E88E-4D1B-D03D-5313011A650E}"/>
                </a:ext>
              </a:extLst>
            </p:cNvPr>
            <p:cNvSpPr txBox="1"/>
            <p:nvPr userDrawn="1"/>
          </p:nvSpPr>
          <p:spPr>
            <a:xfrm>
              <a:off x="10068913" y="6282518"/>
              <a:ext cx="1206701" cy="430887"/>
            </a:xfrm>
            <a:prstGeom prst="rect">
              <a:avLst/>
            </a:prstGeom>
            <a:noFill/>
          </p:spPr>
          <p:txBody>
            <a:bodyPr wrap="square" lIns="0" tIns="0" rIns="0" bIns="0" rtlCol="0">
              <a:spAutoFit/>
            </a:bodyPr>
            <a:lstStyle/>
            <a:p>
              <a:pPr algn="ctr"/>
              <a:r>
                <a:rPr lang="en-GB" sz="1400" dirty="0">
                  <a:solidFill>
                    <a:schemeClr val="tx2"/>
                  </a:solidFill>
                </a:rPr>
                <a:t>Care and Compassion</a:t>
              </a:r>
            </a:p>
          </p:txBody>
        </p:sp>
        <p:cxnSp>
          <p:nvCxnSpPr>
            <p:cNvPr id="30" name="Straight Connector 29">
              <a:extLst>
                <a:ext uri="{FF2B5EF4-FFF2-40B4-BE49-F238E27FC236}">
                  <a16:creationId xmlns:a16="http://schemas.microsoft.com/office/drawing/2014/main" id="{1B023D42-7DA0-5B11-7124-B6AF4AA8D699}"/>
                </a:ext>
                <a:ext uri="{C183D7F6-B498-43B3-948B-1728B52AA6E4}">
                  <adec:decorative xmlns:adec="http://schemas.microsoft.com/office/drawing/2017/decorative" val="1"/>
                </a:ext>
              </a:extLst>
            </p:cNvPr>
            <p:cNvCxnSpPr/>
            <p:nvPr userDrawn="1"/>
          </p:nvCxnSpPr>
          <p:spPr>
            <a:xfrm>
              <a:off x="2667436" y="481645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2287A5E-9C10-E9C8-095D-20F3623669D2}"/>
                </a:ext>
                <a:ext uri="{C183D7F6-B498-43B3-948B-1728B52AA6E4}">
                  <adec:decorative xmlns:adec="http://schemas.microsoft.com/office/drawing/2017/decorative" val="1"/>
                </a:ext>
              </a:extLst>
            </p:cNvPr>
            <p:cNvCxnSpPr/>
            <p:nvPr userDrawn="1"/>
          </p:nvCxnSpPr>
          <p:spPr>
            <a:xfrm>
              <a:off x="4954529" y="475930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1196B2E-BA65-3E0A-564E-5B96878A3E1E}"/>
                </a:ext>
                <a:ext uri="{C183D7F6-B498-43B3-948B-1728B52AA6E4}">
                  <adec:decorative xmlns:adec="http://schemas.microsoft.com/office/drawing/2017/decorative" val="1"/>
                </a:ext>
              </a:extLst>
            </p:cNvPr>
            <p:cNvCxnSpPr/>
            <p:nvPr userDrawn="1"/>
          </p:nvCxnSpPr>
          <p:spPr>
            <a:xfrm>
              <a:off x="7241622" y="4787881"/>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1FA960A-F7D7-49BC-9A58-D0767FD3BAE8}"/>
                </a:ext>
                <a:ext uri="{C183D7F6-B498-43B3-948B-1728B52AA6E4}">
                  <adec:decorative xmlns:adec="http://schemas.microsoft.com/office/drawing/2017/decorative" val="1"/>
                </a:ext>
              </a:extLst>
            </p:cNvPr>
            <p:cNvCxnSpPr/>
            <p:nvPr userDrawn="1"/>
          </p:nvCxnSpPr>
          <p:spPr>
            <a:xfrm>
              <a:off x="9528715" y="475930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mber, Title and Content_2">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9BFB4F38-94C3-154F-84F3-38BCB606234C}"/>
              </a:ext>
            </a:extLst>
          </p:cNvPr>
          <p:cNvSpPr>
            <a:spLocks noGrp="1"/>
          </p:cNvSpPr>
          <p:nvPr>
            <p:ph idx="15" hasCustomPrompt="1"/>
          </p:nvPr>
        </p:nvSpPr>
        <p:spPr>
          <a:xfrm>
            <a:off x="588336" y="382349"/>
            <a:ext cx="1080119"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35179BC9-FD9A-D5CC-924F-64417D80C8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43E7EBE0-8CE9-453A-87B4-8F46CFBCFCFB}"/>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679395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 Title and 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DFDE91C4-AEF5-5F44-AB54-183B7E47CA6B}"/>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C6EF843F-7E56-3640-B407-1CCC3525A1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14289B22-CD74-D1AD-7552-9A9238D6002F}"/>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87675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ber, Title and Content_4">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AE0F4FD-1908-0F41-8EFE-DEE66C81FF42}"/>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69E91A5-6FEC-B834-DAAA-DE539D2D502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5308B3CE-1997-5849-8B1B-560568CE0A44}"/>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798530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umber, Title and Content_5">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08D89DE4-A435-B94B-97FE-7F11E2CA37F2}"/>
              </a:ext>
            </a:extLst>
          </p:cNvPr>
          <p:cNvSpPr>
            <a:spLocks noGrp="1"/>
          </p:cNvSpPr>
          <p:nvPr>
            <p:ph idx="15" hasCustomPrompt="1"/>
          </p:nvPr>
        </p:nvSpPr>
        <p:spPr>
          <a:xfrm>
            <a:off x="596213" y="382349"/>
            <a:ext cx="1103648"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5" name="Picture 14" descr="Logo NHS Bedfordshire, Luton and Milton Keynes Integrated Care Board">
            <a:extLst>
              <a:ext uri="{FF2B5EF4-FFF2-40B4-BE49-F238E27FC236}">
                <a16:creationId xmlns:a16="http://schemas.microsoft.com/office/drawing/2014/main" id="{1954ACD3-7BC3-2D44-BE65-814449028E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Rectangle 10">
            <a:extLst>
              <a:ext uri="{FF2B5EF4-FFF2-40B4-BE49-F238E27FC236}">
                <a16:creationId xmlns:a16="http://schemas.microsoft.com/office/drawing/2014/main" id="{0310AD24-466F-2C6F-08E6-C1B2E9C22BFC}"/>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4014467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AC13482B-E75A-B24A-AE29-A6C2A25A4B3A}"/>
              </a:ext>
            </a:extLst>
          </p:cNvPr>
          <p:cNvSpPr>
            <a:spLocks noGrp="1"/>
          </p:cNvSpPr>
          <p:nvPr>
            <p:ph idx="15" hasCustomPrompt="1"/>
          </p:nvPr>
        </p:nvSpPr>
        <p:spPr>
          <a:xfrm>
            <a:off x="606624"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5" name="Picture 14" descr="Logo NHS Bedfordshire, Luton and Milton Keynes Integrated Care Board">
            <a:extLst>
              <a:ext uri="{FF2B5EF4-FFF2-40B4-BE49-F238E27FC236}">
                <a16:creationId xmlns:a16="http://schemas.microsoft.com/office/drawing/2014/main" id="{999289C7-78F8-A97A-A670-56F4BD3CFC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7084723"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solidFill>
            <a:schemeClr val="bg1">
              <a:lumMod val="95000"/>
            </a:schemeClr>
          </a:solidFill>
        </p:spPr>
        <p:txBody>
          <a:bodyPr/>
          <a:lstStyle/>
          <a:p>
            <a:endParaRPr lang="en-US" dirty="0"/>
          </a:p>
        </p:txBody>
      </p:sp>
      <p:sp>
        <p:nvSpPr>
          <p:cNvPr id="11" name="Rectangle 10">
            <a:extLst>
              <a:ext uri="{FF2B5EF4-FFF2-40B4-BE49-F238E27FC236}">
                <a16:creationId xmlns:a16="http://schemas.microsoft.com/office/drawing/2014/main" id="{C5C6E667-771F-458B-35CE-8C257BABDD72}"/>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202341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_1">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0E07C0A-1877-896F-408F-10CF3708CB18}"/>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a:extLst>
              <a:ext uri="{FF2B5EF4-FFF2-40B4-BE49-F238E27FC236}">
                <a16:creationId xmlns:a16="http://schemas.microsoft.com/office/drawing/2014/main" id="{146EC874-EB04-354B-9362-80C38FAFC2CB}"/>
              </a:ext>
            </a:extLst>
          </p:cNvPr>
          <p:cNvSpPr>
            <a:spLocks noGrp="1"/>
          </p:cNvSpPr>
          <p:nvPr>
            <p:ph type="title"/>
          </p:nvPr>
        </p:nvSpPr>
        <p:spPr>
          <a:xfrm>
            <a:off x="1847528" y="382349"/>
            <a:ext cx="7200800" cy="1232291"/>
          </a:xfrm>
        </p:spPr>
        <p:txBody>
          <a:bodyPr lIns="0" tIns="0" rIns="0" bIns="0"/>
          <a:lstStyle>
            <a:lvl1pPr algn="l">
              <a:defRPr>
                <a:solidFill>
                  <a:schemeClr val="bg1"/>
                </a:solidFill>
              </a:defRPr>
            </a:lvl1pPr>
          </a:lstStyle>
          <a:p>
            <a:r>
              <a:rPr lang="en-US" dirty="0"/>
              <a:t>Click to edit Master title style</a:t>
            </a:r>
            <a:endParaRPr lang="en-GB" dirty="0"/>
          </a:p>
        </p:txBody>
      </p:sp>
      <p:sp>
        <p:nvSpPr>
          <p:cNvPr id="12" name="Oval 11">
            <a:extLst>
              <a:ext uri="{FF2B5EF4-FFF2-40B4-BE49-F238E27FC236}">
                <a16:creationId xmlns:a16="http://schemas.microsoft.com/office/drawing/2014/main" id="{184576D4-12E8-BD46-8E2A-6BE58E12DBF6}"/>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accent6"/>
              </a:solidFill>
            </a:endParaRPr>
          </a:p>
        </p:txBody>
      </p:sp>
      <p:sp>
        <p:nvSpPr>
          <p:cNvPr id="14" name="Content Placeholder 2">
            <a:extLst>
              <a:ext uri="{FF2B5EF4-FFF2-40B4-BE49-F238E27FC236}">
                <a16:creationId xmlns:a16="http://schemas.microsoft.com/office/drawing/2014/main" id="{B3EABDAF-DEF9-144B-AA54-091C9F26BD09}"/>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7" name="Picture 16" descr="Logo NHS Bedfordshire, Luton and Milton Keynes Integrated Care Board">
            <a:extLst>
              <a:ext uri="{FF2B5EF4-FFF2-40B4-BE49-F238E27FC236}">
                <a16:creationId xmlns:a16="http://schemas.microsoft.com/office/drawing/2014/main" id="{F1500CA5-1AEE-3479-F9A8-83D4ECB1C2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4" y="1844825"/>
            <a:ext cx="8524884" cy="4281340"/>
          </a:xfrm>
        </p:spPr>
        <p:txBody>
          <a:bodyPr lIns="0" tIns="0" rIns="0" bIns="0"/>
          <a:lstStyle>
            <a:lvl1pPr>
              <a:buClr>
                <a:schemeClr val="accent6"/>
              </a:buClr>
              <a:defRPr>
                <a:solidFill>
                  <a:schemeClr val="bg1"/>
                </a:solidFill>
              </a:defRPr>
            </a:lvl1pPr>
            <a:lvl2pPr>
              <a:buClr>
                <a:schemeClr val="accent6"/>
              </a:buClr>
              <a:defRPr>
                <a:solidFill>
                  <a:schemeClr val="bg1"/>
                </a:solidFill>
              </a:defRPr>
            </a:lvl2pPr>
            <a:lvl3pPr>
              <a:buClr>
                <a:schemeClr val="accent6"/>
              </a:buClr>
              <a:defRPr>
                <a:solidFill>
                  <a:schemeClr val="bg1"/>
                </a:solidFill>
              </a:defRPr>
            </a:lvl3pPr>
            <a:lvl4pPr>
              <a:buClr>
                <a:schemeClr val="accent6"/>
              </a:buClr>
              <a:defRPr>
                <a:solidFill>
                  <a:schemeClr val="bg1"/>
                </a:solidFill>
              </a:defRPr>
            </a:lvl4pPr>
            <a:lvl5pPr>
              <a:buClr>
                <a:schemeClr val="accent6"/>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9" name="Picture 18">
            <a:extLst>
              <a:ext uri="{FF2B5EF4-FFF2-40B4-BE49-F238E27FC236}">
                <a16:creationId xmlns:a16="http://schemas.microsoft.com/office/drawing/2014/main" id="{6A480D04-D53E-0B10-3614-D256CDE5AE20}"/>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68408" y="4131720"/>
            <a:ext cx="1954800" cy="1954800"/>
          </a:xfrm>
          <a:prstGeom prst="rect">
            <a:avLst/>
          </a:prstGeom>
        </p:spPr>
      </p:pic>
      <p:sp>
        <p:nvSpPr>
          <p:cNvPr id="16" name="Rectangle 15">
            <a:extLst>
              <a:ext uri="{FF2B5EF4-FFF2-40B4-BE49-F238E27FC236}">
                <a16:creationId xmlns:a16="http://schemas.microsoft.com/office/drawing/2014/main" id="{7F85AC9F-8CBF-1B28-8B18-291CEA032DB9}"/>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249882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_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6A4F362-2BB0-2C80-581B-323A12F3C348}"/>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FE1F1204-D2FF-3E40-8F9A-AEF62CCFB952}"/>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B564EE7F-CA5D-2445-870E-98CDFDA14BFE}"/>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4D1260C3-1604-4D48-BB21-8358FBBAD3B5}"/>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0" name="Picture 9" descr="Logo NHS Bedfordshire, Luton and Milton Keynes Integrated Care Board">
            <a:extLst>
              <a:ext uri="{FF2B5EF4-FFF2-40B4-BE49-F238E27FC236}">
                <a16:creationId xmlns:a16="http://schemas.microsoft.com/office/drawing/2014/main" id="{51D6993D-6038-8664-5787-69CC5968DF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7" name="Content Placeholder 2">
            <a:extLst>
              <a:ext uri="{FF2B5EF4-FFF2-40B4-BE49-F238E27FC236}">
                <a16:creationId xmlns:a16="http://schemas.microsoft.com/office/drawing/2014/main" id="{E1AB73A3-F52C-0949-A125-CD39FFA3BA74}"/>
              </a:ext>
            </a:extLst>
          </p:cNvPr>
          <p:cNvSpPr>
            <a:spLocks noGrp="1"/>
          </p:cNvSpPr>
          <p:nvPr>
            <p:ph idx="1"/>
          </p:nvPr>
        </p:nvSpPr>
        <p:spPr>
          <a:xfrm>
            <a:off x="523444" y="1844825"/>
            <a:ext cx="8524884" cy="4281340"/>
          </a:xfrm>
        </p:spPr>
        <p:txBody>
          <a:bodyPr lIns="0" tIns="0" rIns="0" bIns="0"/>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6" name="Picture 15">
            <a:extLst>
              <a:ext uri="{FF2B5EF4-FFF2-40B4-BE49-F238E27FC236}">
                <a16:creationId xmlns:a16="http://schemas.microsoft.com/office/drawing/2014/main" id="{F83F6F9C-053D-3008-7B9D-553AB6AB1182}"/>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3756" y="4171365"/>
            <a:ext cx="1954800" cy="1954800"/>
          </a:xfrm>
          <a:prstGeom prst="rect">
            <a:avLst/>
          </a:prstGeom>
        </p:spPr>
      </p:pic>
      <p:sp>
        <p:nvSpPr>
          <p:cNvPr id="12" name="Rectangle 11">
            <a:extLst>
              <a:ext uri="{FF2B5EF4-FFF2-40B4-BE49-F238E27FC236}">
                <a16:creationId xmlns:a16="http://schemas.microsoft.com/office/drawing/2014/main" id="{9F0AB78C-E6CB-E309-CC37-585DF7811C22}"/>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03545CCA-7DB1-9D4C-A6D9-897CF0BB71FA}"/>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solidFill>
                  <a:schemeClr val="tx2"/>
                </a:solidFill>
              </a:defRPr>
            </a:lvl1pPr>
          </a:lstStyle>
          <a:p>
            <a:r>
              <a:rPr lang="en-GB" b="1" dirty="0"/>
              <a:t>NHS Bedfordshire, Luton and Milton Keynes Integrated Care Board</a:t>
            </a:r>
            <a:endParaRPr lang="en-GB" dirty="0"/>
          </a:p>
        </p:txBody>
      </p:sp>
    </p:spTree>
    <p:extLst>
      <p:ext uri="{BB962C8B-B14F-4D97-AF65-F5344CB8AC3E}">
        <p14:creationId xmlns:p14="http://schemas.microsoft.com/office/powerpoint/2010/main" val="2449487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AE2C91-F13F-48A3-5445-EE87B77B7ADA}"/>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033366F6-7006-4449-9BFC-188757522E48}"/>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30EA4015-EA8F-1B4A-BA15-223DE436BF63}"/>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62736362-12FE-9049-9E29-EF62382C3422}"/>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6" name="Picture 15" descr="Logo NHS Bedfordshire, Luton and Milton Keynes Integrated Care Board">
            <a:extLst>
              <a:ext uri="{FF2B5EF4-FFF2-40B4-BE49-F238E27FC236}">
                <a16:creationId xmlns:a16="http://schemas.microsoft.com/office/drawing/2014/main" id="{34695880-BC5C-9487-8B39-CABBBC1A4B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Content Placeholder 2">
            <a:extLst>
              <a:ext uri="{FF2B5EF4-FFF2-40B4-BE49-F238E27FC236}">
                <a16:creationId xmlns:a16="http://schemas.microsoft.com/office/drawing/2014/main" id="{3311270C-9C91-A140-865B-E13553CB7900}"/>
              </a:ext>
            </a:extLst>
          </p:cNvPr>
          <p:cNvSpPr>
            <a:spLocks noGrp="1"/>
          </p:cNvSpPr>
          <p:nvPr>
            <p:ph idx="1"/>
          </p:nvPr>
        </p:nvSpPr>
        <p:spPr>
          <a:xfrm>
            <a:off x="523444" y="1844825"/>
            <a:ext cx="8524884" cy="4281340"/>
          </a:xfrm>
        </p:spPr>
        <p:txBody>
          <a:bodyPr lIns="0" tIns="0" rIns="0" bIns="0"/>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9" name="Picture 18">
            <a:extLst>
              <a:ext uri="{FF2B5EF4-FFF2-40B4-BE49-F238E27FC236}">
                <a16:creationId xmlns:a16="http://schemas.microsoft.com/office/drawing/2014/main" id="{DD0E5D50-ABBC-2B1B-D803-9532F8ED8A7F}"/>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40750" y="4171365"/>
            <a:ext cx="1954800" cy="1954800"/>
          </a:xfrm>
          <a:prstGeom prst="rect">
            <a:avLst/>
          </a:prstGeom>
        </p:spPr>
      </p:pic>
      <p:sp>
        <p:nvSpPr>
          <p:cNvPr id="11" name="Rectangle 10">
            <a:extLst>
              <a:ext uri="{FF2B5EF4-FFF2-40B4-BE49-F238E27FC236}">
                <a16:creationId xmlns:a16="http://schemas.microsoft.com/office/drawing/2014/main" id="{331E1AE3-278C-9CBB-04F8-1D43048821DF}"/>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65EA11FE-DF14-ED47-BB9D-0EAF224856F8}"/>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dirty="0"/>
              <a:t>NHS Bedfordshire, Luton and Milton Keynes Integrated Care Board</a:t>
            </a:r>
            <a:endParaRPr lang="en-GB" dirty="0"/>
          </a:p>
        </p:txBody>
      </p:sp>
    </p:spTree>
    <p:extLst>
      <p:ext uri="{BB962C8B-B14F-4D97-AF65-F5344CB8AC3E}">
        <p14:creationId xmlns:p14="http://schemas.microsoft.com/office/powerpoint/2010/main" val="32395860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_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50E9455-07F6-09B9-2485-7E6C63006AD5}"/>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1">
            <a:extLst>
              <a:ext uri="{FF2B5EF4-FFF2-40B4-BE49-F238E27FC236}">
                <a16:creationId xmlns:a16="http://schemas.microsoft.com/office/drawing/2014/main" id="{F1C0BAA9-E631-7646-A612-36D961F66469}"/>
              </a:ext>
            </a:extLst>
          </p:cNvPr>
          <p:cNvSpPr>
            <a:spLocks noGrp="1"/>
          </p:cNvSpPr>
          <p:nvPr>
            <p:ph type="title"/>
          </p:nvPr>
        </p:nvSpPr>
        <p:spPr>
          <a:xfrm>
            <a:off x="1847528" y="382349"/>
            <a:ext cx="7211891"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6" name="Oval 15">
            <a:extLst>
              <a:ext uri="{FF2B5EF4-FFF2-40B4-BE49-F238E27FC236}">
                <a16:creationId xmlns:a16="http://schemas.microsoft.com/office/drawing/2014/main" id="{4852B6C0-4E92-354F-8B42-17732F15619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D39F354D-A928-AD48-8400-1DF92DB8E640}"/>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B5565897-B3FA-F8DC-52A8-BBC01EF1A4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4" name="Content Placeholder 2">
            <a:extLst>
              <a:ext uri="{FF2B5EF4-FFF2-40B4-BE49-F238E27FC236}">
                <a16:creationId xmlns:a16="http://schemas.microsoft.com/office/drawing/2014/main" id="{B932F6ED-E73C-8047-A71B-37A60114CED1}"/>
              </a:ext>
            </a:extLst>
          </p:cNvPr>
          <p:cNvSpPr>
            <a:spLocks noGrp="1"/>
          </p:cNvSpPr>
          <p:nvPr>
            <p:ph idx="1"/>
          </p:nvPr>
        </p:nvSpPr>
        <p:spPr>
          <a:xfrm>
            <a:off x="523444" y="1844825"/>
            <a:ext cx="8524884" cy="4281340"/>
          </a:xfrm>
        </p:spPr>
        <p:txBody>
          <a:bodyPr lIns="0" tIns="0" rIns="0" bIns="0"/>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7" name="Picture 16">
            <a:extLst>
              <a:ext uri="{FF2B5EF4-FFF2-40B4-BE49-F238E27FC236}">
                <a16:creationId xmlns:a16="http://schemas.microsoft.com/office/drawing/2014/main" id="{A90F944D-B1A2-CB39-8724-3BAB8882B661}"/>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40976" y="4171365"/>
            <a:ext cx="1954800" cy="1954800"/>
          </a:xfrm>
          <a:prstGeom prst="rect">
            <a:avLst/>
          </a:prstGeom>
        </p:spPr>
      </p:pic>
      <p:sp>
        <p:nvSpPr>
          <p:cNvPr id="11" name="Rectangle 10">
            <a:extLst>
              <a:ext uri="{FF2B5EF4-FFF2-40B4-BE49-F238E27FC236}">
                <a16:creationId xmlns:a16="http://schemas.microsoft.com/office/drawing/2014/main" id="{D5CD820A-2027-3D77-9A42-4D7063704390}"/>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6D228FC6-3DD4-BC43-80E0-ED2A58B20128}"/>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dirty="0"/>
          </a:p>
        </p:txBody>
      </p:sp>
    </p:spTree>
    <p:extLst>
      <p:ext uri="{BB962C8B-B14F-4D97-AF65-F5344CB8AC3E}">
        <p14:creationId xmlns:p14="http://schemas.microsoft.com/office/powerpoint/2010/main" val="1627584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_5">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A3554F-9B0F-1F08-F6CA-8AF0E7616F16}"/>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0D292033-F9BE-624A-9ACF-ECF3807FC8FA}"/>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A39F9EA4-59B8-DE41-8274-B9A04E4EC460}"/>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C5682414-8E83-EA45-AEB3-686CD8293BE5}"/>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6" name="Picture 15" descr="Logo NHS Bedfordshire, Luton and Milton Keynes Integrated Care Board">
            <a:extLst>
              <a:ext uri="{FF2B5EF4-FFF2-40B4-BE49-F238E27FC236}">
                <a16:creationId xmlns:a16="http://schemas.microsoft.com/office/drawing/2014/main" id="{5AA17C37-5564-26FA-7C1D-56C302DC43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Content Placeholder 2">
            <a:extLst>
              <a:ext uri="{FF2B5EF4-FFF2-40B4-BE49-F238E27FC236}">
                <a16:creationId xmlns:a16="http://schemas.microsoft.com/office/drawing/2014/main" id="{8BC6CEFE-586A-D04A-BD76-7AA7D1688162}"/>
              </a:ext>
            </a:extLst>
          </p:cNvPr>
          <p:cNvSpPr>
            <a:spLocks noGrp="1"/>
          </p:cNvSpPr>
          <p:nvPr>
            <p:ph idx="1"/>
          </p:nvPr>
        </p:nvSpPr>
        <p:spPr>
          <a:xfrm>
            <a:off x="523444" y="1844825"/>
            <a:ext cx="8524884" cy="4281340"/>
          </a:xfrm>
        </p:spPr>
        <p:txBody>
          <a:bodyPr lIns="0" tIns="0" rIns="0" bIns="0"/>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20" name="Picture 19">
            <a:extLst>
              <a:ext uri="{FF2B5EF4-FFF2-40B4-BE49-F238E27FC236}">
                <a16:creationId xmlns:a16="http://schemas.microsoft.com/office/drawing/2014/main" id="{95E154A4-A5E9-7E4E-AFEE-E333523328A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9168" y="4171365"/>
            <a:ext cx="1954800" cy="1954800"/>
          </a:xfrm>
          <a:prstGeom prst="rect">
            <a:avLst/>
          </a:prstGeom>
        </p:spPr>
      </p:pic>
      <p:sp>
        <p:nvSpPr>
          <p:cNvPr id="11" name="Rectangle 10">
            <a:extLst>
              <a:ext uri="{FF2B5EF4-FFF2-40B4-BE49-F238E27FC236}">
                <a16:creationId xmlns:a16="http://schemas.microsoft.com/office/drawing/2014/main" id="{68DE1D9F-41A7-C4AE-BEF8-14ECC07269D9}"/>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59108212-FA42-B646-BD49-6E9A7521BD1A}"/>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dirty="0"/>
          </a:p>
        </p:txBody>
      </p:sp>
    </p:spTree>
    <p:extLst>
      <p:ext uri="{BB962C8B-B14F-4D97-AF65-F5344CB8AC3E}">
        <p14:creationId xmlns:p14="http://schemas.microsoft.com/office/powerpoint/2010/main" val="251008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346B18A-0E85-E9B9-0EC7-C2CF55867136}"/>
              </a:ext>
              <a:ext uri="{C183D7F6-B498-43B3-948B-1728B52AA6E4}">
                <adec:decorative xmlns:adec="http://schemas.microsoft.com/office/drawing/2017/decorative" val="1"/>
              </a:ext>
            </a:extLst>
          </p:cNvPr>
          <p:cNvSpPr/>
          <p:nvPr userDrawn="1"/>
        </p:nvSpPr>
        <p:spPr>
          <a:xfrm>
            <a:off x="0" y="0"/>
            <a:ext cx="4655840" cy="6857999"/>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Icons">
            <a:extLst>
              <a:ext uri="{FF2B5EF4-FFF2-40B4-BE49-F238E27FC236}">
                <a16:creationId xmlns:a16="http://schemas.microsoft.com/office/drawing/2014/main" id="{37D11603-DBB0-8723-B70E-65571D54F73A}"/>
              </a:ext>
              <a:ext uri="{C183D7F6-B498-43B3-948B-1728B52AA6E4}">
                <adec:decorative xmlns:adec="http://schemas.microsoft.com/office/drawing/2017/decorative" val="1"/>
              </a:ext>
            </a:extLst>
          </p:cNvPr>
          <p:cNvGrpSpPr/>
          <p:nvPr userDrawn="1"/>
        </p:nvGrpSpPr>
        <p:grpSpPr>
          <a:xfrm>
            <a:off x="271157" y="434551"/>
            <a:ext cx="3952635" cy="6090621"/>
            <a:chOff x="271157" y="434551"/>
            <a:chExt cx="3952635" cy="6090621"/>
          </a:xfrm>
        </p:grpSpPr>
        <p:pic>
          <p:nvPicPr>
            <p:cNvPr id="6" name="Picture 5">
              <a:extLst>
                <a:ext uri="{FF2B5EF4-FFF2-40B4-BE49-F238E27FC236}">
                  <a16:creationId xmlns:a16="http://schemas.microsoft.com/office/drawing/2014/main" id="{266F83DF-DCEA-A151-C367-672E84733A2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1158" y="4714621"/>
              <a:ext cx="1810551" cy="1810551"/>
            </a:xfrm>
            <a:prstGeom prst="rect">
              <a:avLst/>
            </a:prstGeom>
          </p:spPr>
        </p:pic>
        <p:pic>
          <p:nvPicPr>
            <p:cNvPr id="8" name="Picture 7">
              <a:extLst>
                <a:ext uri="{FF2B5EF4-FFF2-40B4-BE49-F238E27FC236}">
                  <a16:creationId xmlns:a16="http://schemas.microsoft.com/office/drawing/2014/main" id="{22AFCF29-EC03-67F9-2D05-032D73B656C6}"/>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13241" y="4714621"/>
              <a:ext cx="1810551" cy="1810551"/>
            </a:xfrm>
            <a:prstGeom prst="rect">
              <a:avLst/>
            </a:prstGeom>
          </p:spPr>
        </p:pic>
        <p:pic>
          <p:nvPicPr>
            <p:cNvPr id="10" name="Picture 9">
              <a:extLst>
                <a:ext uri="{FF2B5EF4-FFF2-40B4-BE49-F238E27FC236}">
                  <a16:creationId xmlns:a16="http://schemas.microsoft.com/office/drawing/2014/main" id="{EC4664B6-3A75-BC30-9171-93CE728AB3BF}"/>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413240" y="2571244"/>
              <a:ext cx="1810551" cy="1810551"/>
            </a:xfrm>
            <a:prstGeom prst="rect">
              <a:avLst/>
            </a:prstGeom>
          </p:spPr>
        </p:pic>
        <p:pic>
          <p:nvPicPr>
            <p:cNvPr id="11" name="Picture 10">
              <a:extLst>
                <a:ext uri="{FF2B5EF4-FFF2-40B4-BE49-F238E27FC236}">
                  <a16:creationId xmlns:a16="http://schemas.microsoft.com/office/drawing/2014/main" id="{ACB87578-8820-0746-C5E6-202DD41CDF97}"/>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77350" y="2571244"/>
              <a:ext cx="1810551" cy="1810551"/>
            </a:xfrm>
            <a:prstGeom prst="rect">
              <a:avLst/>
            </a:prstGeom>
          </p:spPr>
        </p:pic>
        <p:pic>
          <p:nvPicPr>
            <p:cNvPr id="12" name="Picture 11">
              <a:extLst>
                <a:ext uri="{FF2B5EF4-FFF2-40B4-BE49-F238E27FC236}">
                  <a16:creationId xmlns:a16="http://schemas.microsoft.com/office/drawing/2014/main" id="{E76DEA55-D3EB-4B68-C42A-CF219417A1F2}"/>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71157" y="434551"/>
              <a:ext cx="1810551" cy="1810551"/>
            </a:xfrm>
            <a:prstGeom prst="rect">
              <a:avLst/>
            </a:prstGeom>
          </p:spPr>
        </p:pic>
      </p:grpSp>
      <p:pic>
        <p:nvPicPr>
          <p:cNvPr id="20" name="Picture 19" descr="Logo NHS Bedfordshire, Luton and Milton Keynes Integrated Care Board">
            <a:extLst>
              <a:ext uri="{FF2B5EF4-FFF2-40B4-BE49-F238E27FC236}">
                <a16:creationId xmlns:a16="http://schemas.microsoft.com/office/drawing/2014/main" id="{B53B9CBA-D35E-8D23-BB8A-2AA3C277A4E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19256" y="536574"/>
            <a:ext cx="3196679" cy="1596282"/>
          </a:xfrm>
          <a:prstGeom prst="rect">
            <a:avLst/>
          </a:prstGeom>
        </p:spPr>
      </p:pic>
      <p:sp>
        <p:nvSpPr>
          <p:cNvPr id="2" name="Title 1"/>
          <p:cNvSpPr>
            <a:spLocks noGrp="1"/>
          </p:cNvSpPr>
          <p:nvPr>
            <p:ph type="title" hasCustomPrompt="1"/>
          </p:nvPr>
        </p:nvSpPr>
        <p:spPr>
          <a:xfrm>
            <a:off x="5087888" y="2924944"/>
            <a:ext cx="6429060" cy="2464029"/>
          </a:xfrm>
        </p:spPr>
        <p:txBody>
          <a:bodyPr anchor="b" anchorCtr="0"/>
          <a:lstStyle>
            <a:lvl1pPr algn="l">
              <a:defRPr sz="4000" b="1" cap="none" baseline="0"/>
            </a:lvl1pPr>
          </a:lstStyle>
          <a:p>
            <a:r>
              <a:rPr lang="en-US" dirty="0"/>
              <a:t>Click to edit Master </a:t>
            </a:r>
            <a:br>
              <a:rPr lang="en-US" dirty="0"/>
            </a:br>
            <a:r>
              <a:rPr lang="en-US" dirty="0"/>
              <a:t>title style</a:t>
            </a:r>
            <a:endParaRPr lang="en-GB" dirty="0"/>
          </a:p>
        </p:txBody>
      </p:sp>
      <p:sp>
        <p:nvSpPr>
          <p:cNvPr id="3" name="Text Placeholder 2"/>
          <p:cNvSpPr>
            <a:spLocks noGrp="1"/>
          </p:cNvSpPr>
          <p:nvPr>
            <p:ph type="body" idx="1"/>
          </p:nvPr>
        </p:nvSpPr>
        <p:spPr>
          <a:xfrm>
            <a:off x="5087888" y="5527904"/>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085606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levels</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956162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wo Content + Tabl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able Placeholder 4">
            <a:extLst>
              <a:ext uri="{FF2B5EF4-FFF2-40B4-BE49-F238E27FC236}">
                <a16:creationId xmlns:a16="http://schemas.microsoft.com/office/drawing/2014/main" id="{0EADE583-908C-5EF8-7A33-A0DBD9AFE4D3}"/>
              </a:ext>
            </a:extLst>
          </p:cNvPr>
          <p:cNvSpPr>
            <a:spLocks noGrp="1"/>
          </p:cNvSpPr>
          <p:nvPr>
            <p:ph type="tbl" sz="quarter" idx="13"/>
          </p:nvPr>
        </p:nvSpPr>
        <p:spPr>
          <a:xfrm>
            <a:off x="6305550" y="1844675"/>
            <a:ext cx="5384800" cy="4281488"/>
          </a:xfrm>
        </p:spPr>
        <p:txBody>
          <a:bodyPr/>
          <a:lstStyle/>
          <a:p>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552100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wo Content + Char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hart Placeholder 3">
            <a:extLst>
              <a:ext uri="{FF2B5EF4-FFF2-40B4-BE49-F238E27FC236}">
                <a16:creationId xmlns:a16="http://schemas.microsoft.com/office/drawing/2014/main" id="{1B72853B-FE46-3931-6EB0-9D4C0D7319CF}"/>
              </a:ext>
            </a:extLst>
          </p:cNvPr>
          <p:cNvSpPr>
            <a:spLocks noGrp="1"/>
          </p:cNvSpPr>
          <p:nvPr>
            <p:ph type="chart" sz="quarter" idx="14"/>
          </p:nvPr>
        </p:nvSpPr>
        <p:spPr>
          <a:xfrm>
            <a:off x="6305549" y="1844675"/>
            <a:ext cx="5384799" cy="4281488"/>
          </a:xfrm>
        </p:spPr>
        <p:txBody>
          <a:bodyPr/>
          <a:lstStyle/>
          <a:p>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574260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wo Content + SmartArt Diagram">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martArt Placeholder 4">
            <a:extLst>
              <a:ext uri="{FF2B5EF4-FFF2-40B4-BE49-F238E27FC236}">
                <a16:creationId xmlns:a16="http://schemas.microsoft.com/office/drawing/2014/main" id="{ACCBD6DD-FF6C-C0B2-A7DA-B6644EEB3DFE}"/>
              </a:ext>
            </a:extLst>
          </p:cNvPr>
          <p:cNvSpPr>
            <a:spLocks noGrp="1"/>
          </p:cNvSpPr>
          <p:nvPr>
            <p:ph type="dgm" sz="quarter" idx="15"/>
          </p:nvPr>
        </p:nvSpPr>
        <p:spPr>
          <a:xfrm>
            <a:off x="6305549" y="1844675"/>
            <a:ext cx="5384799" cy="4281488"/>
          </a:xfrm>
        </p:spPr>
        <p:txBody>
          <a:bodyPr/>
          <a:lstStyle/>
          <a:p>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418599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wo Content + Two heading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1" name="Text Placeholder 2">
            <a:extLst>
              <a:ext uri="{FF2B5EF4-FFF2-40B4-BE49-F238E27FC236}">
                <a16:creationId xmlns:a16="http://schemas.microsoft.com/office/drawing/2014/main" id="{D473027E-C16B-976D-58F8-F426DB5669D1}"/>
              </a:ext>
            </a:extLst>
          </p:cNvPr>
          <p:cNvSpPr>
            <a:spLocks noGrp="1"/>
          </p:cNvSpPr>
          <p:nvPr>
            <p:ph type="body" idx="13"/>
          </p:nvPr>
        </p:nvSpPr>
        <p:spPr>
          <a:xfrm>
            <a:off x="517410"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2" name="Text Placeholder 4">
            <a:extLst>
              <a:ext uri="{FF2B5EF4-FFF2-40B4-BE49-F238E27FC236}">
                <a16:creationId xmlns:a16="http://schemas.microsoft.com/office/drawing/2014/main" id="{9B9A1CF0-6F4F-29F6-14DD-A89545B60112}"/>
              </a:ext>
            </a:extLst>
          </p:cNvPr>
          <p:cNvSpPr>
            <a:spLocks noGrp="1"/>
          </p:cNvSpPr>
          <p:nvPr>
            <p:ph type="body" sz="quarter" idx="3"/>
          </p:nvPr>
        </p:nvSpPr>
        <p:spPr>
          <a:xfrm>
            <a:off x="6304939"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3" name="Content Placeholder 2"/>
          <p:cNvSpPr>
            <a:spLocks noGrp="1"/>
          </p:cNvSpPr>
          <p:nvPr>
            <p:ph sz="half" idx="1"/>
          </p:nvPr>
        </p:nvSpPr>
        <p:spPr>
          <a:xfrm>
            <a:off x="517409" y="2662898"/>
            <a:ext cx="5384800" cy="34632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2662898"/>
            <a:ext cx="5384800" cy="3463266"/>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8467346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1933352" y="382349"/>
            <a:ext cx="7403008" cy="1234800"/>
          </a:xfrm>
        </p:spPr>
        <p:txBody>
          <a:bodyPr lIns="0" tIns="0" rIns="0" bIns="0"/>
          <a:lstStyle>
            <a:lvl1pPr algn="l">
              <a:defRPr/>
            </a:lvl1pPr>
          </a:lstStyle>
          <a:p>
            <a:r>
              <a:rPr lang="en-US" dirty="0"/>
              <a:t>Click to edit Master title style</a:t>
            </a:r>
            <a:endParaRPr lang="en-GB" dirty="0"/>
          </a:p>
        </p:txBody>
      </p:sp>
      <p:sp>
        <p:nvSpPr>
          <p:cNvPr id="12" name="Oval 11">
            <a:extLst>
              <a:ext uri="{FF2B5EF4-FFF2-40B4-BE49-F238E27FC236}">
                <a16:creationId xmlns:a16="http://schemas.microsoft.com/office/drawing/2014/main" id="{6AC609D3-2746-607C-4C8F-1F96BDA9C983}"/>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19360036-E47F-7CD4-83E5-E6359C0594F7}"/>
              </a:ext>
            </a:extLst>
          </p:cNvPr>
          <p:cNvSpPr>
            <a:spLocks noGrp="1"/>
          </p:cNvSpPr>
          <p:nvPr>
            <p:ph idx="15" hasCustomPrompt="1"/>
          </p:nvPr>
        </p:nvSpPr>
        <p:spPr>
          <a:xfrm>
            <a:off x="596261"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8270785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wo Content + Two heading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1933352" y="382349"/>
            <a:ext cx="7403008" cy="1234800"/>
          </a:xfrm>
        </p:spPr>
        <p:txBody>
          <a:bodyPr lIns="0" tIns="0" rIns="0" bIns="0"/>
          <a:lstStyle>
            <a:lvl1pPr algn="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597C4DEB-82AD-CD3F-16A2-CFD42DA88E35}"/>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5D6977DD-A1BE-4859-8D6C-BFF294B7E558}"/>
              </a:ext>
            </a:extLst>
          </p:cNvPr>
          <p:cNvSpPr>
            <a:spLocks noGrp="1"/>
          </p:cNvSpPr>
          <p:nvPr>
            <p:ph idx="15" hasCustomPrompt="1"/>
          </p:nvPr>
        </p:nvSpPr>
        <p:spPr>
          <a:xfrm>
            <a:off x="596261"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1" name="Text Placeholder 2">
            <a:extLst>
              <a:ext uri="{FF2B5EF4-FFF2-40B4-BE49-F238E27FC236}">
                <a16:creationId xmlns:a16="http://schemas.microsoft.com/office/drawing/2014/main" id="{D473027E-C16B-976D-58F8-F426DB5669D1}"/>
              </a:ext>
            </a:extLst>
          </p:cNvPr>
          <p:cNvSpPr>
            <a:spLocks noGrp="1"/>
          </p:cNvSpPr>
          <p:nvPr>
            <p:ph type="body" idx="13"/>
          </p:nvPr>
        </p:nvSpPr>
        <p:spPr>
          <a:xfrm>
            <a:off x="517410"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2" name="Text Placeholder 4">
            <a:extLst>
              <a:ext uri="{FF2B5EF4-FFF2-40B4-BE49-F238E27FC236}">
                <a16:creationId xmlns:a16="http://schemas.microsoft.com/office/drawing/2014/main" id="{9B9A1CF0-6F4F-29F6-14DD-A89545B60112}"/>
              </a:ext>
            </a:extLst>
          </p:cNvPr>
          <p:cNvSpPr>
            <a:spLocks noGrp="1"/>
          </p:cNvSpPr>
          <p:nvPr>
            <p:ph type="body" sz="quarter" idx="3"/>
          </p:nvPr>
        </p:nvSpPr>
        <p:spPr>
          <a:xfrm>
            <a:off x="6304939"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3" name="Content Placeholder 2"/>
          <p:cNvSpPr>
            <a:spLocks noGrp="1"/>
          </p:cNvSpPr>
          <p:nvPr>
            <p:ph sz="half" idx="1"/>
          </p:nvPr>
        </p:nvSpPr>
        <p:spPr>
          <a:xfrm>
            <a:off x="517409" y="2662898"/>
            <a:ext cx="5384800" cy="34632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2662898"/>
            <a:ext cx="5384800" cy="3463266"/>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52681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1"/>
          </a:solidFill>
        </p:spPr>
        <p:txBody>
          <a:bodyPr lIns="180000" tIns="180000" rIns="180000" bIns="180000">
            <a:normAutofit/>
          </a:bodyPr>
          <a:lstStyle>
            <a:lvl1pPr>
              <a:buClr>
                <a:schemeClr val="accent6"/>
              </a:buClr>
              <a:defRPr sz="2400">
                <a:solidFill>
                  <a:schemeClr val="bg2"/>
                </a:solidFill>
              </a:defRPr>
            </a:lvl1pPr>
            <a:lvl2pPr>
              <a:buClr>
                <a:schemeClr val="accent6"/>
              </a:buClr>
              <a:defRPr sz="2200">
                <a:solidFill>
                  <a:schemeClr val="bg2"/>
                </a:solidFill>
              </a:defRPr>
            </a:lvl2pPr>
            <a:lvl3pPr>
              <a:buClr>
                <a:schemeClr val="accent6"/>
              </a:buClr>
              <a:defRPr sz="2000">
                <a:solidFill>
                  <a:schemeClr val="bg2"/>
                </a:solidFill>
              </a:defRPr>
            </a:lvl3pPr>
            <a:lvl4pPr>
              <a:buClr>
                <a:schemeClr val="accent6"/>
              </a:buClr>
              <a:defRPr sz="1800">
                <a:solidFill>
                  <a:schemeClr val="bg2"/>
                </a:solidFill>
              </a:defRPr>
            </a:lvl4pPr>
            <a:lvl5pPr>
              <a:buClr>
                <a:schemeClr val="accent6"/>
              </a:buClr>
              <a:defRPr sz="1600">
                <a:solidFill>
                  <a:schemeClr val="bg2"/>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5395156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2"/>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4305495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3"/>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4002510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445" y="382348"/>
            <a:ext cx="8812915" cy="1234800"/>
          </a:xfrm>
        </p:spPr>
        <p:txBody>
          <a:bodyPr lIns="0" tIns="0" rIns="0" bIns="0"/>
          <a:lstStyle>
            <a:lvl1pPr algn="l">
              <a:defRPr/>
            </a:lvl1pPr>
          </a:lstStyle>
          <a:p>
            <a:r>
              <a:rPr lang="en-US" dirty="0"/>
              <a:t>Contents</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3" name="Text Placeholder 3">
            <a:extLst>
              <a:ext uri="{FF2B5EF4-FFF2-40B4-BE49-F238E27FC236}">
                <a16:creationId xmlns:a16="http://schemas.microsoft.com/office/drawing/2014/main" id="{5791059C-B617-7A9F-D1A5-33BE30F1F354}"/>
              </a:ext>
            </a:extLst>
          </p:cNvPr>
          <p:cNvSpPr>
            <a:spLocks noGrp="1"/>
          </p:cNvSpPr>
          <p:nvPr>
            <p:ph type="body" sz="quarter" idx="13" hasCustomPrompt="1"/>
          </p:nvPr>
        </p:nvSpPr>
        <p:spPr>
          <a:xfrm>
            <a:off x="515669"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p>
        </p:txBody>
      </p:sp>
      <p:sp>
        <p:nvSpPr>
          <p:cNvPr id="14" name="Text Placeholder 8">
            <a:extLst>
              <a:ext uri="{FF2B5EF4-FFF2-40B4-BE49-F238E27FC236}">
                <a16:creationId xmlns:a16="http://schemas.microsoft.com/office/drawing/2014/main" id="{4BD5BC40-821A-0ADA-B119-0B94A4A304D1}"/>
              </a:ext>
            </a:extLst>
          </p:cNvPr>
          <p:cNvSpPr>
            <a:spLocks noGrp="1"/>
          </p:cNvSpPr>
          <p:nvPr>
            <p:ph type="body" sz="quarter" idx="14"/>
          </p:nvPr>
        </p:nvSpPr>
        <p:spPr>
          <a:xfrm>
            <a:off x="1285606" y="1916832"/>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5" name="Text Placeholder 3">
            <a:extLst>
              <a:ext uri="{FF2B5EF4-FFF2-40B4-BE49-F238E27FC236}">
                <a16:creationId xmlns:a16="http://schemas.microsoft.com/office/drawing/2014/main" id="{9DCCAE54-FB8B-C6D0-41EA-B5477EA27BFF}"/>
              </a:ext>
            </a:extLst>
          </p:cNvPr>
          <p:cNvSpPr>
            <a:spLocks noGrp="1"/>
          </p:cNvSpPr>
          <p:nvPr>
            <p:ph type="body" sz="quarter" idx="15" hasCustomPrompt="1"/>
          </p:nvPr>
        </p:nvSpPr>
        <p:spPr>
          <a:xfrm>
            <a:off x="6265554"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2</a:t>
            </a:r>
          </a:p>
        </p:txBody>
      </p:sp>
      <p:sp>
        <p:nvSpPr>
          <p:cNvPr id="16" name="Text Placeholder 8">
            <a:extLst>
              <a:ext uri="{FF2B5EF4-FFF2-40B4-BE49-F238E27FC236}">
                <a16:creationId xmlns:a16="http://schemas.microsoft.com/office/drawing/2014/main" id="{F9C8A5C9-DD3B-CC0E-3ECE-B78793ACD26A}"/>
              </a:ext>
            </a:extLst>
          </p:cNvPr>
          <p:cNvSpPr>
            <a:spLocks noGrp="1"/>
          </p:cNvSpPr>
          <p:nvPr>
            <p:ph type="body" sz="quarter" idx="16"/>
          </p:nvPr>
        </p:nvSpPr>
        <p:spPr>
          <a:xfrm>
            <a:off x="7035491" y="1916832"/>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7" name="Text Placeholder 3">
            <a:extLst>
              <a:ext uri="{FF2B5EF4-FFF2-40B4-BE49-F238E27FC236}">
                <a16:creationId xmlns:a16="http://schemas.microsoft.com/office/drawing/2014/main" id="{3BB28AD8-38C2-E4F6-491B-6B365482AFCE}"/>
              </a:ext>
            </a:extLst>
          </p:cNvPr>
          <p:cNvSpPr>
            <a:spLocks noGrp="1"/>
          </p:cNvSpPr>
          <p:nvPr>
            <p:ph type="body" sz="quarter" idx="17" hasCustomPrompt="1"/>
          </p:nvPr>
        </p:nvSpPr>
        <p:spPr>
          <a:xfrm>
            <a:off x="515669"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3</a:t>
            </a:r>
          </a:p>
        </p:txBody>
      </p:sp>
      <p:sp>
        <p:nvSpPr>
          <p:cNvPr id="18" name="Text Placeholder 8">
            <a:extLst>
              <a:ext uri="{FF2B5EF4-FFF2-40B4-BE49-F238E27FC236}">
                <a16:creationId xmlns:a16="http://schemas.microsoft.com/office/drawing/2014/main" id="{771BB29E-8FD3-6F07-9549-21281FB2C8CD}"/>
              </a:ext>
            </a:extLst>
          </p:cNvPr>
          <p:cNvSpPr>
            <a:spLocks noGrp="1"/>
          </p:cNvSpPr>
          <p:nvPr>
            <p:ph type="body" sz="quarter" idx="18"/>
          </p:nvPr>
        </p:nvSpPr>
        <p:spPr>
          <a:xfrm>
            <a:off x="1285606" y="2714175"/>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9" name="Text Placeholder 3">
            <a:extLst>
              <a:ext uri="{FF2B5EF4-FFF2-40B4-BE49-F238E27FC236}">
                <a16:creationId xmlns:a16="http://schemas.microsoft.com/office/drawing/2014/main" id="{9C272FB6-5827-CF94-0BB7-A5633FDAFE13}"/>
              </a:ext>
            </a:extLst>
          </p:cNvPr>
          <p:cNvSpPr>
            <a:spLocks noGrp="1"/>
          </p:cNvSpPr>
          <p:nvPr>
            <p:ph type="body" sz="quarter" idx="19" hasCustomPrompt="1"/>
          </p:nvPr>
        </p:nvSpPr>
        <p:spPr>
          <a:xfrm>
            <a:off x="6265554"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4</a:t>
            </a:r>
          </a:p>
        </p:txBody>
      </p:sp>
      <p:sp>
        <p:nvSpPr>
          <p:cNvPr id="20" name="Text Placeholder 8">
            <a:extLst>
              <a:ext uri="{FF2B5EF4-FFF2-40B4-BE49-F238E27FC236}">
                <a16:creationId xmlns:a16="http://schemas.microsoft.com/office/drawing/2014/main" id="{F1DCFFDE-3876-711D-6AB9-91C5D3605DA3}"/>
              </a:ext>
            </a:extLst>
          </p:cNvPr>
          <p:cNvSpPr>
            <a:spLocks noGrp="1"/>
          </p:cNvSpPr>
          <p:nvPr>
            <p:ph type="body" sz="quarter" idx="20"/>
          </p:nvPr>
        </p:nvSpPr>
        <p:spPr>
          <a:xfrm>
            <a:off x="7035491" y="2714175"/>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1" name="Text Placeholder 3">
            <a:extLst>
              <a:ext uri="{FF2B5EF4-FFF2-40B4-BE49-F238E27FC236}">
                <a16:creationId xmlns:a16="http://schemas.microsoft.com/office/drawing/2014/main" id="{AA7D13D4-5A4C-13EB-CFE3-F88242A546A1}"/>
              </a:ext>
            </a:extLst>
          </p:cNvPr>
          <p:cNvSpPr>
            <a:spLocks noGrp="1"/>
          </p:cNvSpPr>
          <p:nvPr>
            <p:ph type="body" sz="quarter" idx="21" hasCustomPrompt="1"/>
          </p:nvPr>
        </p:nvSpPr>
        <p:spPr>
          <a:xfrm>
            <a:off x="515669"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5</a:t>
            </a:r>
          </a:p>
        </p:txBody>
      </p:sp>
      <p:sp>
        <p:nvSpPr>
          <p:cNvPr id="22" name="Text Placeholder 8">
            <a:extLst>
              <a:ext uri="{FF2B5EF4-FFF2-40B4-BE49-F238E27FC236}">
                <a16:creationId xmlns:a16="http://schemas.microsoft.com/office/drawing/2014/main" id="{175D2E21-B997-B939-72FA-17579F5CBB2A}"/>
              </a:ext>
            </a:extLst>
          </p:cNvPr>
          <p:cNvSpPr>
            <a:spLocks noGrp="1"/>
          </p:cNvSpPr>
          <p:nvPr>
            <p:ph type="body" sz="quarter" idx="22"/>
          </p:nvPr>
        </p:nvSpPr>
        <p:spPr>
          <a:xfrm>
            <a:off x="1285606" y="3511518"/>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3" name="Text Placeholder 3">
            <a:extLst>
              <a:ext uri="{FF2B5EF4-FFF2-40B4-BE49-F238E27FC236}">
                <a16:creationId xmlns:a16="http://schemas.microsoft.com/office/drawing/2014/main" id="{BBE2B8E5-A304-B07B-649D-66B7CCAD6B07}"/>
              </a:ext>
            </a:extLst>
          </p:cNvPr>
          <p:cNvSpPr>
            <a:spLocks noGrp="1"/>
          </p:cNvSpPr>
          <p:nvPr>
            <p:ph type="body" sz="quarter" idx="23" hasCustomPrompt="1"/>
          </p:nvPr>
        </p:nvSpPr>
        <p:spPr>
          <a:xfrm>
            <a:off x="6265554"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6</a:t>
            </a:r>
          </a:p>
        </p:txBody>
      </p:sp>
      <p:sp>
        <p:nvSpPr>
          <p:cNvPr id="24" name="Text Placeholder 8">
            <a:extLst>
              <a:ext uri="{FF2B5EF4-FFF2-40B4-BE49-F238E27FC236}">
                <a16:creationId xmlns:a16="http://schemas.microsoft.com/office/drawing/2014/main" id="{D41E3900-A916-F86C-DEB3-C1ADBBEDCC17}"/>
              </a:ext>
            </a:extLst>
          </p:cNvPr>
          <p:cNvSpPr>
            <a:spLocks noGrp="1"/>
          </p:cNvSpPr>
          <p:nvPr>
            <p:ph type="body" sz="quarter" idx="24"/>
          </p:nvPr>
        </p:nvSpPr>
        <p:spPr>
          <a:xfrm>
            <a:off x="7035491" y="3511518"/>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5" name="Text Placeholder 3">
            <a:extLst>
              <a:ext uri="{FF2B5EF4-FFF2-40B4-BE49-F238E27FC236}">
                <a16:creationId xmlns:a16="http://schemas.microsoft.com/office/drawing/2014/main" id="{B3E104A3-85DB-6004-3A11-5035F911489F}"/>
              </a:ext>
            </a:extLst>
          </p:cNvPr>
          <p:cNvSpPr>
            <a:spLocks noGrp="1"/>
          </p:cNvSpPr>
          <p:nvPr>
            <p:ph type="body" sz="quarter" idx="25" hasCustomPrompt="1"/>
          </p:nvPr>
        </p:nvSpPr>
        <p:spPr>
          <a:xfrm>
            <a:off x="515669"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7</a:t>
            </a:r>
          </a:p>
        </p:txBody>
      </p:sp>
      <p:sp>
        <p:nvSpPr>
          <p:cNvPr id="26" name="Text Placeholder 8">
            <a:extLst>
              <a:ext uri="{FF2B5EF4-FFF2-40B4-BE49-F238E27FC236}">
                <a16:creationId xmlns:a16="http://schemas.microsoft.com/office/drawing/2014/main" id="{CC05018E-3211-2043-C441-507621E5F028}"/>
              </a:ext>
            </a:extLst>
          </p:cNvPr>
          <p:cNvSpPr>
            <a:spLocks noGrp="1"/>
          </p:cNvSpPr>
          <p:nvPr>
            <p:ph type="body" sz="quarter" idx="26"/>
          </p:nvPr>
        </p:nvSpPr>
        <p:spPr>
          <a:xfrm>
            <a:off x="1285606" y="4308861"/>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7" name="Text Placeholder 3">
            <a:extLst>
              <a:ext uri="{FF2B5EF4-FFF2-40B4-BE49-F238E27FC236}">
                <a16:creationId xmlns:a16="http://schemas.microsoft.com/office/drawing/2014/main" id="{C3223CAC-ACE0-F829-7DBC-0484443DB87B}"/>
              </a:ext>
            </a:extLst>
          </p:cNvPr>
          <p:cNvSpPr>
            <a:spLocks noGrp="1"/>
          </p:cNvSpPr>
          <p:nvPr>
            <p:ph type="body" sz="quarter" idx="27" hasCustomPrompt="1"/>
          </p:nvPr>
        </p:nvSpPr>
        <p:spPr>
          <a:xfrm>
            <a:off x="6265554"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8</a:t>
            </a:r>
          </a:p>
        </p:txBody>
      </p:sp>
      <p:sp>
        <p:nvSpPr>
          <p:cNvPr id="28" name="Text Placeholder 8">
            <a:extLst>
              <a:ext uri="{FF2B5EF4-FFF2-40B4-BE49-F238E27FC236}">
                <a16:creationId xmlns:a16="http://schemas.microsoft.com/office/drawing/2014/main" id="{1425AE6C-AD38-6391-BD1B-8C66F33D5105}"/>
              </a:ext>
            </a:extLst>
          </p:cNvPr>
          <p:cNvSpPr>
            <a:spLocks noGrp="1"/>
          </p:cNvSpPr>
          <p:nvPr>
            <p:ph type="body" sz="quarter" idx="28"/>
          </p:nvPr>
        </p:nvSpPr>
        <p:spPr>
          <a:xfrm>
            <a:off x="7035491" y="4308861"/>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9" name="Text Placeholder 3">
            <a:extLst>
              <a:ext uri="{FF2B5EF4-FFF2-40B4-BE49-F238E27FC236}">
                <a16:creationId xmlns:a16="http://schemas.microsoft.com/office/drawing/2014/main" id="{71CBF9F8-9690-AFB8-BB42-48DACE4CD259}"/>
              </a:ext>
            </a:extLst>
          </p:cNvPr>
          <p:cNvSpPr>
            <a:spLocks noGrp="1"/>
          </p:cNvSpPr>
          <p:nvPr>
            <p:ph type="body" sz="quarter" idx="29" hasCustomPrompt="1"/>
          </p:nvPr>
        </p:nvSpPr>
        <p:spPr>
          <a:xfrm>
            <a:off x="515669"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9</a:t>
            </a:r>
          </a:p>
        </p:txBody>
      </p:sp>
      <p:sp>
        <p:nvSpPr>
          <p:cNvPr id="30" name="Text Placeholder 8">
            <a:extLst>
              <a:ext uri="{FF2B5EF4-FFF2-40B4-BE49-F238E27FC236}">
                <a16:creationId xmlns:a16="http://schemas.microsoft.com/office/drawing/2014/main" id="{870A85A1-791E-134E-0D92-D16B7731EAD8}"/>
              </a:ext>
            </a:extLst>
          </p:cNvPr>
          <p:cNvSpPr>
            <a:spLocks noGrp="1"/>
          </p:cNvSpPr>
          <p:nvPr>
            <p:ph type="body" sz="quarter" idx="30"/>
          </p:nvPr>
        </p:nvSpPr>
        <p:spPr>
          <a:xfrm>
            <a:off x="1285606" y="5102554"/>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1" name="Text Placeholder 3">
            <a:extLst>
              <a:ext uri="{FF2B5EF4-FFF2-40B4-BE49-F238E27FC236}">
                <a16:creationId xmlns:a16="http://schemas.microsoft.com/office/drawing/2014/main" id="{A421CA34-6EB9-EFC6-6468-DF12FFAB16B2}"/>
              </a:ext>
            </a:extLst>
          </p:cNvPr>
          <p:cNvSpPr>
            <a:spLocks noGrp="1"/>
          </p:cNvSpPr>
          <p:nvPr>
            <p:ph type="body" sz="quarter" idx="31" hasCustomPrompt="1"/>
          </p:nvPr>
        </p:nvSpPr>
        <p:spPr>
          <a:xfrm>
            <a:off x="6265554"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10</a:t>
            </a:r>
          </a:p>
        </p:txBody>
      </p:sp>
      <p:sp>
        <p:nvSpPr>
          <p:cNvPr id="32" name="Text Placeholder 8">
            <a:extLst>
              <a:ext uri="{FF2B5EF4-FFF2-40B4-BE49-F238E27FC236}">
                <a16:creationId xmlns:a16="http://schemas.microsoft.com/office/drawing/2014/main" id="{4287A1ED-63C9-ABAE-8B7E-3C7C5B167924}"/>
              </a:ext>
            </a:extLst>
          </p:cNvPr>
          <p:cNvSpPr>
            <a:spLocks noGrp="1"/>
          </p:cNvSpPr>
          <p:nvPr>
            <p:ph type="body" sz="quarter" idx="32"/>
          </p:nvPr>
        </p:nvSpPr>
        <p:spPr>
          <a:xfrm>
            <a:off x="7035491" y="5102554"/>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7650445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4"/>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4991760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5"/>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levels</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944394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A8C793-FBE8-8D42-B07F-A2F1061D2987}"/>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7" name="Picture 6" descr="Logo NHS Bedfordshire, Luton and Milton Keynes Integrated Care Board">
            <a:extLst>
              <a:ext uri="{FF2B5EF4-FFF2-40B4-BE49-F238E27FC236}">
                <a16:creationId xmlns:a16="http://schemas.microsoft.com/office/drawing/2014/main" id="{5BACF042-79E8-0995-0238-D587D62DAC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Rectangle 11">
            <a:extLst>
              <a:ext uri="{FF2B5EF4-FFF2-40B4-BE49-F238E27FC236}">
                <a16:creationId xmlns:a16="http://schemas.microsoft.com/office/drawing/2014/main" id="{69E33F2C-1B2A-39E2-00E5-669A242E6E7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ooter Placeholder 4">
            <a:extLst>
              <a:ext uri="{FF2B5EF4-FFF2-40B4-BE49-F238E27FC236}">
                <a16:creationId xmlns:a16="http://schemas.microsoft.com/office/drawing/2014/main" id="{B080E96A-B518-CC4C-93D4-FB346BDBEC7A}"/>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9" name="Slide Number Placeholder 5">
            <a:extLst>
              <a:ext uri="{FF2B5EF4-FFF2-40B4-BE49-F238E27FC236}">
                <a16:creationId xmlns:a16="http://schemas.microsoft.com/office/drawing/2014/main" id="{933095F4-8AE0-C24B-9632-EA99B62C401B}"/>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6031601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 logo">
    <p:spTree>
      <p:nvGrpSpPr>
        <p:cNvPr id="1" name=""/>
        <p:cNvGrpSpPr/>
        <p:nvPr/>
      </p:nvGrpSpPr>
      <p:grpSpPr>
        <a:xfrm>
          <a:off x="0" y="0"/>
          <a:ext cx="0" cy="0"/>
          <a:chOff x="0" y="0"/>
          <a:chExt cx="0" cy="0"/>
        </a:xfrm>
      </p:grpSpPr>
      <p:pic>
        <p:nvPicPr>
          <p:cNvPr id="11" name="Picture 10" descr="Logo NHS Bedfordshire, Luton and Milton Keynes Integrated Care Board">
            <a:extLst>
              <a:ext uri="{FF2B5EF4-FFF2-40B4-BE49-F238E27FC236}">
                <a16:creationId xmlns:a16="http://schemas.microsoft.com/office/drawing/2014/main" id="{EC7059DA-B8A9-1906-D3A8-7D072ADB01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0" name="Rectangle 9">
            <a:extLst>
              <a:ext uri="{FF2B5EF4-FFF2-40B4-BE49-F238E27FC236}">
                <a16:creationId xmlns:a16="http://schemas.microsoft.com/office/drawing/2014/main" id="{03B23630-2978-FE3C-C5A4-0137AA831B04}"/>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0217675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3B23630-2978-FE3C-C5A4-0137AA831B04}"/>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801558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445" y="382349"/>
            <a:ext cx="8812915" cy="1234800"/>
          </a:xfrm>
        </p:spPr>
        <p:txBody>
          <a:bodyPr lIns="0" tIns="0" rIns="0" bIns="0"/>
          <a:lstStyle>
            <a:lvl1pPr algn="l">
              <a:defRPr/>
            </a:lvl1pPr>
          </a:lstStyle>
          <a:p>
            <a:r>
              <a:rPr lang="en-US" dirty="0"/>
              <a:t>Contents</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3" name="Text Placeholder 3">
            <a:extLst>
              <a:ext uri="{FF2B5EF4-FFF2-40B4-BE49-F238E27FC236}">
                <a16:creationId xmlns:a16="http://schemas.microsoft.com/office/drawing/2014/main" id="{957936EC-59EB-14A9-0E47-A099941D48DD}"/>
              </a:ext>
            </a:extLst>
          </p:cNvPr>
          <p:cNvSpPr>
            <a:spLocks noGrp="1"/>
          </p:cNvSpPr>
          <p:nvPr>
            <p:ph type="body" sz="quarter" idx="13" hasCustomPrompt="1"/>
          </p:nvPr>
        </p:nvSpPr>
        <p:spPr>
          <a:xfrm>
            <a:off x="515669"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p>
        </p:txBody>
      </p:sp>
      <p:sp>
        <p:nvSpPr>
          <p:cNvPr id="34" name="Text Placeholder 8">
            <a:extLst>
              <a:ext uri="{FF2B5EF4-FFF2-40B4-BE49-F238E27FC236}">
                <a16:creationId xmlns:a16="http://schemas.microsoft.com/office/drawing/2014/main" id="{A791989F-B054-1E7C-3B13-38F9C3D84A42}"/>
              </a:ext>
            </a:extLst>
          </p:cNvPr>
          <p:cNvSpPr>
            <a:spLocks noGrp="1"/>
          </p:cNvSpPr>
          <p:nvPr>
            <p:ph type="body" sz="quarter" idx="14"/>
          </p:nvPr>
        </p:nvSpPr>
        <p:spPr>
          <a:xfrm>
            <a:off x="1285606" y="1916832"/>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5" name="Text Placeholder 3">
            <a:extLst>
              <a:ext uri="{FF2B5EF4-FFF2-40B4-BE49-F238E27FC236}">
                <a16:creationId xmlns:a16="http://schemas.microsoft.com/office/drawing/2014/main" id="{4D6EABD4-789E-42F8-EEC8-84FB15E785C7}"/>
              </a:ext>
            </a:extLst>
          </p:cNvPr>
          <p:cNvSpPr>
            <a:spLocks noGrp="1"/>
          </p:cNvSpPr>
          <p:nvPr>
            <p:ph type="body" sz="quarter" idx="17" hasCustomPrompt="1"/>
          </p:nvPr>
        </p:nvSpPr>
        <p:spPr>
          <a:xfrm>
            <a:off x="515669"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2</a:t>
            </a:r>
          </a:p>
        </p:txBody>
      </p:sp>
      <p:sp>
        <p:nvSpPr>
          <p:cNvPr id="36" name="Text Placeholder 8">
            <a:extLst>
              <a:ext uri="{FF2B5EF4-FFF2-40B4-BE49-F238E27FC236}">
                <a16:creationId xmlns:a16="http://schemas.microsoft.com/office/drawing/2014/main" id="{541ED023-3D59-0881-35EF-7A361C748F7C}"/>
              </a:ext>
            </a:extLst>
          </p:cNvPr>
          <p:cNvSpPr>
            <a:spLocks noGrp="1"/>
          </p:cNvSpPr>
          <p:nvPr>
            <p:ph type="body" sz="quarter" idx="18"/>
          </p:nvPr>
        </p:nvSpPr>
        <p:spPr>
          <a:xfrm>
            <a:off x="1285606" y="2714175"/>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7" name="Text Placeholder 3">
            <a:extLst>
              <a:ext uri="{FF2B5EF4-FFF2-40B4-BE49-F238E27FC236}">
                <a16:creationId xmlns:a16="http://schemas.microsoft.com/office/drawing/2014/main" id="{15BF37D5-9537-2421-FA08-D1557413B450}"/>
              </a:ext>
            </a:extLst>
          </p:cNvPr>
          <p:cNvSpPr>
            <a:spLocks noGrp="1"/>
          </p:cNvSpPr>
          <p:nvPr>
            <p:ph type="body" sz="quarter" idx="21" hasCustomPrompt="1"/>
          </p:nvPr>
        </p:nvSpPr>
        <p:spPr>
          <a:xfrm>
            <a:off x="515669"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3</a:t>
            </a:r>
          </a:p>
        </p:txBody>
      </p:sp>
      <p:sp>
        <p:nvSpPr>
          <p:cNvPr id="38" name="Text Placeholder 8">
            <a:extLst>
              <a:ext uri="{FF2B5EF4-FFF2-40B4-BE49-F238E27FC236}">
                <a16:creationId xmlns:a16="http://schemas.microsoft.com/office/drawing/2014/main" id="{058B72B7-9E05-4C3D-8400-CD6FCFC9EBD6}"/>
              </a:ext>
            </a:extLst>
          </p:cNvPr>
          <p:cNvSpPr>
            <a:spLocks noGrp="1"/>
          </p:cNvSpPr>
          <p:nvPr>
            <p:ph type="body" sz="quarter" idx="22"/>
          </p:nvPr>
        </p:nvSpPr>
        <p:spPr>
          <a:xfrm>
            <a:off x="1285606" y="3511518"/>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9" name="Text Placeholder 3">
            <a:extLst>
              <a:ext uri="{FF2B5EF4-FFF2-40B4-BE49-F238E27FC236}">
                <a16:creationId xmlns:a16="http://schemas.microsoft.com/office/drawing/2014/main" id="{1B0F662B-8EF1-8BDE-BE29-D43397BBC5C0}"/>
              </a:ext>
            </a:extLst>
          </p:cNvPr>
          <p:cNvSpPr>
            <a:spLocks noGrp="1"/>
          </p:cNvSpPr>
          <p:nvPr>
            <p:ph type="body" sz="quarter" idx="25" hasCustomPrompt="1"/>
          </p:nvPr>
        </p:nvSpPr>
        <p:spPr>
          <a:xfrm>
            <a:off x="515669"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4</a:t>
            </a:r>
          </a:p>
        </p:txBody>
      </p:sp>
      <p:sp>
        <p:nvSpPr>
          <p:cNvPr id="40" name="Text Placeholder 8">
            <a:extLst>
              <a:ext uri="{FF2B5EF4-FFF2-40B4-BE49-F238E27FC236}">
                <a16:creationId xmlns:a16="http://schemas.microsoft.com/office/drawing/2014/main" id="{967AAB2B-1CED-D7E2-8511-1731C21427CF}"/>
              </a:ext>
            </a:extLst>
          </p:cNvPr>
          <p:cNvSpPr>
            <a:spLocks noGrp="1"/>
          </p:cNvSpPr>
          <p:nvPr>
            <p:ph type="body" sz="quarter" idx="26"/>
          </p:nvPr>
        </p:nvSpPr>
        <p:spPr>
          <a:xfrm>
            <a:off x="1285606" y="4308861"/>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41" name="Text Placeholder 3">
            <a:extLst>
              <a:ext uri="{FF2B5EF4-FFF2-40B4-BE49-F238E27FC236}">
                <a16:creationId xmlns:a16="http://schemas.microsoft.com/office/drawing/2014/main" id="{45CCBF93-B4D8-9138-924B-67924A52151B}"/>
              </a:ext>
            </a:extLst>
          </p:cNvPr>
          <p:cNvSpPr>
            <a:spLocks noGrp="1"/>
          </p:cNvSpPr>
          <p:nvPr>
            <p:ph type="body" sz="quarter" idx="29" hasCustomPrompt="1"/>
          </p:nvPr>
        </p:nvSpPr>
        <p:spPr>
          <a:xfrm>
            <a:off x="515669"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5</a:t>
            </a:r>
          </a:p>
        </p:txBody>
      </p:sp>
      <p:sp>
        <p:nvSpPr>
          <p:cNvPr id="42" name="Text Placeholder 8">
            <a:extLst>
              <a:ext uri="{FF2B5EF4-FFF2-40B4-BE49-F238E27FC236}">
                <a16:creationId xmlns:a16="http://schemas.microsoft.com/office/drawing/2014/main" id="{B455E63B-4D5A-BFC9-039E-6121581B9926}"/>
              </a:ext>
            </a:extLst>
          </p:cNvPr>
          <p:cNvSpPr>
            <a:spLocks noGrp="1"/>
          </p:cNvSpPr>
          <p:nvPr>
            <p:ph type="body" sz="quarter" idx="30"/>
          </p:nvPr>
        </p:nvSpPr>
        <p:spPr>
          <a:xfrm>
            <a:off x="1285606" y="5102554"/>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935178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4"/>
            <a:ext cx="11172331" cy="428040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436342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7" name="Table Placeholder 6">
            <a:extLst>
              <a:ext uri="{FF2B5EF4-FFF2-40B4-BE49-F238E27FC236}">
                <a16:creationId xmlns:a16="http://schemas.microsoft.com/office/drawing/2014/main" id="{25E99AC8-F1A0-B864-939C-B22774523AA1}"/>
              </a:ext>
            </a:extLst>
          </p:cNvPr>
          <p:cNvSpPr>
            <a:spLocks noGrp="1"/>
          </p:cNvSpPr>
          <p:nvPr>
            <p:ph type="tbl" sz="quarter" idx="13"/>
          </p:nvPr>
        </p:nvSpPr>
        <p:spPr>
          <a:xfrm>
            <a:off x="523874" y="1844675"/>
            <a:ext cx="11171901" cy="4279900"/>
          </a:xfrm>
        </p:spPr>
        <p:txBody>
          <a:bodyPr/>
          <a:lstStyle/>
          <a:p>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368338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4" name="Chart Placeholder 3">
            <a:extLst>
              <a:ext uri="{FF2B5EF4-FFF2-40B4-BE49-F238E27FC236}">
                <a16:creationId xmlns:a16="http://schemas.microsoft.com/office/drawing/2014/main" id="{164B4764-414F-5563-3829-8610C730F6A2}"/>
              </a:ext>
            </a:extLst>
          </p:cNvPr>
          <p:cNvSpPr>
            <a:spLocks noGrp="1"/>
          </p:cNvSpPr>
          <p:nvPr>
            <p:ph type="chart" sz="quarter" idx="14"/>
          </p:nvPr>
        </p:nvSpPr>
        <p:spPr>
          <a:xfrm>
            <a:off x="523875" y="1844674"/>
            <a:ext cx="11171901" cy="4279901"/>
          </a:xfrm>
        </p:spPr>
        <p:txBody>
          <a:bodyPr/>
          <a:lstStyle/>
          <a:p>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570059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SmartArt Diagram">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7" name="SmartArt Placeholder 6">
            <a:extLst>
              <a:ext uri="{FF2B5EF4-FFF2-40B4-BE49-F238E27FC236}">
                <a16:creationId xmlns:a16="http://schemas.microsoft.com/office/drawing/2014/main" id="{FA0B32A7-6AE1-4B51-FD76-220CF0F3E849}"/>
              </a:ext>
            </a:extLst>
          </p:cNvPr>
          <p:cNvSpPr>
            <a:spLocks noGrp="1"/>
          </p:cNvSpPr>
          <p:nvPr>
            <p:ph type="dgm" sz="quarter" idx="15"/>
          </p:nvPr>
        </p:nvSpPr>
        <p:spPr>
          <a:xfrm>
            <a:off x="523875" y="1844675"/>
            <a:ext cx="11171901" cy="4279900"/>
          </a:xfrm>
        </p:spPr>
        <p:txBody>
          <a:bodyPr/>
          <a:lstStyle/>
          <a:p>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787246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ber, Title and Content_1">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AD6CD807-B739-3D41-88A9-ABEAAF0A12FA}"/>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3" name="Picture 12" descr="Logo NHS Bedfordshire, Luton and Milton Keynes Integrated Care Board">
            <a:extLst>
              <a:ext uri="{FF2B5EF4-FFF2-40B4-BE49-F238E27FC236}">
                <a16:creationId xmlns:a16="http://schemas.microsoft.com/office/drawing/2014/main" id="{FF131AAF-0690-B049-F07A-6EBD7BB960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34F70970-6B55-C9CE-E1DC-A320C509C980}"/>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662140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2"/>
                </a:solidFill>
              </a:defRPr>
            </a:lvl1pPr>
          </a:lstStyle>
          <a:p>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r>
              <a:rPr lang="en-GB"/>
              <a:t>NHS Bedfordshire, Luton and Milton Keynes Integrated Care Board</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2"/>
                </a:solidFill>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75" r:id="rId4"/>
    <p:sldLayoutId id="2147483674" r:id="rId5"/>
    <p:sldLayoutId id="2147483676" r:id="rId6"/>
    <p:sldLayoutId id="2147483677" r:id="rId7"/>
    <p:sldLayoutId id="2147483678" r:id="rId8"/>
    <p:sldLayoutId id="2147483660" r:id="rId9"/>
    <p:sldLayoutId id="2147483667" r:id="rId10"/>
    <p:sldLayoutId id="2147483668" r:id="rId11"/>
    <p:sldLayoutId id="2147483669" r:id="rId12"/>
    <p:sldLayoutId id="2147483672" r:id="rId13"/>
    <p:sldLayoutId id="2147483666" r:id="rId14"/>
    <p:sldLayoutId id="2147483661" r:id="rId15"/>
    <p:sldLayoutId id="2147483662" r:id="rId16"/>
    <p:sldLayoutId id="2147483664" r:id="rId17"/>
    <p:sldLayoutId id="2147483663" r:id="rId18"/>
    <p:sldLayoutId id="2147483665" r:id="rId19"/>
    <p:sldLayoutId id="2147483652" r:id="rId20"/>
    <p:sldLayoutId id="2147483687" r:id="rId21"/>
    <p:sldLayoutId id="2147483688" r:id="rId22"/>
    <p:sldLayoutId id="2147483689" r:id="rId23"/>
    <p:sldLayoutId id="2147483681" r:id="rId24"/>
    <p:sldLayoutId id="2147483680" r:id="rId25"/>
    <p:sldLayoutId id="2147483682" r:id="rId26"/>
    <p:sldLayoutId id="2147483679" r:id="rId27"/>
    <p:sldLayoutId id="2147483683" r:id="rId28"/>
    <p:sldLayoutId id="2147483684" r:id="rId29"/>
    <p:sldLayoutId id="2147483685" r:id="rId30"/>
    <p:sldLayoutId id="2147483686" r:id="rId31"/>
    <p:sldLayoutId id="2147483654" r:id="rId32"/>
    <p:sldLayoutId id="2147483655" r:id="rId33"/>
    <p:sldLayoutId id="2147483673" r:id="rId34"/>
  </p:sldLayoutIdLst>
  <p:hf hdr="0" dt="0"/>
  <p:txStyles>
    <p:titleStyle>
      <a:lvl1pPr algn="l" defTabSz="914400" rtl="0" eaLnBrk="1" latinLnBrk="0" hangingPunct="1">
        <a:spcBef>
          <a:spcPct val="0"/>
        </a:spcBef>
        <a:buNone/>
        <a:defRPr sz="4000" b="1" kern="1200">
          <a:solidFill>
            <a:schemeClr val="accent1"/>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slides/_rels/slide11.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44.png"/><Relationship Id="rId3" Type="http://schemas.openxmlformats.org/officeDocument/2006/relationships/image" Target="../media/image38.png"/><Relationship Id="rId7" Type="http://schemas.openxmlformats.org/officeDocument/2006/relationships/image" Target="../media/image34.png"/><Relationship Id="rId12" Type="http://schemas.openxmlformats.org/officeDocument/2006/relationships/image" Target="../media/image43.sv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svg"/><Relationship Id="rId4" Type="http://schemas.openxmlformats.org/officeDocument/2006/relationships/image" Target="../media/image39.svg"/><Relationship Id="rId9" Type="http://schemas.openxmlformats.org/officeDocument/2006/relationships/image" Target="../media/image40.png"/><Relationship Id="rId14" Type="http://schemas.openxmlformats.org/officeDocument/2006/relationships/image" Target="../media/image45.svg"/></Relationships>
</file>

<file path=ppt/slides/_rels/slide12.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8.png"/><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7.svg"/><Relationship Id="rId11" Type="http://schemas.openxmlformats.org/officeDocument/2006/relationships/image" Target="../media/image47.png"/><Relationship Id="rId5" Type="http://schemas.openxmlformats.org/officeDocument/2006/relationships/image" Target="../media/image36.png"/><Relationship Id="rId10" Type="http://schemas.openxmlformats.org/officeDocument/2006/relationships/chart" Target="../charts/chart16.xml"/><Relationship Id="rId4" Type="http://schemas.openxmlformats.org/officeDocument/2006/relationships/image" Target="../media/image39.svg"/><Relationship Id="rId9" Type="http://schemas.openxmlformats.org/officeDocument/2006/relationships/chart" Target="../charts/chart15.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34.xml"/><Relationship Id="rId5" Type="http://schemas.openxmlformats.org/officeDocument/2006/relationships/image" Target="../media/image50.png"/><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0.xml"/><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1.xml"/><Relationship Id="rId1" Type="http://schemas.openxmlformats.org/officeDocument/2006/relationships/slideLayout" Target="../slideLayouts/slideLayout33.xml"/></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3.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4.xml"/><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6.xml"/><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7.xml"/><Relationship Id="rId1" Type="http://schemas.openxmlformats.org/officeDocument/2006/relationships/slideLayout" Target="../slideLayouts/slideLayout33.xml"/><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8.xml"/><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0.xml"/><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1.xml"/><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2.xml"/><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3.xml"/><Relationship Id="rId1" Type="http://schemas.openxmlformats.org/officeDocument/2006/relationships/slideLayout" Target="../slideLayouts/slideLayout33.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3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4.xml"/><Relationship Id="rId1" Type="http://schemas.openxmlformats.org/officeDocument/2006/relationships/slideLayout" Target="../slideLayouts/slideLayout33.xml"/><Relationship Id="rId4" Type="http://schemas.openxmlformats.org/officeDocument/2006/relationships/image" Target="../media/image77.png"/></Relationships>
</file>

<file path=ppt/slides/_rels/slide3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5.xml"/><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6.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21.jpe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34.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9.svg"/><Relationship Id="rId11" Type="http://schemas.openxmlformats.org/officeDocument/2006/relationships/chart" Target="../charts/chart6.xml"/><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chart" Target="../charts/chart12.xml"/><Relationship Id="rId3" Type="http://schemas.openxmlformats.org/officeDocument/2006/relationships/chart" Target="../charts/chart7.xml"/><Relationship Id="rId7" Type="http://schemas.openxmlformats.org/officeDocument/2006/relationships/chart" Target="../charts/chart11.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chart" Target="../charts/chart10.xml"/><Relationship Id="rId5" Type="http://schemas.openxmlformats.org/officeDocument/2006/relationships/chart" Target="../charts/chart9.xml"/><Relationship Id="rId10" Type="http://schemas.openxmlformats.org/officeDocument/2006/relationships/chart" Target="../charts/chart14.xml"/><Relationship Id="rId4" Type="http://schemas.openxmlformats.org/officeDocument/2006/relationships/chart" Target="../charts/chart8.xml"/><Relationship Id="rId9" Type="http://schemas.openxmlformats.org/officeDocument/2006/relationships/chart" Target="../charts/char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DFAEB-463C-9F48-B3A1-B84176641AF1}"/>
              </a:ext>
            </a:extLst>
          </p:cNvPr>
          <p:cNvSpPr>
            <a:spLocks noGrp="1"/>
          </p:cNvSpPr>
          <p:nvPr>
            <p:ph type="title"/>
          </p:nvPr>
        </p:nvSpPr>
        <p:spPr/>
        <p:txBody>
          <a:bodyPr/>
          <a:lstStyle/>
          <a:p>
            <a:r>
              <a:rPr lang="en-US" dirty="0"/>
              <a:t>CYP data pack</a:t>
            </a:r>
          </a:p>
        </p:txBody>
      </p:sp>
      <p:sp>
        <p:nvSpPr>
          <p:cNvPr id="3" name="Text Placeholder 2">
            <a:extLst>
              <a:ext uri="{FF2B5EF4-FFF2-40B4-BE49-F238E27FC236}">
                <a16:creationId xmlns:a16="http://schemas.microsoft.com/office/drawing/2014/main" id="{D8E08D1A-DA72-FB4F-847A-A097B0F0F303}"/>
              </a:ext>
            </a:extLst>
          </p:cNvPr>
          <p:cNvSpPr>
            <a:spLocks noGrp="1"/>
          </p:cNvSpPr>
          <p:nvPr>
            <p:ph type="body" idx="1"/>
          </p:nvPr>
        </p:nvSpPr>
        <p:spPr/>
        <p:txBody>
          <a:bodyPr/>
          <a:lstStyle/>
          <a:p>
            <a:r>
              <a:rPr lang="en-US" dirty="0"/>
              <a:t>BLMK Indicators</a:t>
            </a:r>
          </a:p>
        </p:txBody>
      </p:sp>
      <p:sp>
        <p:nvSpPr>
          <p:cNvPr id="4" name="Text Placeholder 2">
            <a:extLst>
              <a:ext uri="{FF2B5EF4-FFF2-40B4-BE49-F238E27FC236}">
                <a16:creationId xmlns:a16="http://schemas.microsoft.com/office/drawing/2014/main" id="{73C86293-12FF-4CE3-7035-D27F1FEB02B1}"/>
              </a:ext>
            </a:extLst>
          </p:cNvPr>
          <p:cNvSpPr txBox="1">
            <a:spLocks/>
          </p:cNvSpPr>
          <p:nvPr/>
        </p:nvSpPr>
        <p:spPr>
          <a:xfrm>
            <a:off x="5087888" y="5972379"/>
            <a:ext cx="6429060" cy="888950"/>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US" sz="1600" dirty="0"/>
              <a:t>Produced by the Population Health Intelligence Unit </a:t>
            </a:r>
          </a:p>
        </p:txBody>
      </p:sp>
    </p:spTree>
    <p:extLst>
      <p:ext uri="{BB962C8B-B14F-4D97-AF65-F5344CB8AC3E}">
        <p14:creationId xmlns:p14="http://schemas.microsoft.com/office/powerpoint/2010/main" val="262172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a:xfrm>
            <a:off x="1847529" y="382349"/>
            <a:ext cx="4718758" cy="1232291"/>
          </a:xfrm>
        </p:spPr>
        <p:txBody>
          <a:bodyPr/>
          <a:lstStyle/>
          <a:p>
            <a:r>
              <a:rPr lang="en-US" dirty="0">
                <a:solidFill>
                  <a:schemeClr val="accent1">
                    <a:lumMod val="50000"/>
                  </a:schemeClr>
                </a:solidFill>
              </a:rPr>
              <a:t>School Readiness</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4</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10</a:t>
            </a:fld>
            <a:endParaRPr lang="en-GB" dirty="0"/>
          </a:p>
        </p:txBody>
      </p:sp>
      <p:sp>
        <p:nvSpPr>
          <p:cNvPr id="133" name="Title 1">
            <a:extLst>
              <a:ext uri="{FF2B5EF4-FFF2-40B4-BE49-F238E27FC236}">
                <a16:creationId xmlns:a16="http://schemas.microsoft.com/office/drawing/2014/main" id="{725BA70C-1D4A-1DD8-5148-3CE9E4596A58}"/>
              </a:ext>
            </a:extLst>
          </p:cNvPr>
          <p:cNvSpPr txBox="1">
            <a:spLocks/>
          </p:cNvSpPr>
          <p:nvPr/>
        </p:nvSpPr>
        <p:spPr>
          <a:xfrm>
            <a:off x="8082701" y="2079252"/>
            <a:ext cx="1707777"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Good level of development</a:t>
            </a:r>
          </a:p>
        </p:txBody>
      </p:sp>
      <p:sp>
        <p:nvSpPr>
          <p:cNvPr id="138" name="Title 1">
            <a:extLst>
              <a:ext uri="{FF2B5EF4-FFF2-40B4-BE49-F238E27FC236}">
                <a16:creationId xmlns:a16="http://schemas.microsoft.com/office/drawing/2014/main" id="{5366B819-016F-6C48-5281-5BE95ABE1055}"/>
              </a:ext>
            </a:extLst>
          </p:cNvPr>
          <p:cNvSpPr txBox="1">
            <a:spLocks/>
          </p:cNvSpPr>
          <p:nvPr/>
        </p:nvSpPr>
        <p:spPr>
          <a:xfrm>
            <a:off x="10131924" y="2093782"/>
            <a:ext cx="1323897"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Good level of development (FSM)</a:t>
            </a:r>
          </a:p>
        </p:txBody>
      </p:sp>
      <p:grpSp>
        <p:nvGrpSpPr>
          <p:cNvPr id="579" name="Group 578">
            <a:extLst>
              <a:ext uri="{FF2B5EF4-FFF2-40B4-BE49-F238E27FC236}">
                <a16:creationId xmlns:a16="http://schemas.microsoft.com/office/drawing/2014/main" id="{65CA40C7-0968-52A6-3407-5C7FD6538637}"/>
              </a:ext>
            </a:extLst>
          </p:cNvPr>
          <p:cNvGrpSpPr/>
          <p:nvPr/>
        </p:nvGrpSpPr>
        <p:grpSpPr>
          <a:xfrm>
            <a:off x="8041143" y="2691705"/>
            <a:ext cx="1259604" cy="1341460"/>
            <a:chOff x="3062134" y="4195252"/>
            <a:chExt cx="1776928" cy="1892403"/>
          </a:xfrm>
        </p:grpSpPr>
        <p:grpSp>
          <p:nvGrpSpPr>
            <p:cNvPr id="132" name="Group 131">
              <a:extLst>
                <a:ext uri="{FF2B5EF4-FFF2-40B4-BE49-F238E27FC236}">
                  <a16:creationId xmlns:a16="http://schemas.microsoft.com/office/drawing/2014/main" id="{FBEAC5C8-9CAD-234A-30F6-51E79F0CCCA6}"/>
                </a:ext>
              </a:extLst>
            </p:cNvPr>
            <p:cNvGrpSpPr/>
            <p:nvPr/>
          </p:nvGrpSpPr>
          <p:grpSpPr>
            <a:xfrm>
              <a:off x="3062134" y="4195252"/>
              <a:ext cx="914400" cy="1892403"/>
              <a:chOff x="4117737" y="1619940"/>
              <a:chExt cx="2022067" cy="4184783"/>
            </a:xfrm>
          </p:grpSpPr>
          <p:grpSp>
            <p:nvGrpSpPr>
              <p:cNvPr id="95" name="Group 94">
                <a:extLst>
                  <a:ext uri="{FF2B5EF4-FFF2-40B4-BE49-F238E27FC236}">
                    <a16:creationId xmlns:a16="http://schemas.microsoft.com/office/drawing/2014/main" id="{BCD75DB1-BC3F-09A7-0926-82934FB737C1}"/>
                  </a:ext>
                </a:extLst>
              </p:cNvPr>
              <p:cNvGrpSpPr/>
              <p:nvPr/>
            </p:nvGrpSpPr>
            <p:grpSpPr>
              <a:xfrm>
                <a:off x="4117737" y="1619940"/>
                <a:ext cx="2022067" cy="2126605"/>
                <a:chOff x="4002137" y="2022474"/>
                <a:chExt cx="2520211" cy="2650501"/>
              </a:xfrm>
            </p:grpSpPr>
            <p:grpSp>
              <p:nvGrpSpPr>
                <p:cNvPr id="66" name="Group 65">
                  <a:extLst>
                    <a:ext uri="{FF2B5EF4-FFF2-40B4-BE49-F238E27FC236}">
                      <a16:creationId xmlns:a16="http://schemas.microsoft.com/office/drawing/2014/main" id="{DA9EA50C-51A3-128C-4E3D-7DD7F0B9471C}"/>
                    </a:ext>
                  </a:extLst>
                </p:cNvPr>
                <p:cNvGrpSpPr/>
                <p:nvPr/>
              </p:nvGrpSpPr>
              <p:grpSpPr>
                <a:xfrm>
                  <a:off x="4002139" y="2022474"/>
                  <a:ext cx="2520209" cy="593590"/>
                  <a:chOff x="4707389" y="4771497"/>
                  <a:chExt cx="2520209" cy="593590"/>
                </a:xfrm>
                <a:solidFill>
                  <a:schemeClr val="bg1">
                    <a:lumMod val="65000"/>
                  </a:schemeClr>
                </a:solidFill>
              </p:grpSpPr>
              <p:grpSp>
                <p:nvGrpSpPr>
                  <p:cNvPr id="60" name="Group 59">
                    <a:extLst>
                      <a:ext uri="{FF2B5EF4-FFF2-40B4-BE49-F238E27FC236}">
                        <a16:creationId xmlns:a16="http://schemas.microsoft.com/office/drawing/2014/main" id="{0788DE65-A004-596A-92A3-ECC628DB7E24}"/>
                      </a:ext>
                    </a:extLst>
                  </p:cNvPr>
                  <p:cNvGrpSpPr/>
                  <p:nvPr/>
                </p:nvGrpSpPr>
                <p:grpSpPr>
                  <a:xfrm>
                    <a:off x="5185090" y="4771497"/>
                    <a:ext cx="2042508" cy="593590"/>
                    <a:chOff x="4718835" y="4785716"/>
                    <a:chExt cx="3009154" cy="914400"/>
                  </a:xfrm>
                  <a:grpFill/>
                </p:grpSpPr>
                <p:pic>
                  <p:nvPicPr>
                    <p:cNvPr id="61" name="Graphic 60" descr="School girl with solid fill">
                      <a:extLst>
                        <a:ext uri="{FF2B5EF4-FFF2-40B4-BE49-F238E27FC236}">
                          <a16:creationId xmlns:a16="http://schemas.microsoft.com/office/drawing/2014/main" id="{3E3FE3F3-377B-5CE1-E9DA-5F0874569CD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62" name="Graphic 61" descr="School boy with solid fill">
                      <a:extLst>
                        <a:ext uri="{FF2B5EF4-FFF2-40B4-BE49-F238E27FC236}">
                          <a16:creationId xmlns:a16="http://schemas.microsoft.com/office/drawing/2014/main" id="{7BBA01B9-EC8E-DCC5-37AF-623FFF8C516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3" name="Graphic 62" descr="School girl with solid fill">
                      <a:extLst>
                        <a:ext uri="{FF2B5EF4-FFF2-40B4-BE49-F238E27FC236}">
                          <a16:creationId xmlns:a16="http://schemas.microsoft.com/office/drawing/2014/main" id="{0433397F-B27A-12A5-8D6F-55E31618913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64" name="Graphic 63" descr="School boy with solid fill">
                      <a:extLst>
                        <a:ext uri="{FF2B5EF4-FFF2-40B4-BE49-F238E27FC236}">
                          <a16:creationId xmlns:a16="http://schemas.microsoft.com/office/drawing/2014/main" id="{A139D8A7-4C2A-2B97-2DAD-8D00129C049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5" name="Graphic 64" descr="School boy with solid fill">
                    <a:extLst>
                      <a:ext uri="{FF2B5EF4-FFF2-40B4-BE49-F238E27FC236}">
                        <a16:creationId xmlns:a16="http://schemas.microsoft.com/office/drawing/2014/main" id="{B36B5B89-429C-EB8D-367C-FE8627D865F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67" name="Group 66">
                  <a:extLst>
                    <a:ext uri="{FF2B5EF4-FFF2-40B4-BE49-F238E27FC236}">
                      <a16:creationId xmlns:a16="http://schemas.microsoft.com/office/drawing/2014/main" id="{6F3DAD33-A83D-35A2-87CC-16B36D6F3023}"/>
                    </a:ext>
                  </a:extLst>
                </p:cNvPr>
                <p:cNvGrpSpPr/>
                <p:nvPr/>
              </p:nvGrpSpPr>
              <p:grpSpPr>
                <a:xfrm>
                  <a:off x="4002139" y="2549415"/>
                  <a:ext cx="2520209" cy="593590"/>
                  <a:chOff x="4707389" y="4771497"/>
                  <a:chExt cx="2520209" cy="593590"/>
                </a:xfrm>
                <a:solidFill>
                  <a:schemeClr val="bg1">
                    <a:lumMod val="65000"/>
                  </a:schemeClr>
                </a:solidFill>
              </p:grpSpPr>
              <p:grpSp>
                <p:nvGrpSpPr>
                  <p:cNvPr id="68" name="Group 67">
                    <a:extLst>
                      <a:ext uri="{FF2B5EF4-FFF2-40B4-BE49-F238E27FC236}">
                        <a16:creationId xmlns:a16="http://schemas.microsoft.com/office/drawing/2014/main" id="{FACEC1BA-74D6-38AA-853C-B78AB61CFBC2}"/>
                      </a:ext>
                    </a:extLst>
                  </p:cNvPr>
                  <p:cNvGrpSpPr/>
                  <p:nvPr/>
                </p:nvGrpSpPr>
                <p:grpSpPr>
                  <a:xfrm>
                    <a:off x="5185090" y="4771497"/>
                    <a:ext cx="2042508" cy="593590"/>
                    <a:chOff x="4718835" y="4785716"/>
                    <a:chExt cx="3009154" cy="914400"/>
                  </a:xfrm>
                  <a:grpFill/>
                </p:grpSpPr>
                <p:pic>
                  <p:nvPicPr>
                    <p:cNvPr id="70" name="Graphic 69" descr="School girl with solid fill">
                      <a:extLst>
                        <a:ext uri="{FF2B5EF4-FFF2-40B4-BE49-F238E27FC236}">
                          <a16:creationId xmlns:a16="http://schemas.microsoft.com/office/drawing/2014/main" id="{7C57EC05-8EF9-AC1A-54A4-4CAFDB922AA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71" name="Graphic 70" descr="School boy with solid fill">
                      <a:extLst>
                        <a:ext uri="{FF2B5EF4-FFF2-40B4-BE49-F238E27FC236}">
                          <a16:creationId xmlns:a16="http://schemas.microsoft.com/office/drawing/2014/main" id="{0A93D0C9-68B5-DCE5-9028-6EF376CF99E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72" name="Graphic 71" descr="School girl with solid fill">
                      <a:extLst>
                        <a:ext uri="{FF2B5EF4-FFF2-40B4-BE49-F238E27FC236}">
                          <a16:creationId xmlns:a16="http://schemas.microsoft.com/office/drawing/2014/main" id="{A4DA5F3D-DD7D-C76C-09DD-B0C5C47FECE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73" name="Graphic 72" descr="School boy with solid fill">
                      <a:extLst>
                        <a:ext uri="{FF2B5EF4-FFF2-40B4-BE49-F238E27FC236}">
                          <a16:creationId xmlns:a16="http://schemas.microsoft.com/office/drawing/2014/main" id="{A7157434-1769-8547-FBFF-01EB10D02CE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9" name="Graphic 68" descr="School boy with solid fill">
                    <a:extLst>
                      <a:ext uri="{FF2B5EF4-FFF2-40B4-BE49-F238E27FC236}">
                        <a16:creationId xmlns:a16="http://schemas.microsoft.com/office/drawing/2014/main" id="{CAE6B165-AD76-E15D-45EA-C6BFA7ACD78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74" name="Group 73">
                  <a:extLst>
                    <a:ext uri="{FF2B5EF4-FFF2-40B4-BE49-F238E27FC236}">
                      <a16:creationId xmlns:a16="http://schemas.microsoft.com/office/drawing/2014/main" id="{A22B2F6A-B78F-67BE-E754-9890881B6AAF}"/>
                    </a:ext>
                  </a:extLst>
                </p:cNvPr>
                <p:cNvGrpSpPr/>
                <p:nvPr/>
              </p:nvGrpSpPr>
              <p:grpSpPr>
                <a:xfrm>
                  <a:off x="4002139" y="3023898"/>
                  <a:ext cx="2520209" cy="593590"/>
                  <a:chOff x="4707389" y="4771497"/>
                  <a:chExt cx="2520209" cy="593590"/>
                </a:xfrm>
                <a:solidFill>
                  <a:schemeClr val="bg1">
                    <a:lumMod val="65000"/>
                  </a:schemeClr>
                </a:solidFill>
              </p:grpSpPr>
              <p:grpSp>
                <p:nvGrpSpPr>
                  <p:cNvPr id="75" name="Group 74">
                    <a:extLst>
                      <a:ext uri="{FF2B5EF4-FFF2-40B4-BE49-F238E27FC236}">
                        <a16:creationId xmlns:a16="http://schemas.microsoft.com/office/drawing/2014/main" id="{C435E45D-E492-7AF2-9311-0FD07F6D3B61}"/>
                      </a:ext>
                    </a:extLst>
                  </p:cNvPr>
                  <p:cNvGrpSpPr/>
                  <p:nvPr/>
                </p:nvGrpSpPr>
                <p:grpSpPr>
                  <a:xfrm>
                    <a:off x="5185090" y="4771497"/>
                    <a:ext cx="2042508" cy="593590"/>
                    <a:chOff x="4718835" y="4785716"/>
                    <a:chExt cx="3009154" cy="914400"/>
                  </a:xfrm>
                  <a:grpFill/>
                </p:grpSpPr>
                <p:pic>
                  <p:nvPicPr>
                    <p:cNvPr id="77" name="Graphic 76" descr="School girl with solid fill">
                      <a:extLst>
                        <a:ext uri="{FF2B5EF4-FFF2-40B4-BE49-F238E27FC236}">
                          <a16:creationId xmlns:a16="http://schemas.microsoft.com/office/drawing/2014/main" id="{458E6051-76B3-EA50-5AE2-3A922E032C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78" name="Graphic 77" descr="School boy with solid fill">
                      <a:extLst>
                        <a:ext uri="{FF2B5EF4-FFF2-40B4-BE49-F238E27FC236}">
                          <a16:creationId xmlns:a16="http://schemas.microsoft.com/office/drawing/2014/main" id="{EB15DE85-5A72-C0B0-A205-18C7DD0C19E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79" name="Graphic 78" descr="School girl with solid fill">
                      <a:extLst>
                        <a:ext uri="{FF2B5EF4-FFF2-40B4-BE49-F238E27FC236}">
                          <a16:creationId xmlns:a16="http://schemas.microsoft.com/office/drawing/2014/main" id="{717F2815-3EFF-3B48-CE8D-5A3564F4F0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80" name="Graphic 79" descr="School boy with solid fill">
                      <a:extLst>
                        <a:ext uri="{FF2B5EF4-FFF2-40B4-BE49-F238E27FC236}">
                          <a16:creationId xmlns:a16="http://schemas.microsoft.com/office/drawing/2014/main" id="{F539BB0C-FBFE-F6C3-AC1F-EFA3A6CC4AF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76" name="Graphic 75" descr="School boy with solid fill">
                    <a:extLst>
                      <a:ext uri="{FF2B5EF4-FFF2-40B4-BE49-F238E27FC236}">
                        <a16:creationId xmlns:a16="http://schemas.microsoft.com/office/drawing/2014/main" id="{9F3A2671-82BB-F19A-9DA5-4C1C8575792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81" name="Group 80">
                  <a:extLst>
                    <a:ext uri="{FF2B5EF4-FFF2-40B4-BE49-F238E27FC236}">
                      <a16:creationId xmlns:a16="http://schemas.microsoft.com/office/drawing/2014/main" id="{2C01F4FE-F17C-EC0F-79FC-5D095A68881E}"/>
                    </a:ext>
                  </a:extLst>
                </p:cNvPr>
                <p:cNvGrpSpPr/>
                <p:nvPr/>
              </p:nvGrpSpPr>
              <p:grpSpPr>
                <a:xfrm>
                  <a:off x="4002139" y="3550839"/>
                  <a:ext cx="2520209" cy="593590"/>
                  <a:chOff x="4707389" y="4771497"/>
                  <a:chExt cx="2520209" cy="593590"/>
                </a:xfrm>
                <a:solidFill>
                  <a:schemeClr val="bg1">
                    <a:lumMod val="65000"/>
                  </a:schemeClr>
                </a:solidFill>
              </p:grpSpPr>
              <p:grpSp>
                <p:nvGrpSpPr>
                  <p:cNvPr id="82" name="Group 81">
                    <a:extLst>
                      <a:ext uri="{FF2B5EF4-FFF2-40B4-BE49-F238E27FC236}">
                        <a16:creationId xmlns:a16="http://schemas.microsoft.com/office/drawing/2014/main" id="{784ED14E-D68E-8401-AD47-D1330EABA0E8}"/>
                      </a:ext>
                    </a:extLst>
                  </p:cNvPr>
                  <p:cNvGrpSpPr/>
                  <p:nvPr/>
                </p:nvGrpSpPr>
                <p:grpSpPr>
                  <a:xfrm>
                    <a:off x="5185090" y="4771497"/>
                    <a:ext cx="2042508" cy="593590"/>
                    <a:chOff x="4718835" y="4785716"/>
                    <a:chExt cx="3009154" cy="914400"/>
                  </a:xfrm>
                  <a:grpFill/>
                </p:grpSpPr>
                <p:pic>
                  <p:nvPicPr>
                    <p:cNvPr id="84" name="Graphic 83" descr="School girl with solid fill">
                      <a:extLst>
                        <a:ext uri="{FF2B5EF4-FFF2-40B4-BE49-F238E27FC236}">
                          <a16:creationId xmlns:a16="http://schemas.microsoft.com/office/drawing/2014/main" id="{6A72A885-749C-5A08-3D10-64D0177A34A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5" name="Graphic 84" descr="School boy with solid fill">
                      <a:extLst>
                        <a:ext uri="{FF2B5EF4-FFF2-40B4-BE49-F238E27FC236}">
                          <a16:creationId xmlns:a16="http://schemas.microsoft.com/office/drawing/2014/main" id="{AC0480EA-9717-7AEB-82F7-FCF052ABDC4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6" name="Graphic 85" descr="School girl with solid fill">
                      <a:extLst>
                        <a:ext uri="{FF2B5EF4-FFF2-40B4-BE49-F238E27FC236}">
                          <a16:creationId xmlns:a16="http://schemas.microsoft.com/office/drawing/2014/main" id="{2A1A987C-3A6E-808E-92CF-ABBF6164663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7" name="Graphic 86" descr="School boy with solid fill">
                      <a:extLst>
                        <a:ext uri="{FF2B5EF4-FFF2-40B4-BE49-F238E27FC236}">
                          <a16:creationId xmlns:a16="http://schemas.microsoft.com/office/drawing/2014/main" id="{9E1A663F-078C-189C-990E-6CBBFFE0791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3" name="Graphic 82" descr="School boy with solid fill">
                    <a:extLst>
                      <a:ext uri="{FF2B5EF4-FFF2-40B4-BE49-F238E27FC236}">
                        <a16:creationId xmlns:a16="http://schemas.microsoft.com/office/drawing/2014/main" id="{E005F0C6-2B5E-EBF2-2113-6A046E085BC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 name="Group 87">
                  <a:extLst>
                    <a:ext uri="{FF2B5EF4-FFF2-40B4-BE49-F238E27FC236}">
                      <a16:creationId xmlns:a16="http://schemas.microsoft.com/office/drawing/2014/main" id="{9BADBDA5-4379-FA79-49CB-65E595783CC0}"/>
                    </a:ext>
                  </a:extLst>
                </p:cNvPr>
                <p:cNvGrpSpPr/>
                <p:nvPr/>
              </p:nvGrpSpPr>
              <p:grpSpPr>
                <a:xfrm>
                  <a:off x="4002137" y="4079385"/>
                  <a:ext cx="2520209" cy="593590"/>
                  <a:chOff x="4707389" y="4771497"/>
                  <a:chExt cx="2520209" cy="593590"/>
                </a:xfrm>
                <a:solidFill>
                  <a:schemeClr val="bg1">
                    <a:lumMod val="65000"/>
                  </a:schemeClr>
                </a:solidFill>
              </p:grpSpPr>
              <p:grpSp>
                <p:nvGrpSpPr>
                  <p:cNvPr id="89" name="Group 88">
                    <a:extLst>
                      <a:ext uri="{FF2B5EF4-FFF2-40B4-BE49-F238E27FC236}">
                        <a16:creationId xmlns:a16="http://schemas.microsoft.com/office/drawing/2014/main" id="{E4013343-16AE-F0AB-9131-64EC4ADCBFF0}"/>
                      </a:ext>
                    </a:extLst>
                  </p:cNvPr>
                  <p:cNvGrpSpPr/>
                  <p:nvPr/>
                </p:nvGrpSpPr>
                <p:grpSpPr>
                  <a:xfrm>
                    <a:off x="5185090" y="4771497"/>
                    <a:ext cx="2042508" cy="593590"/>
                    <a:chOff x="4718835" y="4785716"/>
                    <a:chExt cx="3009154" cy="914400"/>
                  </a:xfrm>
                  <a:grpFill/>
                </p:grpSpPr>
                <p:pic>
                  <p:nvPicPr>
                    <p:cNvPr id="91" name="Graphic 90" descr="School girl with solid fill">
                      <a:extLst>
                        <a:ext uri="{FF2B5EF4-FFF2-40B4-BE49-F238E27FC236}">
                          <a16:creationId xmlns:a16="http://schemas.microsoft.com/office/drawing/2014/main" id="{26589289-1B6C-8B4C-5A55-E21D8AE4D92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2" name="Graphic 91" descr="School boy with solid fill">
                      <a:extLst>
                        <a:ext uri="{FF2B5EF4-FFF2-40B4-BE49-F238E27FC236}">
                          <a16:creationId xmlns:a16="http://schemas.microsoft.com/office/drawing/2014/main" id="{44F5B708-BF83-4B11-295C-E25E6E3B59F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3" name="Graphic 92" descr="School girl with solid fill">
                      <a:extLst>
                        <a:ext uri="{FF2B5EF4-FFF2-40B4-BE49-F238E27FC236}">
                          <a16:creationId xmlns:a16="http://schemas.microsoft.com/office/drawing/2014/main" id="{C7FC77F5-AF1B-151E-BC35-8913E04C0C5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4" name="Graphic 93" descr="School boy with solid fill">
                      <a:extLst>
                        <a:ext uri="{FF2B5EF4-FFF2-40B4-BE49-F238E27FC236}">
                          <a16:creationId xmlns:a16="http://schemas.microsoft.com/office/drawing/2014/main" id="{1029FC17-118E-D93B-C334-39AD7FA7FA3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0" name="Graphic 89" descr="School boy with solid fill">
                    <a:extLst>
                      <a:ext uri="{FF2B5EF4-FFF2-40B4-BE49-F238E27FC236}">
                        <a16:creationId xmlns:a16="http://schemas.microsoft.com/office/drawing/2014/main" id="{1B4E2BC5-28CC-9520-C2CE-786AC899059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96" name="Group 95">
                <a:extLst>
                  <a:ext uri="{FF2B5EF4-FFF2-40B4-BE49-F238E27FC236}">
                    <a16:creationId xmlns:a16="http://schemas.microsoft.com/office/drawing/2014/main" id="{757F6316-3E9E-0597-DBE2-67E88E392E4E}"/>
                  </a:ext>
                </a:extLst>
              </p:cNvPr>
              <p:cNvGrpSpPr/>
              <p:nvPr/>
            </p:nvGrpSpPr>
            <p:grpSpPr>
              <a:xfrm>
                <a:off x="4117737" y="3678118"/>
                <a:ext cx="2022067" cy="2126605"/>
                <a:chOff x="4002137" y="2022474"/>
                <a:chExt cx="2520211" cy="2650501"/>
              </a:xfrm>
              <a:solidFill>
                <a:schemeClr val="accent1"/>
              </a:solidFill>
            </p:grpSpPr>
            <p:grpSp>
              <p:nvGrpSpPr>
                <p:cNvPr id="97" name="Group 96">
                  <a:extLst>
                    <a:ext uri="{FF2B5EF4-FFF2-40B4-BE49-F238E27FC236}">
                      <a16:creationId xmlns:a16="http://schemas.microsoft.com/office/drawing/2014/main" id="{2D131D08-6754-3F00-C064-F60432BB3A0D}"/>
                    </a:ext>
                  </a:extLst>
                </p:cNvPr>
                <p:cNvGrpSpPr/>
                <p:nvPr/>
              </p:nvGrpSpPr>
              <p:grpSpPr>
                <a:xfrm>
                  <a:off x="4002139" y="2022474"/>
                  <a:ext cx="2520209" cy="593590"/>
                  <a:chOff x="4707389" y="4771497"/>
                  <a:chExt cx="2520209" cy="593590"/>
                </a:xfrm>
                <a:grpFill/>
              </p:grpSpPr>
              <p:grpSp>
                <p:nvGrpSpPr>
                  <p:cNvPr id="126" name="Group 125">
                    <a:extLst>
                      <a:ext uri="{FF2B5EF4-FFF2-40B4-BE49-F238E27FC236}">
                        <a16:creationId xmlns:a16="http://schemas.microsoft.com/office/drawing/2014/main" id="{DF1E38E2-8C32-A277-27A4-8064560B7E73}"/>
                      </a:ext>
                    </a:extLst>
                  </p:cNvPr>
                  <p:cNvGrpSpPr/>
                  <p:nvPr/>
                </p:nvGrpSpPr>
                <p:grpSpPr>
                  <a:xfrm>
                    <a:off x="5185090" y="4771497"/>
                    <a:ext cx="2042508" cy="593590"/>
                    <a:chOff x="4718835" y="4785716"/>
                    <a:chExt cx="3009154" cy="914400"/>
                  </a:xfrm>
                  <a:grpFill/>
                </p:grpSpPr>
                <p:pic>
                  <p:nvPicPr>
                    <p:cNvPr id="128" name="Graphic 127" descr="School girl with solid fill">
                      <a:extLst>
                        <a:ext uri="{FF2B5EF4-FFF2-40B4-BE49-F238E27FC236}">
                          <a16:creationId xmlns:a16="http://schemas.microsoft.com/office/drawing/2014/main" id="{69718E93-FE56-4A87-0E05-0D0C037FCA5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9" name="Graphic 128" descr="School boy with solid fill">
                      <a:extLst>
                        <a:ext uri="{FF2B5EF4-FFF2-40B4-BE49-F238E27FC236}">
                          <a16:creationId xmlns:a16="http://schemas.microsoft.com/office/drawing/2014/main" id="{06B7E9FE-B98E-D3AF-7AE6-CE36AAB8BD3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30" name="Graphic 129" descr="School girl with solid fill">
                      <a:extLst>
                        <a:ext uri="{FF2B5EF4-FFF2-40B4-BE49-F238E27FC236}">
                          <a16:creationId xmlns:a16="http://schemas.microsoft.com/office/drawing/2014/main" id="{5CE2CF34-3CCB-193B-6B25-47A2AC9AB79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31" name="Graphic 130" descr="School boy with solid fill">
                      <a:extLst>
                        <a:ext uri="{FF2B5EF4-FFF2-40B4-BE49-F238E27FC236}">
                          <a16:creationId xmlns:a16="http://schemas.microsoft.com/office/drawing/2014/main" id="{9AA3200A-B956-35F3-696C-F777D0F14AE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7" name="Graphic 126" descr="School boy with solid fill">
                    <a:extLst>
                      <a:ext uri="{FF2B5EF4-FFF2-40B4-BE49-F238E27FC236}">
                        <a16:creationId xmlns:a16="http://schemas.microsoft.com/office/drawing/2014/main" id="{C9D8DE1F-8354-4133-681F-C59595459D6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8" name="Group 97">
                  <a:extLst>
                    <a:ext uri="{FF2B5EF4-FFF2-40B4-BE49-F238E27FC236}">
                      <a16:creationId xmlns:a16="http://schemas.microsoft.com/office/drawing/2014/main" id="{99C1DF9B-4433-F247-4E29-EAD0EE8D536A}"/>
                    </a:ext>
                  </a:extLst>
                </p:cNvPr>
                <p:cNvGrpSpPr/>
                <p:nvPr/>
              </p:nvGrpSpPr>
              <p:grpSpPr>
                <a:xfrm>
                  <a:off x="4002139" y="2549415"/>
                  <a:ext cx="2520209" cy="593590"/>
                  <a:chOff x="4707389" y="4771497"/>
                  <a:chExt cx="2520209" cy="593590"/>
                </a:xfrm>
                <a:grpFill/>
              </p:grpSpPr>
              <p:grpSp>
                <p:nvGrpSpPr>
                  <p:cNvPr id="120" name="Group 119">
                    <a:extLst>
                      <a:ext uri="{FF2B5EF4-FFF2-40B4-BE49-F238E27FC236}">
                        <a16:creationId xmlns:a16="http://schemas.microsoft.com/office/drawing/2014/main" id="{D4DA766C-A782-2FEB-E6B6-B559A5F2A2F4}"/>
                      </a:ext>
                    </a:extLst>
                  </p:cNvPr>
                  <p:cNvGrpSpPr/>
                  <p:nvPr/>
                </p:nvGrpSpPr>
                <p:grpSpPr>
                  <a:xfrm>
                    <a:off x="5185090" y="4771497"/>
                    <a:ext cx="2042508" cy="593590"/>
                    <a:chOff x="4718835" y="4785716"/>
                    <a:chExt cx="3009154" cy="914400"/>
                  </a:xfrm>
                  <a:grpFill/>
                </p:grpSpPr>
                <p:pic>
                  <p:nvPicPr>
                    <p:cNvPr id="122" name="Graphic 121" descr="School girl with solid fill">
                      <a:extLst>
                        <a:ext uri="{FF2B5EF4-FFF2-40B4-BE49-F238E27FC236}">
                          <a16:creationId xmlns:a16="http://schemas.microsoft.com/office/drawing/2014/main" id="{8C3DEFBB-871D-8CDB-0001-9A8A7690960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3" name="Graphic 122" descr="School boy with solid fill">
                      <a:extLst>
                        <a:ext uri="{FF2B5EF4-FFF2-40B4-BE49-F238E27FC236}">
                          <a16:creationId xmlns:a16="http://schemas.microsoft.com/office/drawing/2014/main" id="{634E5B11-DAD3-765D-D651-91B93665B46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4" name="Graphic 123" descr="School girl with solid fill">
                      <a:extLst>
                        <a:ext uri="{FF2B5EF4-FFF2-40B4-BE49-F238E27FC236}">
                          <a16:creationId xmlns:a16="http://schemas.microsoft.com/office/drawing/2014/main" id="{C7C7D557-39A6-1EA1-2C54-1793A320DD8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5" name="Graphic 124" descr="School boy with solid fill">
                      <a:extLst>
                        <a:ext uri="{FF2B5EF4-FFF2-40B4-BE49-F238E27FC236}">
                          <a16:creationId xmlns:a16="http://schemas.microsoft.com/office/drawing/2014/main" id="{2B1D4E4F-B323-59EA-08C1-F0012149CB2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1" name="Graphic 120" descr="School boy with solid fill">
                    <a:extLst>
                      <a:ext uri="{FF2B5EF4-FFF2-40B4-BE49-F238E27FC236}">
                        <a16:creationId xmlns:a16="http://schemas.microsoft.com/office/drawing/2014/main" id="{08D462E0-0631-3842-FE07-C0C02B344D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9" name="Group 98">
                  <a:extLst>
                    <a:ext uri="{FF2B5EF4-FFF2-40B4-BE49-F238E27FC236}">
                      <a16:creationId xmlns:a16="http://schemas.microsoft.com/office/drawing/2014/main" id="{1EB3A0AD-0616-37C6-2385-289A792B3058}"/>
                    </a:ext>
                  </a:extLst>
                </p:cNvPr>
                <p:cNvGrpSpPr/>
                <p:nvPr/>
              </p:nvGrpSpPr>
              <p:grpSpPr>
                <a:xfrm>
                  <a:off x="4002139" y="3023898"/>
                  <a:ext cx="2520209" cy="593590"/>
                  <a:chOff x="4707389" y="4771497"/>
                  <a:chExt cx="2520209" cy="593590"/>
                </a:xfrm>
                <a:grpFill/>
              </p:grpSpPr>
              <p:grpSp>
                <p:nvGrpSpPr>
                  <p:cNvPr id="114" name="Group 113">
                    <a:extLst>
                      <a:ext uri="{FF2B5EF4-FFF2-40B4-BE49-F238E27FC236}">
                        <a16:creationId xmlns:a16="http://schemas.microsoft.com/office/drawing/2014/main" id="{573D58A8-6103-71C8-0A9E-2B794D4CD79F}"/>
                      </a:ext>
                    </a:extLst>
                  </p:cNvPr>
                  <p:cNvGrpSpPr/>
                  <p:nvPr/>
                </p:nvGrpSpPr>
                <p:grpSpPr>
                  <a:xfrm>
                    <a:off x="5185090" y="4771497"/>
                    <a:ext cx="2042508" cy="593590"/>
                    <a:chOff x="4718835" y="4785716"/>
                    <a:chExt cx="3009154" cy="914400"/>
                  </a:xfrm>
                  <a:grpFill/>
                </p:grpSpPr>
                <p:pic>
                  <p:nvPicPr>
                    <p:cNvPr id="116" name="Graphic 115" descr="School girl with solid fill">
                      <a:extLst>
                        <a:ext uri="{FF2B5EF4-FFF2-40B4-BE49-F238E27FC236}">
                          <a16:creationId xmlns:a16="http://schemas.microsoft.com/office/drawing/2014/main" id="{0FE3B34E-65CC-02AC-2EED-F03647EA40E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17" name="Graphic 116" descr="School boy with solid fill">
                      <a:extLst>
                        <a:ext uri="{FF2B5EF4-FFF2-40B4-BE49-F238E27FC236}">
                          <a16:creationId xmlns:a16="http://schemas.microsoft.com/office/drawing/2014/main" id="{D3AC7FD0-EA57-B33A-D7FD-CF754E61575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18" name="Graphic 117" descr="School girl with solid fill">
                      <a:extLst>
                        <a:ext uri="{FF2B5EF4-FFF2-40B4-BE49-F238E27FC236}">
                          <a16:creationId xmlns:a16="http://schemas.microsoft.com/office/drawing/2014/main" id="{BAA3BAC8-F9CC-7833-00DE-78E68D543A6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19" name="Graphic 118" descr="School boy with solid fill">
                      <a:extLst>
                        <a:ext uri="{FF2B5EF4-FFF2-40B4-BE49-F238E27FC236}">
                          <a16:creationId xmlns:a16="http://schemas.microsoft.com/office/drawing/2014/main" id="{9AE0B7EA-586D-BBCC-4E03-E3D288BF6DE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15" name="Graphic 114" descr="School boy with solid fill">
                    <a:extLst>
                      <a:ext uri="{FF2B5EF4-FFF2-40B4-BE49-F238E27FC236}">
                        <a16:creationId xmlns:a16="http://schemas.microsoft.com/office/drawing/2014/main" id="{B7E6427B-9F69-A2C5-BA77-DC9C6BED593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100" name="Group 99">
                  <a:extLst>
                    <a:ext uri="{FF2B5EF4-FFF2-40B4-BE49-F238E27FC236}">
                      <a16:creationId xmlns:a16="http://schemas.microsoft.com/office/drawing/2014/main" id="{9580E899-3A09-5178-F16C-F10578C4573A}"/>
                    </a:ext>
                  </a:extLst>
                </p:cNvPr>
                <p:cNvGrpSpPr/>
                <p:nvPr/>
              </p:nvGrpSpPr>
              <p:grpSpPr>
                <a:xfrm>
                  <a:off x="4002139" y="3550839"/>
                  <a:ext cx="2520209" cy="593590"/>
                  <a:chOff x="4707389" y="4771497"/>
                  <a:chExt cx="2520209" cy="593590"/>
                </a:xfrm>
                <a:grpFill/>
              </p:grpSpPr>
              <p:grpSp>
                <p:nvGrpSpPr>
                  <p:cNvPr id="108" name="Group 107">
                    <a:extLst>
                      <a:ext uri="{FF2B5EF4-FFF2-40B4-BE49-F238E27FC236}">
                        <a16:creationId xmlns:a16="http://schemas.microsoft.com/office/drawing/2014/main" id="{C6EB13C5-4F3C-7A3F-A1DC-C79CAF0B9204}"/>
                      </a:ext>
                    </a:extLst>
                  </p:cNvPr>
                  <p:cNvGrpSpPr/>
                  <p:nvPr/>
                </p:nvGrpSpPr>
                <p:grpSpPr>
                  <a:xfrm>
                    <a:off x="5185090" y="4771497"/>
                    <a:ext cx="2042508" cy="593590"/>
                    <a:chOff x="4718835" y="4785716"/>
                    <a:chExt cx="3009154" cy="914400"/>
                  </a:xfrm>
                  <a:grpFill/>
                </p:grpSpPr>
                <p:pic>
                  <p:nvPicPr>
                    <p:cNvPr id="110" name="Graphic 109" descr="School girl with solid fill">
                      <a:extLst>
                        <a:ext uri="{FF2B5EF4-FFF2-40B4-BE49-F238E27FC236}">
                          <a16:creationId xmlns:a16="http://schemas.microsoft.com/office/drawing/2014/main" id="{7F3C6006-33A2-F677-43A7-6347F577C5C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11" name="Graphic 110" descr="School boy with solid fill">
                      <a:extLst>
                        <a:ext uri="{FF2B5EF4-FFF2-40B4-BE49-F238E27FC236}">
                          <a16:creationId xmlns:a16="http://schemas.microsoft.com/office/drawing/2014/main" id="{856FCE53-26C7-3090-A6CD-8DA888754E5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12" name="Graphic 111" descr="School girl with solid fill">
                      <a:extLst>
                        <a:ext uri="{FF2B5EF4-FFF2-40B4-BE49-F238E27FC236}">
                          <a16:creationId xmlns:a16="http://schemas.microsoft.com/office/drawing/2014/main" id="{7196724C-E9E5-83AB-E785-03A3BFBF2CA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13" name="Graphic 112" descr="School boy with solid fill">
                      <a:extLst>
                        <a:ext uri="{FF2B5EF4-FFF2-40B4-BE49-F238E27FC236}">
                          <a16:creationId xmlns:a16="http://schemas.microsoft.com/office/drawing/2014/main" id="{BE0E6C9B-49B5-001C-53D1-F425A3D53B7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09" name="Graphic 108" descr="School boy with solid fill">
                    <a:extLst>
                      <a:ext uri="{FF2B5EF4-FFF2-40B4-BE49-F238E27FC236}">
                        <a16:creationId xmlns:a16="http://schemas.microsoft.com/office/drawing/2014/main" id="{2EC76698-14DB-4AC1-B65C-B03AEE49CFA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101" name="Group 100">
                  <a:extLst>
                    <a:ext uri="{FF2B5EF4-FFF2-40B4-BE49-F238E27FC236}">
                      <a16:creationId xmlns:a16="http://schemas.microsoft.com/office/drawing/2014/main" id="{6CF0B87D-8394-9710-98B2-58A1F04C1C2D}"/>
                    </a:ext>
                  </a:extLst>
                </p:cNvPr>
                <p:cNvGrpSpPr/>
                <p:nvPr/>
              </p:nvGrpSpPr>
              <p:grpSpPr>
                <a:xfrm>
                  <a:off x="4002137" y="4079385"/>
                  <a:ext cx="2520209" cy="593590"/>
                  <a:chOff x="4707389" y="4771497"/>
                  <a:chExt cx="2520209" cy="593590"/>
                </a:xfrm>
                <a:grpFill/>
              </p:grpSpPr>
              <p:grpSp>
                <p:nvGrpSpPr>
                  <p:cNvPr id="102" name="Group 101">
                    <a:extLst>
                      <a:ext uri="{FF2B5EF4-FFF2-40B4-BE49-F238E27FC236}">
                        <a16:creationId xmlns:a16="http://schemas.microsoft.com/office/drawing/2014/main" id="{AC535B12-20E2-6378-B188-FE91096C0E3A}"/>
                      </a:ext>
                    </a:extLst>
                  </p:cNvPr>
                  <p:cNvGrpSpPr/>
                  <p:nvPr/>
                </p:nvGrpSpPr>
                <p:grpSpPr>
                  <a:xfrm>
                    <a:off x="5185090" y="4771497"/>
                    <a:ext cx="2042508" cy="593590"/>
                    <a:chOff x="4718835" y="4785716"/>
                    <a:chExt cx="3009154" cy="914400"/>
                  </a:xfrm>
                  <a:grpFill/>
                </p:grpSpPr>
                <p:pic>
                  <p:nvPicPr>
                    <p:cNvPr id="104" name="Graphic 103" descr="School girl with solid fill">
                      <a:extLst>
                        <a:ext uri="{FF2B5EF4-FFF2-40B4-BE49-F238E27FC236}">
                          <a16:creationId xmlns:a16="http://schemas.microsoft.com/office/drawing/2014/main" id="{5E7B3844-744B-31CD-9978-544287739F1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05" name="Graphic 104" descr="School boy with solid fill">
                      <a:extLst>
                        <a:ext uri="{FF2B5EF4-FFF2-40B4-BE49-F238E27FC236}">
                          <a16:creationId xmlns:a16="http://schemas.microsoft.com/office/drawing/2014/main" id="{5CAB952C-0075-D64C-D025-1F4B993E8AB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06" name="Graphic 105" descr="School girl with solid fill">
                      <a:extLst>
                        <a:ext uri="{FF2B5EF4-FFF2-40B4-BE49-F238E27FC236}">
                          <a16:creationId xmlns:a16="http://schemas.microsoft.com/office/drawing/2014/main" id="{9528F8A6-6AE5-87CA-0AF5-CAEB63DFD86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07" name="Graphic 106" descr="School boy with solid fill">
                      <a:extLst>
                        <a:ext uri="{FF2B5EF4-FFF2-40B4-BE49-F238E27FC236}">
                          <a16:creationId xmlns:a16="http://schemas.microsoft.com/office/drawing/2014/main" id="{84E4FBA2-CCB7-5E23-2875-17AAA417A79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03" name="Graphic 102" descr="School boy with solid fill">
                    <a:extLst>
                      <a:ext uri="{FF2B5EF4-FFF2-40B4-BE49-F238E27FC236}">
                        <a16:creationId xmlns:a16="http://schemas.microsoft.com/office/drawing/2014/main" id="{C9B7692C-58EB-D849-FE92-A028DF6D62C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nvGrpSpPr>
            <p:cNvPr id="506" name="Group 505">
              <a:extLst>
                <a:ext uri="{FF2B5EF4-FFF2-40B4-BE49-F238E27FC236}">
                  <a16:creationId xmlns:a16="http://schemas.microsoft.com/office/drawing/2014/main" id="{0F63A999-C907-2A1F-9C2F-D45D94E5EFEC}"/>
                </a:ext>
              </a:extLst>
            </p:cNvPr>
            <p:cNvGrpSpPr/>
            <p:nvPr/>
          </p:nvGrpSpPr>
          <p:grpSpPr>
            <a:xfrm>
              <a:off x="3924662" y="4195252"/>
              <a:ext cx="914400" cy="1892403"/>
              <a:chOff x="4117737" y="1619940"/>
              <a:chExt cx="2022067" cy="4184783"/>
            </a:xfrm>
          </p:grpSpPr>
          <p:grpSp>
            <p:nvGrpSpPr>
              <p:cNvPr id="507" name="Group 506">
                <a:extLst>
                  <a:ext uri="{FF2B5EF4-FFF2-40B4-BE49-F238E27FC236}">
                    <a16:creationId xmlns:a16="http://schemas.microsoft.com/office/drawing/2014/main" id="{8AFD3542-3233-D578-224F-FD18CAFB1AC8}"/>
                  </a:ext>
                </a:extLst>
              </p:cNvPr>
              <p:cNvGrpSpPr/>
              <p:nvPr/>
            </p:nvGrpSpPr>
            <p:grpSpPr>
              <a:xfrm>
                <a:off x="4117737" y="1619940"/>
                <a:ext cx="2022067" cy="2126605"/>
                <a:chOff x="4002137" y="2022474"/>
                <a:chExt cx="2520211" cy="2650501"/>
              </a:xfrm>
            </p:grpSpPr>
            <p:grpSp>
              <p:nvGrpSpPr>
                <p:cNvPr id="544" name="Group 543">
                  <a:extLst>
                    <a:ext uri="{FF2B5EF4-FFF2-40B4-BE49-F238E27FC236}">
                      <a16:creationId xmlns:a16="http://schemas.microsoft.com/office/drawing/2014/main" id="{D3844365-58AC-8D1A-D4C1-96247ABD1A41}"/>
                    </a:ext>
                  </a:extLst>
                </p:cNvPr>
                <p:cNvGrpSpPr/>
                <p:nvPr/>
              </p:nvGrpSpPr>
              <p:grpSpPr>
                <a:xfrm>
                  <a:off x="4002139" y="2022474"/>
                  <a:ext cx="2520209" cy="593590"/>
                  <a:chOff x="4707389" y="4771497"/>
                  <a:chExt cx="2520209" cy="593590"/>
                </a:xfrm>
                <a:solidFill>
                  <a:schemeClr val="bg1">
                    <a:lumMod val="65000"/>
                  </a:schemeClr>
                </a:solidFill>
              </p:grpSpPr>
              <p:grpSp>
                <p:nvGrpSpPr>
                  <p:cNvPr id="573" name="Group 572">
                    <a:extLst>
                      <a:ext uri="{FF2B5EF4-FFF2-40B4-BE49-F238E27FC236}">
                        <a16:creationId xmlns:a16="http://schemas.microsoft.com/office/drawing/2014/main" id="{D6BE8264-3B08-1BA8-5007-DF7E2EB04DD7}"/>
                      </a:ext>
                    </a:extLst>
                  </p:cNvPr>
                  <p:cNvGrpSpPr/>
                  <p:nvPr/>
                </p:nvGrpSpPr>
                <p:grpSpPr>
                  <a:xfrm>
                    <a:off x="5185090" y="4771497"/>
                    <a:ext cx="2042508" cy="593590"/>
                    <a:chOff x="4718835" y="4785716"/>
                    <a:chExt cx="3009154" cy="914400"/>
                  </a:xfrm>
                  <a:grpFill/>
                </p:grpSpPr>
                <p:pic>
                  <p:nvPicPr>
                    <p:cNvPr id="575" name="Graphic 574" descr="School girl with solid fill">
                      <a:extLst>
                        <a:ext uri="{FF2B5EF4-FFF2-40B4-BE49-F238E27FC236}">
                          <a16:creationId xmlns:a16="http://schemas.microsoft.com/office/drawing/2014/main" id="{90009D83-D99D-FCDA-AD44-67C2A2A59B8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576" name="Graphic 575" descr="School boy with solid fill">
                      <a:extLst>
                        <a:ext uri="{FF2B5EF4-FFF2-40B4-BE49-F238E27FC236}">
                          <a16:creationId xmlns:a16="http://schemas.microsoft.com/office/drawing/2014/main" id="{1DE025E8-719A-DBB6-AF6D-DD38D5C8B26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77" name="Graphic 576" descr="School girl with solid fill">
                      <a:extLst>
                        <a:ext uri="{FF2B5EF4-FFF2-40B4-BE49-F238E27FC236}">
                          <a16:creationId xmlns:a16="http://schemas.microsoft.com/office/drawing/2014/main" id="{DCD9BB87-78FF-9D85-520C-ACAAE2ADA3C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78" name="Graphic 577" descr="School boy with solid fill">
                      <a:extLst>
                        <a:ext uri="{FF2B5EF4-FFF2-40B4-BE49-F238E27FC236}">
                          <a16:creationId xmlns:a16="http://schemas.microsoft.com/office/drawing/2014/main" id="{E2880DB3-3743-605F-F1E3-89A12A6C237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74" name="Graphic 573" descr="School boy with solid fill">
                    <a:extLst>
                      <a:ext uri="{FF2B5EF4-FFF2-40B4-BE49-F238E27FC236}">
                        <a16:creationId xmlns:a16="http://schemas.microsoft.com/office/drawing/2014/main" id="{3A8B7041-A01F-0E44-420B-FF695747D58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545" name="Group 544">
                  <a:extLst>
                    <a:ext uri="{FF2B5EF4-FFF2-40B4-BE49-F238E27FC236}">
                      <a16:creationId xmlns:a16="http://schemas.microsoft.com/office/drawing/2014/main" id="{61BBDC78-9BB6-14BC-5F4F-745449C36E21}"/>
                    </a:ext>
                  </a:extLst>
                </p:cNvPr>
                <p:cNvGrpSpPr/>
                <p:nvPr/>
              </p:nvGrpSpPr>
              <p:grpSpPr>
                <a:xfrm>
                  <a:off x="4002139" y="2549415"/>
                  <a:ext cx="2520209" cy="593590"/>
                  <a:chOff x="4707389" y="4771497"/>
                  <a:chExt cx="2520209" cy="593590"/>
                </a:xfrm>
                <a:solidFill>
                  <a:schemeClr val="bg1">
                    <a:lumMod val="65000"/>
                  </a:schemeClr>
                </a:solidFill>
              </p:grpSpPr>
              <p:grpSp>
                <p:nvGrpSpPr>
                  <p:cNvPr id="567" name="Group 566">
                    <a:extLst>
                      <a:ext uri="{FF2B5EF4-FFF2-40B4-BE49-F238E27FC236}">
                        <a16:creationId xmlns:a16="http://schemas.microsoft.com/office/drawing/2014/main" id="{4D04892B-5F30-45C0-24B9-B428ABDA6453}"/>
                      </a:ext>
                    </a:extLst>
                  </p:cNvPr>
                  <p:cNvGrpSpPr/>
                  <p:nvPr/>
                </p:nvGrpSpPr>
                <p:grpSpPr>
                  <a:xfrm>
                    <a:off x="5185090" y="4771497"/>
                    <a:ext cx="2042508" cy="593590"/>
                    <a:chOff x="4718835" y="4785716"/>
                    <a:chExt cx="3009154" cy="914400"/>
                  </a:xfrm>
                  <a:grpFill/>
                </p:grpSpPr>
                <p:pic>
                  <p:nvPicPr>
                    <p:cNvPr id="569" name="Graphic 568" descr="School girl with solid fill">
                      <a:extLst>
                        <a:ext uri="{FF2B5EF4-FFF2-40B4-BE49-F238E27FC236}">
                          <a16:creationId xmlns:a16="http://schemas.microsoft.com/office/drawing/2014/main" id="{1CCBA258-9B4D-F811-4AE2-1D53D3B361F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570" name="Graphic 569" descr="School boy with solid fill">
                      <a:extLst>
                        <a:ext uri="{FF2B5EF4-FFF2-40B4-BE49-F238E27FC236}">
                          <a16:creationId xmlns:a16="http://schemas.microsoft.com/office/drawing/2014/main" id="{566A2790-395F-169C-AB99-19BA4FA321E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71" name="Graphic 570" descr="School girl with solid fill">
                      <a:extLst>
                        <a:ext uri="{FF2B5EF4-FFF2-40B4-BE49-F238E27FC236}">
                          <a16:creationId xmlns:a16="http://schemas.microsoft.com/office/drawing/2014/main" id="{2933C144-813D-11B4-B829-29AA5AD8414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72" name="Graphic 571" descr="School boy with solid fill">
                      <a:extLst>
                        <a:ext uri="{FF2B5EF4-FFF2-40B4-BE49-F238E27FC236}">
                          <a16:creationId xmlns:a16="http://schemas.microsoft.com/office/drawing/2014/main" id="{2AE7A00E-921D-4BA4-2FF5-C8FB4029261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68" name="Graphic 567" descr="School boy with solid fill">
                    <a:extLst>
                      <a:ext uri="{FF2B5EF4-FFF2-40B4-BE49-F238E27FC236}">
                        <a16:creationId xmlns:a16="http://schemas.microsoft.com/office/drawing/2014/main" id="{118A69D0-2841-90D0-5548-D92D59D31F5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546" name="Group 545">
                  <a:extLst>
                    <a:ext uri="{FF2B5EF4-FFF2-40B4-BE49-F238E27FC236}">
                      <a16:creationId xmlns:a16="http://schemas.microsoft.com/office/drawing/2014/main" id="{2B14753F-568A-CCBB-593F-E7A3754B2133}"/>
                    </a:ext>
                  </a:extLst>
                </p:cNvPr>
                <p:cNvGrpSpPr/>
                <p:nvPr/>
              </p:nvGrpSpPr>
              <p:grpSpPr>
                <a:xfrm>
                  <a:off x="4002139" y="3023898"/>
                  <a:ext cx="2520209" cy="593590"/>
                  <a:chOff x="4707389" y="4771497"/>
                  <a:chExt cx="2520209" cy="593590"/>
                </a:xfrm>
                <a:solidFill>
                  <a:schemeClr val="bg1">
                    <a:lumMod val="65000"/>
                  </a:schemeClr>
                </a:solidFill>
              </p:grpSpPr>
              <p:grpSp>
                <p:nvGrpSpPr>
                  <p:cNvPr id="561" name="Group 560">
                    <a:extLst>
                      <a:ext uri="{FF2B5EF4-FFF2-40B4-BE49-F238E27FC236}">
                        <a16:creationId xmlns:a16="http://schemas.microsoft.com/office/drawing/2014/main" id="{C3C60972-DF4A-7F5E-B6E3-7E1C119E230C}"/>
                      </a:ext>
                    </a:extLst>
                  </p:cNvPr>
                  <p:cNvGrpSpPr/>
                  <p:nvPr/>
                </p:nvGrpSpPr>
                <p:grpSpPr>
                  <a:xfrm>
                    <a:off x="5185090" y="4771497"/>
                    <a:ext cx="2042508" cy="593590"/>
                    <a:chOff x="4718835" y="4785716"/>
                    <a:chExt cx="3009154" cy="914400"/>
                  </a:xfrm>
                  <a:grpFill/>
                </p:grpSpPr>
                <p:pic>
                  <p:nvPicPr>
                    <p:cNvPr id="563" name="Graphic 562" descr="School girl with solid fill">
                      <a:extLst>
                        <a:ext uri="{FF2B5EF4-FFF2-40B4-BE49-F238E27FC236}">
                          <a16:creationId xmlns:a16="http://schemas.microsoft.com/office/drawing/2014/main" id="{6A1DA45C-CC97-2653-C102-F81463A227F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564" name="Graphic 563" descr="School boy with solid fill">
                      <a:extLst>
                        <a:ext uri="{FF2B5EF4-FFF2-40B4-BE49-F238E27FC236}">
                          <a16:creationId xmlns:a16="http://schemas.microsoft.com/office/drawing/2014/main" id="{A62FFAB5-6E39-EBF1-C8EB-ABE42B7382D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65" name="Graphic 564" descr="School girl with solid fill">
                      <a:extLst>
                        <a:ext uri="{FF2B5EF4-FFF2-40B4-BE49-F238E27FC236}">
                          <a16:creationId xmlns:a16="http://schemas.microsoft.com/office/drawing/2014/main" id="{D19230F4-BB3D-163E-04DB-612271E9BA9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66" name="Graphic 565" descr="School boy with solid fill">
                      <a:extLst>
                        <a:ext uri="{FF2B5EF4-FFF2-40B4-BE49-F238E27FC236}">
                          <a16:creationId xmlns:a16="http://schemas.microsoft.com/office/drawing/2014/main" id="{106BE8DE-4EF4-3E2B-2D8B-EB91760E38B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62" name="Graphic 561" descr="School boy with solid fill">
                    <a:extLst>
                      <a:ext uri="{FF2B5EF4-FFF2-40B4-BE49-F238E27FC236}">
                        <a16:creationId xmlns:a16="http://schemas.microsoft.com/office/drawing/2014/main" id="{69D6A359-DC60-E244-9F53-EA335C7304B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547" name="Group 546">
                  <a:extLst>
                    <a:ext uri="{FF2B5EF4-FFF2-40B4-BE49-F238E27FC236}">
                      <a16:creationId xmlns:a16="http://schemas.microsoft.com/office/drawing/2014/main" id="{12C80AE7-D990-6F54-1B6B-3514D365D202}"/>
                    </a:ext>
                  </a:extLst>
                </p:cNvPr>
                <p:cNvGrpSpPr/>
                <p:nvPr/>
              </p:nvGrpSpPr>
              <p:grpSpPr>
                <a:xfrm>
                  <a:off x="4002139" y="3550839"/>
                  <a:ext cx="2520209" cy="593590"/>
                  <a:chOff x="4707389" y="4771497"/>
                  <a:chExt cx="2520209" cy="593590"/>
                </a:xfrm>
                <a:solidFill>
                  <a:schemeClr val="bg1">
                    <a:lumMod val="65000"/>
                  </a:schemeClr>
                </a:solidFill>
              </p:grpSpPr>
              <p:grpSp>
                <p:nvGrpSpPr>
                  <p:cNvPr id="555" name="Group 554">
                    <a:extLst>
                      <a:ext uri="{FF2B5EF4-FFF2-40B4-BE49-F238E27FC236}">
                        <a16:creationId xmlns:a16="http://schemas.microsoft.com/office/drawing/2014/main" id="{866A2B4F-1B46-A640-29BE-ED8766CA5B67}"/>
                      </a:ext>
                    </a:extLst>
                  </p:cNvPr>
                  <p:cNvGrpSpPr/>
                  <p:nvPr/>
                </p:nvGrpSpPr>
                <p:grpSpPr>
                  <a:xfrm>
                    <a:off x="5185090" y="4771497"/>
                    <a:ext cx="2042508" cy="593590"/>
                    <a:chOff x="4718835" y="4785716"/>
                    <a:chExt cx="3009154" cy="914400"/>
                  </a:xfrm>
                  <a:grpFill/>
                </p:grpSpPr>
                <p:pic>
                  <p:nvPicPr>
                    <p:cNvPr id="557" name="Graphic 556" descr="School girl with solid fill">
                      <a:extLst>
                        <a:ext uri="{FF2B5EF4-FFF2-40B4-BE49-F238E27FC236}">
                          <a16:creationId xmlns:a16="http://schemas.microsoft.com/office/drawing/2014/main" id="{686DB9E0-EE5D-4274-5736-9FA587C4E76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58" name="Graphic 557" descr="School boy with solid fill">
                      <a:extLst>
                        <a:ext uri="{FF2B5EF4-FFF2-40B4-BE49-F238E27FC236}">
                          <a16:creationId xmlns:a16="http://schemas.microsoft.com/office/drawing/2014/main" id="{6E8C3C3C-ACA9-74CD-E0BD-943B521B68A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59" name="Graphic 558" descr="School girl with solid fill">
                      <a:extLst>
                        <a:ext uri="{FF2B5EF4-FFF2-40B4-BE49-F238E27FC236}">
                          <a16:creationId xmlns:a16="http://schemas.microsoft.com/office/drawing/2014/main" id="{799B6942-CA64-F76D-B89D-9BCDA9D9DC0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60" name="Graphic 559" descr="School boy with solid fill">
                      <a:extLst>
                        <a:ext uri="{FF2B5EF4-FFF2-40B4-BE49-F238E27FC236}">
                          <a16:creationId xmlns:a16="http://schemas.microsoft.com/office/drawing/2014/main" id="{F9571D1C-48BF-AA37-ED48-8A8039C5181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56" name="Graphic 555" descr="School boy with solid fill">
                    <a:extLst>
                      <a:ext uri="{FF2B5EF4-FFF2-40B4-BE49-F238E27FC236}">
                        <a16:creationId xmlns:a16="http://schemas.microsoft.com/office/drawing/2014/main" id="{68D3463F-3420-F57B-B6BE-0E96C7E2C0B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48" name="Group 547">
                  <a:extLst>
                    <a:ext uri="{FF2B5EF4-FFF2-40B4-BE49-F238E27FC236}">
                      <a16:creationId xmlns:a16="http://schemas.microsoft.com/office/drawing/2014/main" id="{D57F5092-A6BB-7608-9C38-949CB7C05220}"/>
                    </a:ext>
                  </a:extLst>
                </p:cNvPr>
                <p:cNvGrpSpPr/>
                <p:nvPr/>
              </p:nvGrpSpPr>
              <p:grpSpPr>
                <a:xfrm>
                  <a:off x="4002137" y="4079385"/>
                  <a:ext cx="2520209" cy="593590"/>
                  <a:chOff x="4707389" y="4771497"/>
                  <a:chExt cx="2520209" cy="593590"/>
                </a:xfrm>
                <a:solidFill>
                  <a:schemeClr val="bg1">
                    <a:lumMod val="65000"/>
                  </a:schemeClr>
                </a:solidFill>
              </p:grpSpPr>
              <p:grpSp>
                <p:nvGrpSpPr>
                  <p:cNvPr id="549" name="Group 548">
                    <a:extLst>
                      <a:ext uri="{FF2B5EF4-FFF2-40B4-BE49-F238E27FC236}">
                        <a16:creationId xmlns:a16="http://schemas.microsoft.com/office/drawing/2014/main" id="{BA7A03D0-57D3-B1B8-AB3C-E9C6B2C13DE8}"/>
                      </a:ext>
                    </a:extLst>
                  </p:cNvPr>
                  <p:cNvGrpSpPr/>
                  <p:nvPr/>
                </p:nvGrpSpPr>
                <p:grpSpPr>
                  <a:xfrm>
                    <a:off x="5185090" y="4771497"/>
                    <a:ext cx="2042508" cy="593590"/>
                    <a:chOff x="4718835" y="4785716"/>
                    <a:chExt cx="3009154" cy="914400"/>
                  </a:xfrm>
                  <a:grpFill/>
                </p:grpSpPr>
                <p:pic>
                  <p:nvPicPr>
                    <p:cNvPr id="551" name="Graphic 550" descr="School girl with solid fill">
                      <a:extLst>
                        <a:ext uri="{FF2B5EF4-FFF2-40B4-BE49-F238E27FC236}">
                          <a16:creationId xmlns:a16="http://schemas.microsoft.com/office/drawing/2014/main" id="{CD7B176C-695A-786A-7F8C-CD6A4B77996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52" name="Graphic 551" descr="School boy with solid fill">
                      <a:extLst>
                        <a:ext uri="{FF2B5EF4-FFF2-40B4-BE49-F238E27FC236}">
                          <a16:creationId xmlns:a16="http://schemas.microsoft.com/office/drawing/2014/main" id="{44360409-EE92-271F-7CAA-34D2F27E39E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53" name="Graphic 552" descr="School girl with solid fill">
                      <a:extLst>
                        <a:ext uri="{FF2B5EF4-FFF2-40B4-BE49-F238E27FC236}">
                          <a16:creationId xmlns:a16="http://schemas.microsoft.com/office/drawing/2014/main" id="{9544716F-56EB-C65F-4184-799F0DB2FFB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54" name="Graphic 553" descr="School boy with solid fill">
                      <a:extLst>
                        <a:ext uri="{FF2B5EF4-FFF2-40B4-BE49-F238E27FC236}">
                          <a16:creationId xmlns:a16="http://schemas.microsoft.com/office/drawing/2014/main" id="{A052DABE-64A8-AAAC-8862-B765FD9764C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50" name="Graphic 549" descr="School boy with solid fill">
                    <a:extLst>
                      <a:ext uri="{FF2B5EF4-FFF2-40B4-BE49-F238E27FC236}">
                        <a16:creationId xmlns:a16="http://schemas.microsoft.com/office/drawing/2014/main" id="{222BB8E4-B819-5C6C-6732-F85F9F2DCA2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508" name="Group 507">
                <a:extLst>
                  <a:ext uri="{FF2B5EF4-FFF2-40B4-BE49-F238E27FC236}">
                    <a16:creationId xmlns:a16="http://schemas.microsoft.com/office/drawing/2014/main" id="{254F4C84-7EA6-FD79-787E-F4C1EBD11492}"/>
                  </a:ext>
                </a:extLst>
              </p:cNvPr>
              <p:cNvGrpSpPr/>
              <p:nvPr/>
            </p:nvGrpSpPr>
            <p:grpSpPr>
              <a:xfrm>
                <a:off x="4117737" y="3678118"/>
                <a:ext cx="2022067" cy="2126605"/>
                <a:chOff x="4002137" y="2022474"/>
                <a:chExt cx="2520211" cy="2650501"/>
              </a:xfrm>
              <a:solidFill>
                <a:schemeClr val="accent1"/>
              </a:solidFill>
            </p:grpSpPr>
            <p:grpSp>
              <p:nvGrpSpPr>
                <p:cNvPr id="509" name="Group 508">
                  <a:extLst>
                    <a:ext uri="{FF2B5EF4-FFF2-40B4-BE49-F238E27FC236}">
                      <a16:creationId xmlns:a16="http://schemas.microsoft.com/office/drawing/2014/main" id="{E9B3B664-F53A-34CE-96B1-062208B0C6DC}"/>
                    </a:ext>
                  </a:extLst>
                </p:cNvPr>
                <p:cNvGrpSpPr/>
                <p:nvPr/>
              </p:nvGrpSpPr>
              <p:grpSpPr>
                <a:xfrm>
                  <a:off x="4002139" y="2022474"/>
                  <a:ext cx="2520209" cy="593590"/>
                  <a:chOff x="4707389" y="4771497"/>
                  <a:chExt cx="2520209" cy="593590"/>
                </a:xfrm>
                <a:grpFill/>
              </p:grpSpPr>
              <p:grpSp>
                <p:nvGrpSpPr>
                  <p:cNvPr id="538" name="Group 537">
                    <a:extLst>
                      <a:ext uri="{FF2B5EF4-FFF2-40B4-BE49-F238E27FC236}">
                        <a16:creationId xmlns:a16="http://schemas.microsoft.com/office/drawing/2014/main" id="{BD6D71F6-F8C8-4C4C-53AE-66B2921FBB2B}"/>
                      </a:ext>
                    </a:extLst>
                  </p:cNvPr>
                  <p:cNvGrpSpPr/>
                  <p:nvPr/>
                </p:nvGrpSpPr>
                <p:grpSpPr>
                  <a:xfrm>
                    <a:off x="5185090" y="4771497"/>
                    <a:ext cx="2042508" cy="593590"/>
                    <a:chOff x="4718835" y="4785716"/>
                    <a:chExt cx="3009154" cy="914400"/>
                  </a:xfrm>
                  <a:grpFill/>
                </p:grpSpPr>
                <p:pic>
                  <p:nvPicPr>
                    <p:cNvPr id="540" name="Graphic 539" descr="School girl with solid fill">
                      <a:extLst>
                        <a:ext uri="{FF2B5EF4-FFF2-40B4-BE49-F238E27FC236}">
                          <a16:creationId xmlns:a16="http://schemas.microsoft.com/office/drawing/2014/main" id="{2019BB5A-11BA-F48F-E0FF-72915D4DF8D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41" name="Graphic 540" descr="School boy with solid fill">
                      <a:extLst>
                        <a:ext uri="{FF2B5EF4-FFF2-40B4-BE49-F238E27FC236}">
                          <a16:creationId xmlns:a16="http://schemas.microsoft.com/office/drawing/2014/main" id="{D851AFEB-114A-A317-D184-F8D57FA305A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42" name="Graphic 541" descr="School girl with solid fill">
                      <a:extLst>
                        <a:ext uri="{FF2B5EF4-FFF2-40B4-BE49-F238E27FC236}">
                          <a16:creationId xmlns:a16="http://schemas.microsoft.com/office/drawing/2014/main" id="{86F83488-D1B7-D831-D405-660450D530E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43" name="Graphic 542" descr="School boy with solid fill">
                      <a:extLst>
                        <a:ext uri="{FF2B5EF4-FFF2-40B4-BE49-F238E27FC236}">
                          <a16:creationId xmlns:a16="http://schemas.microsoft.com/office/drawing/2014/main" id="{8F785F93-4B54-7B80-CBBC-BEA0518E766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39" name="Graphic 538" descr="School boy with solid fill">
                    <a:extLst>
                      <a:ext uri="{FF2B5EF4-FFF2-40B4-BE49-F238E27FC236}">
                        <a16:creationId xmlns:a16="http://schemas.microsoft.com/office/drawing/2014/main" id="{A067F738-F3D1-845F-7287-08829ABFD35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0" name="Group 509">
                  <a:extLst>
                    <a:ext uri="{FF2B5EF4-FFF2-40B4-BE49-F238E27FC236}">
                      <a16:creationId xmlns:a16="http://schemas.microsoft.com/office/drawing/2014/main" id="{21E7EEAE-4E51-68C3-090F-8CCD942704E6}"/>
                    </a:ext>
                  </a:extLst>
                </p:cNvPr>
                <p:cNvGrpSpPr/>
                <p:nvPr/>
              </p:nvGrpSpPr>
              <p:grpSpPr>
                <a:xfrm>
                  <a:off x="4002139" y="2549415"/>
                  <a:ext cx="2520209" cy="593590"/>
                  <a:chOff x="4707389" y="4771497"/>
                  <a:chExt cx="2520209" cy="593590"/>
                </a:xfrm>
                <a:grpFill/>
              </p:grpSpPr>
              <p:grpSp>
                <p:nvGrpSpPr>
                  <p:cNvPr id="532" name="Group 531">
                    <a:extLst>
                      <a:ext uri="{FF2B5EF4-FFF2-40B4-BE49-F238E27FC236}">
                        <a16:creationId xmlns:a16="http://schemas.microsoft.com/office/drawing/2014/main" id="{A8A04163-51D8-CA6E-EF61-EC65A96073F4}"/>
                      </a:ext>
                    </a:extLst>
                  </p:cNvPr>
                  <p:cNvGrpSpPr/>
                  <p:nvPr/>
                </p:nvGrpSpPr>
                <p:grpSpPr>
                  <a:xfrm>
                    <a:off x="5185090" y="4771497"/>
                    <a:ext cx="2042508" cy="593590"/>
                    <a:chOff x="4718835" y="4785716"/>
                    <a:chExt cx="3009154" cy="914400"/>
                  </a:xfrm>
                  <a:grpFill/>
                </p:grpSpPr>
                <p:pic>
                  <p:nvPicPr>
                    <p:cNvPr id="534" name="Graphic 533" descr="School girl with solid fill">
                      <a:extLst>
                        <a:ext uri="{FF2B5EF4-FFF2-40B4-BE49-F238E27FC236}">
                          <a16:creationId xmlns:a16="http://schemas.microsoft.com/office/drawing/2014/main" id="{1A33693E-B9BE-124B-652B-CE1EB3F38EB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35" name="Graphic 534" descr="School boy with solid fill">
                      <a:extLst>
                        <a:ext uri="{FF2B5EF4-FFF2-40B4-BE49-F238E27FC236}">
                          <a16:creationId xmlns:a16="http://schemas.microsoft.com/office/drawing/2014/main" id="{69A4C5C2-E330-61AC-3B5B-10A53D490F9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36" name="Graphic 535" descr="School girl with solid fill">
                      <a:extLst>
                        <a:ext uri="{FF2B5EF4-FFF2-40B4-BE49-F238E27FC236}">
                          <a16:creationId xmlns:a16="http://schemas.microsoft.com/office/drawing/2014/main" id="{9071F6DB-3C1A-BC7F-1033-B71E7D2D22C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37" name="Graphic 536" descr="School boy with solid fill">
                      <a:extLst>
                        <a:ext uri="{FF2B5EF4-FFF2-40B4-BE49-F238E27FC236}">
                          <a16:creationId xmlns:a16="http://schemas.microsoft.com/office/drawing/2014/main" id="{DCFDC3F8-DB32-8E7F-0A8A-7DAADD1556E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33" name="Graphic 532" descr="School boy with solid fill">
                    <a:extLst>
                      <a:ext uri="{FF2B5EF4-FFF2-40B4-BE49-F238E27FC236}">
                        <a16:creationId xmlns:a16="http://schemas.microsoft.com/office/drawing/2014/main" id="{59141949-E09F-9E4B-1302-2AC637425F4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1" name="Group 510">
                  <a:extLst>
                    <a:ext uri="{FF2B5EF4-FFF2-40B4-BE49-F238E27FC236}">
                      <a16:creationId xmlns:a16="http://schemas.microsoft.com/office/drawing/2014/main" id="{5FCCED02-49D5-3197-33F5-44B0CB321F4F}"/>
                    </a:ext>
                  </a:extLst>
                </p:cNvPr>
                <p:cNvGrpSpPr/>
                <p:nvPr/>
              </p:nvGrpSpPr>
              <p:grpSpPr>
                <a:xfrm>
                  <a:off x="4002139" y="3023898"/>
                  <a:ext cx="2520209" cy="593590"/>
                  <a:chOff x="4707389" y="4771497"/>
                  <a:chExt cx="2520209" cy="593590"/>
                </a:xfrm>
                <a:grpFill/>
              </p:grpSpPr>
              <p:grpSp>
                <p:nvGrpSpPr>
                  <p:cNvPr id="526" name="Group 525">
                    <a:extLst>
                      <a:ext uri="{FF2B5EF4-FFF2-40B4-BE49-F238E27FC236}">
                        <a16:creationId xmlns:a16="http://schemas.microsoft.com/office/drawing/2014/main" id="{7411110B-8754-B5EA-37D9-277AD67D4363}"/>
                      </a:ext>
                    </a:extLst>
                  </p:cNvPr>
                  <p:cNvGrpSpPr/>
                  <p:nvPr/>
                </p:nvGrpSpPr>
                <p:grpSpPr>
                  <a:xfrm>
                    <a:off x="5185090" y="4771497"/>
                    <a:ext cx="2042508" cy="593590"/>
                    <a:chOff x="4718835" y="4785716"/>
                    <a:chExt cx="3009154" cy="914400"/>
                  </a:xfrm>
                  <a:grpFill/>
                </p:grpSpPr>
                <p:pic>
                  <p:nvPicPr>
                    <p:cNvPr id="528" name="Graphic 527" descr="School girl with solid fill">
                      <a:extLst>
                        <a:ext uri="{FF2B5EF4-FFF2-40B4-BE49-F238E27FC236}">
                          <a16:creationId xmlns:a16="http://schemas.microsoft.com/office/drawing/2014/main" id="{9DBD8ABD-75A8-78B9-5D4B-8CFD45D9E1A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29" name="Graphic 528" descr="School boy with solid fill">
                      <a:extLst>
                        <a:ext uri="{FF2B5EF4-FFF2-40B4-BE49-F238E27FC236}">
                          <a16:creationId xmlns:a16="http://schemas.microsoft.com/office/drawing/2014/main" id="{B9B3F78B-9DE8-C7A4-B404-19993B176C3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30" name="Graphic 529" descr="School girl with solid fill">
                      <a:extLst>
                        <a:ext uri="{FF2B5EF4-FFF2-40B4-BE49-F238E27FC236}">
                          <a16:creationId xmlns:a16="http://schemas.microsoft.com/office/drawing/2014/main" id="{AAED59F5-5DA3-73FC-34FC-F5420E14929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31" name="Graphic 530" descr="School boy with solid fill">
                      <a:extLst>
                        <a:ext uri="{FF2B5EF4-FFF2-40B4-BE49-F238E27FC236}">
                          <a16:creationId xmlns:a16="http://schemas.microsoft.com/office/drawing/2014/main" id="{5CBAC2CD-C068-557C-2270-E95E0EDE70C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27" name="Graphic 526" descr="School boy with solid fill">
                    <a:extLst>
                      <a:ext uri="{FF2B5EF4-FFF2-40B4-BE49-F238E27FC236}">
                        <a16:creationId xmlns:a16="http://schemas.microsoft.com/office/drawing/2014/main" id="{CDB113B3-23E9-6005-DF17-4F6424F0B8B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2" name="Group 511">
                  <a:extLst>
                    <a:ext uri="{FF2B5EF4-FFF2-40B4-BE49-F238E27FC236}">
                      <a16:creationId xmlns:a16="http://schemas.microsoft.com/office/drawing/2014/main" id="{F3C70E10-3236-3E1A-AAA7-E4451FEEE3F7}"/>
                    </a:ext>
                  </a:extLst>
                </p:cNvPr>
                <p:cNvGrpSpPr/>
                <p:nvPr/>
              </p:nvGrpSpPr>
              <p:grpSpPr>
                <a:xfrm>
                  <a:off x="4002139" y="3550839"/>
                  <a:ext cx="2520209" cy="593590"/>
                  <a:chOff x="4707389" y="4771497"/>
                  <a:chExt cx="2520209" cy="593590"/>
                </a:xfrm>
                <a:grpFill/>
              </p:grpSpPr>
              <p:grpSp>
                <p:nvGrpSpPr>
                  <p:cNvPr id="520" name="Group 519">
                    <a:extLst>
                      <a:ext uri="{FF2B5EF4-FFF2-40B4-BE49-F238E27FC236}">
                        <a16:creationId xmlns:a16="http://schemas.microsoft.com/office/drawing/2014/main" id="{A44A7F64-5423-4119-768B-1AE2B66D6DBC}"/>
                      </a:ext>
                    </a:extLst>
                  </p:cNvPr>
                  <p:cNvGrpSpPr/>
                  <p:nvPr/>
                </p:nvGrpSpPr>
                <p:grpSpPr>
                  <a:xfrm>
                    <a:off x="5185090" y="4771497"/>
                    <a:ext cx="2042508" cy="593590"/>
                    <a:chOff x="4718835" y="4785716"/>
                    <a:chExt cx="3009154" cy="914400"/>
                  </a:xfrm>
                  <a:grpFill/>
                </p:grpSpPr>
                <p:pic>
                  <p:nvPicPr>
                    <p:cNvPr id="522" name="Graphic 521" descr="School girl with solid fill">
                      <a:extLst>
                        <a:ext uri="{FF2B5EF4-FFF2-40B4-BE49-F238E27FC236}">
                          <a16:creationId xmlns:a16="http://schemas.microsoft.com/office/drawing/2014/main" id="{5D38D726-DBD3-14BB-6BCB-1192BC578A0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23" name="Graphic 522" descr="School boy with solid fill">
                      <a:extLst>
                        <a:ext uri="{FF2B5EF4-FFF2-40B4-BE49-F238E27FC236}">
                          <a16:creationId xmlns:a16="http://schemas.microsoft.com/office/drawing/2014/main" id="{7CFE3C23-50B7-F073-4059-D3C2228AD21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24" name="Graphic 523" descr="School girl with solid fill">
                      <a:extLst>
                        <a:ext uri="{FF2B5EF4-FFF2-40B4-BE49-F238E27FC236}">
                          <a16:creationId xmlns:a16="http://schemas.microsoft.com/office/drawing/2014/main" id="{659A2C73-ACE2-988F-DAF1-CFCC2BE704D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25" name="Graphic 524" descr="School boy with solid fill">
                      <a:extLst>
                        <a:ext uri="{FF2B5EF4-FFF2-40B4-BE49-F238E27FC236}">
                          <a16:creationId xmlns:a16="http://schemas.microsoft.com/office/drawing/2014/main" id="{10E6BE77-310C-280A-4957-71345D60AF9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21" name="Graphic 520" descr="School boy with solid fill">
                    <a:extLst>
                      <a:ext uri="{FF2B5EF4-FFF2-40B4-BE49-F238E27FC236}">
                        <a16:creationId xmlns:a16="http://schemas.microsoft.com/office/drawing/2014/main" id="{501BF0D7-60BE-7441-16B0-38035A6D329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3" name="Group 512">
                  <a:extLst>
                    <a:ext uri="{FF2B5EF4-FFF2-40B4-BE49-F238E27FC236}">
                      <a16:creationId xmlns:a16="http://schemas.microsoft.com/office/drawing/2014/main" id="{D52E5125-B94A-3579-64ED-AC5535B86BB1}"/>
                    </a:ext>
                  </a:extLst>
                </p:cNvPr>
                <p:cNvGrpSpPr/>
                <p:nvPr/>
              </p:nvGrpSpPr>
              <p:grpSpPr>
                <a:xfrm>
                  <a:off x="4002137" y="4079385"/>
                  <a:ext cx="2520209" cy="593590"/>
                  <a:chOff x="4707389" y="4771497"/>
                  <a:chExt cx="2520209" cy="593590"/>
                </a:xfrm>
                <a:grpFill/>
              </p:grpSpPr>
              <p:grpSp>
                <p:nvGrpSpPr>
                  <p:cNvPr id="514" name="Group 513">
                    <a:extLst>
                      <a:ext uri="{FF2B5EF4-FFF2-40B4-BE49-F238E27FC236}">
                        <a16:creationId xmlns:a16="http://schemas.microsoft.com/office/drawing/2014/main" id="{BC27D6D3-1451-2679-2358-8DA994D75261}"/>
                      </a:ext>
                    </a:extLst>
                  </p:cNvPr>
                  <p:cNvGrpSpPr/>
                  <p:nvPr/>
                </p:nvGrpSpPr>
                <p:grpSpPr>
                  <a:xfrm>
                    <a:off x="5185090" y="4771497"/>
                    <a:ext cx="2042508" cy="593590"/>
                    <a:chOff x="4718835" y="4785716"/>
                    <a:chExt cx="3009154" cy="914400"/>
                  </a:xfrm>
                  <a:grpFill/>
                </p:grpSpPr>
                <p:pic>
                  <p:nvPicPr>
                    <p:cNvPr id="516" name="Graphic 515" descr="School girl with solid fill">
                      <a:extLst>
                        <a:ext uri="{FF2B5EF4-FFF2-40B4-BE49-F238E27FC236}">
                          <a16:creationId xmlns:a16="http://schemas.microsoft.com/office/drawing/2014/main" id="{1F8CC235-D777-906D-47D7-474172B11EF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17" name="Graphic 516" descr="School boy with solid fill">
                      <a:extLst>
                        <a:ext uri="{FF2B5EF4-FFF2-40B4-BE49-F238E27FC236}">
                          <a16:creationId xmlns:a16="http://schemas.microsoft.com/office/drawing/2014/main" id="{CADCF106-C5F7-2B9B-0BCC-DA75A9C8C6B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18" name="Graphic 517" descr="School girl with solid fill">
                      <a:extLst>
                        <a:ext uri="{FF2B5EF4-FFF2-40B4-BE49-F238E27FC236}">
                          <a16:creationId xmlns:a16="http://schemas.microsoft.com/office/drawing/2014/main" id="{1A248A39-D6F1-7E39-176E-BBCCA71E9F8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19" name="Graphic 518" descr="School boy with solid fill">
                      <a:extLst>
                        <a:ext uri="{FF2B5EF4-FFF2-40B4-BE49-F238E27FC236}">
                          <a16:creationId xmlns:a16="http://schemas.microsoft.com/office/drawing/2014/main" id="{1E134EC3-60EF-6DD7-7610-D2A2D22756B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15" name="Graphic 514" descr="School boy with solid fill">
                    <a:extLst>
                      <a:ext uri="{FF2B5EF4-FFF2-40B4-BE49-F238E27FC236}">
                        <a16:creationId xmlns:a16="http://schemas.microsoft.com/office/drawing/2014/main" id="{353A1596-196F-78F1-85B7-7D254DC2DBC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grpSp>
        <p:nvGrpSpPr>
          <p:cNvPr id="874" name="Group 873">
            <a:extLst>
              <a:ext uri="{FF2B5EF4-FFF2-40B4-BE49-F238E27FC236}">
                <a16:creationId xmlns:a16="http://schemas.microsoft.com/office/drawing/2014/main" id="{168AD7FC-25A6-5A75-ECEA-778EEFA99DA3}"/>
              </a:ext>
            </a:extLst>
          </p:cNvPr>
          <p:cNvGrpSpPr/>
          <p:nvPr/>
        </p:nvGrpSpPr>
        <p:grpSpPr>
          <a:xfrm>
            <a:off x="10059277" y="2694247"/>
            <a:ext cx="1259604" cy="1341460"/>
            <a:chOff x="3062134" y="4195252"/>
            <a:chExt cx="1776928" cy="1892403"/>
          </a:xfrm>
        </p:grpSpPr>
        <p:grpSp>
          <p:nvGrpSpPr>
            <p:cNvPr id="875" name="Group 874">
              <a:extLst>
                <a:ext uri="{FF2B5EF4-FFF2-40B4-BE49-F238E27FC236}">
                  <a16:creationId xmlns:a16="http://schemas.microsoft.com/office/drawing/2014/main" id="{F34EF92D-EDCE-49EB-72AE-8ABE45F862AB}"/>
                </a:ext>
              </a:extLst>
            </p:cNvPr>
            <p:cNvGrpSpPr/>
            <p:nvPr/>
          </p:nvGrpSpPr>
          <p:grpSpPr>
            <a:xfrm>
              <a:off x="3062134" y="4195252"/>
              <a:ext cx="914400" cy="1892403"/>
              <a:chOff x="4117737" y="1619940"/>
              <a:chExt cx="2022067" cy="4184783"/>
            </a:xfrm>
          </p:grpSpPr>
          <p:grpSp>
            <p:nvGrpSpPr>
              <p:cNvPr id="949" name="Group 948">
                <a:extLst>
                  <a:ext uri="{FF2B5EF4-FFF2-40B4-BE49-F238E27FC236}">
                    <a16:creationId xmlns:a16="http://schemas.microsoft.com/office/drawing/2014/main" id="{B7CC5075-C777-D817-06EC-E48CB380AE65}"/>
                  </a:ext>
                </a:extLst>
              </p:cNvPr>
              <p:cNvGrpSpPr/>
              <p:nvPr/>
            </p:nvGrpSpPr>
            <p:grpSpPr>
              <a:xfrm>
                <a:off x="4117737" y="1619940"/>
                <a:ext cx="2022067" cy="2126605"/>
                <a:chOff x="4002137" y="2022474"/>
                <a:chExt cx="2520211" cy="2650501"/>
              </a:xfrm>
            </p:grpSpPr>
            <p:grpSp>
              <p:nvGrpSpPr>
                <p:cNvPr id="986" name="Group 985">
                  <a:extLst>
                    <a:ext uri="{FF2B5EF4-FFF2-40B4-BE49-F238E27FC236}">
                      <a16:creationId xmlns:a16="http://schemas.microsoft.com/office/drawing/2014/main" id="{ADD73D65-2C34-F1E0-5496-68509560925F}"/>
                    </a:ext>
                  </a:extLst>
                </p:cNvPr>
                <p:cNvGrpSpPr/>
                <p:nvPr/>
              </p:nvGrpSpPr>
              <p:grpSpPr>
                <a:xfrm>
                  <a:off x="4002139" y="2022474"/>
                  <a:ext cx="2520209" cy="593590"/>
                  <a:chOff x="4707389" y="4771497"/>
                  <a:chExt cx="2520209" cy="593590"/>
                </a:xfrm>
                <a:solidFill>
                  <a:schemeClr val="bg1">
                    <a:lumMod val="65000"/>
                  </a:schemeClr>
                </a:solidFill>
              </p:grpSpPr>
              <p:grpSp>
                <p:nvGrpSpPr>
                  <p:cNvPr id="1015" name="Group 1014">
                    <a:extLst>
                      <a:ext uri="{FF2B5EF4-FFF2-40B4-BE49-F238E27FC236}">
                        <a16:creationId xmlns:a16="http://schemas.microsoft.com/office/drawing/2014/main" id="{2F795687-49BE-737A-B35C-86CE61AE167D}"/>
                      </a:ext>
                    </a:extLst>
                  </p:cNvPr>
                  <p:cNvGrpSpPr/>
                  <p:nvPr/>
                </p:nvGrpSpPr>
                <p:grpSpPr>
                  <a:xfrm>
                    <a:off x="5185090" y="4771497"/>
                    <a:ext cx="2042508" cy="593590"/>
                    <a:chOff x="4718835" y="4785716"/>
                    <a:chExt cx="3009154" cy="914400"/>
                  </a:xfrm>
                  <a:grpFill/>
                </p:grpSpPr>
                <p:pic>
                  <p:nvPicPr>
                    <p:cNvPr id="1017" name="Graphic 1016" descr="School girl with solid fill">
                      <a:extLst>
                        <a:ext uri="{FF2B5EF4-FFF2-40B4-BE49-F238E27FC236}">
                          <a16:creationId xmlns:a16="http://schemas.microsoft.com/office/drawing/2014/main" id="{26B4AE63-0F85-865B-0C64-C2C6FB4A81B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18" name="Graphic 1017" descr="School boy with solid fill">
                      <a:extLst>
                        <a:ext uri="{FF2B5EF4-FFF2-40B4-BE49-F238E27FC236}">
                          <a16:creationId xmlns:a16="http://schemas.microsoft.com/office/drawing/2014/main" id="{24C9CA6B-C544-4D74-E04F-23DCF3C5B00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019" name="Graphic 1018" descr="School girl with solid fill">
                      <a:extLst>
                        <a:ext uri="{FF2B5EF4-FFF2-40B4-BE49-F238E27FC236}">
                          <a16:creationId xmlns:a16="http://schemas.microsoft.com/office/drawing/2014/main" id="{384D6A67-B2E9-D2AD-2C8F-F9DD7FCFEFA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20" name="Graphic 1019" descr="School boy with solid fill">
                      <a:extLst>
                        <a:ext uri="{FF2B5EF4-FFF2-40B4-BE49-F238E27FC236}">
                          <a16:creationId xmlns:a16="http://schemas.microsoft.com/office/drawing/2014/main" id="{F8C02C13-5A28-C886-8229-402A1F7549B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016" name="Graphic 1015" descr="School boy with solid fill">
                    <a:extLst>
                      <a:ext uri="{FF2B5EF4-FFF2-40B4-BE49-F238E27FC236}">
                        <a16:creationId xmlns:a16="http://schemas.microsoft.com/office/drawing/2014/main" id="{C04D6BA0-02D1-2F55-96E9-086997CFAAC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87" name="Group 986">
                  <a:extLst>
                    <a:ext uri="{FF2B5EF4-FFF2-40B4-BE49-F238E27FC236}">
                      <a16:creationId xmlns:a16="http://schemas.microsoft.com/office/drawing/2014/main" id="{19B34098-F3D8-DDB0-D080-4FA163EC8F5E}"/>
                    </a:ext>
                  </a:extLst>
                </p:cNvPr>
                <p:cNvGrpSpPr/>
                <p:nvPr/>
              </p:nvGrpSpPr>
              <p:grpSpPr>
                <a:xfrm>
                  <a:off x="4002139" y="2549415"/>
                  <a:ext cx="2520209" cy="593590"/>
                  <a:chOff x="4707389" y="4771497"/>
                  <a:chExt cx="2520209" cy="593590"/>
                </a:xfrm>
                <a:solidFill>
                  <a:schemeClr val="bg1">
                    <a:lumMod val="65000"/>
                  </a:schemeClr>
                </a:solidFill>
              </p:grpSpPr>
              <p:grpSp>
                <p:nvGrpSpPr>
                  <p:cNvPr id="1009" name="Group 1008">
                    <a:extLst>
                      <a:ext uri="{FF2B5EF4-FFF2-40B4-BE49-F238E27FC236}">
                        <a16:creationId xmlns:a16="http://schemas.microsoft.com/office/drawing/2014/main" id="{8539E28D-8F78-ABDE-F27E-76407352EA95}"/>
                      </a:ext>
                    </a:extLst>
                  </p:cNvPr>
                  <p:cNvGrpSpPr/>
                  <p:nvPr/>
                </p:nvGrpSpPr>
                <p:grpSpPr>
                  <a:xfrm>
                    <a:off x="5185090" y="4771497"/>
                    <a:ext cx="2042508" cy="593590"/>
                    <a:chOff x="4718835" y="4785716"/>
                    <a:chExt cx="3009154" cy="914400"/>
                  </a:xfrm>
                  <a:grpFill/>
                </p:grpSpPr>
                <p:pic>
                  <p:nvPicPr>
                    <p:cNvPr id="1011" name="Graphic 1010" descr="School girl with solid fill">
                      <a:extLst>
                        <a:ext uri="{FF2B5EF4-FFF2-40B4-BE49-F238E27FC236}">
                          <a16:creationId xmlns:a16="http://schemas.microsoft.com/office/drawing/2014/main" id="{75247D41-41D1-4373-1323-627691B2E29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12" name="Graphic 1011" descr="School boy with solid fill">
                      <a:extLst>
                        <a:ext uri="{FF2B5EF4-FFF2-40B4-BE49-F238E27FC236}">
                          <a16:creationId xmlns:a16="http://schemas.microsoft.com/office/drawing/2014/main" id="{20813BD8-CFBA-669A-D9A1-CB1188D58F2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013" name="Graphic 1012" descr="School girl with solid fill">
                      <a:extLst>
                        <a:ext uri="{FF2B5EF4-FFF2-40B4-BE49-F238E27FC236}">
                          <a16:creationId xmlns:a16="http://schemas.microsoft.com/office/drawing/2014/main" id="{751BC513-9AB3-7F68-B6B0-65ACA14E06D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14" name="Graphic 1013" descr="School boy with solid fill">
                      <a:extLst>
                        <a:ext uri="{FF2B5EF4-FFF2-40B4-BE49-F238E27FC236}">
                          <a16:creationId xmlns:a16="http://schemas.microsoft.com/office/drawing/2014/main" id="{A60F7AA2-F5FB-2F3B-1E9A-2443F8E61B5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010" name="Graphic 1009" descr="School boy with solid fill">
                    <a:extLst>
                      <a:ext uri="{FF2B5EF4-FFF2-40B4-BE49-F238E27FC236}">
                        <a16:creationId xmlns:a16="http://schemas.microsoft.com/office/drawing/2014/main" id="{61E718E3-7461-FCB8-B6D8-BCC97D1DD2B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88" name="Group 987">
                  <a:extLst>
                    <a:ext uri="{FF2B5EF4-FFF2-40B4-BE49-F238E27FC236}">
                      <a16:creationId xmlns:a16="http://schemas.microsoft.com/office/drawing/2014/main" id="{8A16ACD7-75FF-1D7A-3173-74627BFBC6D2}"/>
                    </a:ext>
                  </a:extLst>
                </p:cNvPr>
                <p:cNvGrpSpPr/>
                <p:nvPr/>
              </p:nvGrpSpPr>
              <p:grpSpPr>
                <a:xfrm>
                  <a:off x="4002139" y="3023898"/>
                  <a:ext cx="2520209" cy="593590"/>
                  <a:chOff x="4707389" y="4771497"/>
                  <a:chExt cx="2520209" cy="593590"/>
                </a:xfrm>
                <a:solidFill>
                  <a:schemeClr val="bg1">
                    <a:lumMod val="65000"/>
                  </a:schemeClr>
                </a:solidFill>
              </p:grpSpPr>
              <p:grpSp>
                <p:nvGrpSpPr>
                  <p:cNvPr id="1003" name="Group 1002">
                    <a:extLst>
                      <a:ext uri="{FF2B5EF4-FFF2-40B4-BE49-F238E27FC236}">
                        <a16:creationId xmlns:a16="http://schemas.microsoft.com/office/drawing/2014/main" id="{FE8B75F4-DD9B-DD57-F672-86541025E450}"/>
                      </a:ext>
                    </a:extLst>
                  </p:cNvPr>
                  <p:cNvGrpSpPr/>
                  <p:nvPr/>
                </p:nvGrpSpPr>
                <p:grpSpPr>
                  <a:xfrm>
                    <a:off x="5185090" y="4771497"/>
                    <a:ext cx="2042508" cy="593590"/>
                    <a:chOff x="4718835" y="4785716"/>
                    <a:chExt cx="3009154" cy="914400"/>
                  </a:xfrm>
                  <a:grpFill/>
                </p:grpSpPr>
                <p:pic>
                  <p:nvPicPr>
                    <p:cNvPr id="1005" name="Graphic 1004" descr="School girl with solid fill">
                      <a:extLst>
                        <a:ext uri="{FF2B5EF4-FFF2-40B4-BE49-F238E27FC236}">
                          <a16:creationId xmlns:a16="http://schemas.microsoft.com/office/drawing/2014/main" id="{F1CDA707-5F5B-1B8E-3A91-53403656D1C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06" name="Graphic 1005" descr="School boy with solid fill">
                      <a:extLst>
                        <a:ext uri="{FF2B5EF4-FFF2-40B4-BE49-F238E27FC236}">
                          <a16:creationId xmlns:a16="http://schemas.microsoft.com/office/drawing/2014/main" id="{9D01BF01-5FD6-F0D3-33A4-FF4251BA331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3" y="4785716"/>
                      <a:ext cx="914402" cy="914400"/>
                    </a:xfrm>
                    <a:prstGeom prst="rect">
                      <a:avLst/>
                    </a:prstGeom>
                  </p:spPr>
                </p:pic>
                <p:pic>
                  <p:nvPicPr>
                    <p:cNvPr id="1007" name="Graphic 1006" descr="School girl with solid fill">
                      <a:extLst>
                        <a:ext uri="{FF2B5EF4-FFF2-40B4-BE49-F238E27FC236}">
                          <a16:creationId xmlns:a16="http://schemas.microsoft.com/office/drawing/2014/main" id="{3E406A67-EECE-7043-0581-3C65677F46A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08" name="Graphic 1007" descr="School boy with solid fill">
                      <a:extLst>
                        <a:ext uri="{FF2B5EF4-FFF2-40B4-BE49-F238E27FC236}">
                          <a16:creationId xmlns:a16="http://schemas.microsoft.com/office/drawing/2014/main" id="{2D6CB64B-C6EA-CE8F-3076-117EF1660B8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004" name="Graphic 1003" descr="School boy with solid fill">
                    <a:extLst>
                      <a:ext uri="{FF2B5EF4-FFF2-40B4-BE49-F238E27FC236}">
                        <a16:creationId xmlns:a16="http://schemas.microsoft.com/office/drawing/2014/main" id="{4CCFB869-3D67-1DF8-0E33-21693C6053E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89" name="Group 988">
                  <a:extLst>
                    <a:ext uri="{FF2B5EF4-FFF2-40B4-BE49-F238E27FC236}">
                      <a16:creationId xmlns:a16="http://schemas.microsoft.com/office/drawing/2014/main" id="{1E65A88E-E20E-8D05-A86C-51DDD234232D}"/>
                    </a:ext>
                  </a:extLst>
                </p:cNvPr>
                <p:cNvGrpSpPr/>
                <p:nvPr/>
              </p:nvGrpSpPr>
              <p:grpSpPr>
                <a:xfrm>
                  <a:off x="4002139" y="3550839"/>
                  <a:ext cx="2520209" cy="593590"/>
                  <a:chOff x="4707389" y="4771497"/>
                  <a:chExt cx="2520209" cy="593590"/>
                </a:xfrm>
                <a:solidFill>
                  <a:schemeClr val="bg1">
                    <a:lumMod val="65000"/>
                  </a:schemeClr>
                </a:solidFill>
              </p:grpSpPr>
              <p:grpSp>
                <p:nvGrpSpPr>
                  <p:cNvPr id="997" name="Group 996">
                    <a:extLst>
                      <a:ext uri="{FF2B5EF4-FFF2-40B4-BE49-F238E27FC236}">
                        <a16:creationId xmlns:a16="http://schemas.microsoft.com/office/drawing/2014/main" id="{16449C6F-BDA2-83E5-6684-0334B67F6099}"/>
                      </a:ext>
                    </a:extLst>
                  </p:cNvPr>
                  <p:cNvGrpSpPr/>
                  <p:nvPr/>
                </p:nvGrpSpPr>
                <p:grpSpPr>
                  <a:xfrm>
                    <a:off x="5185090" y="4771497"/>
                    <a:ext cx="2042508" cy="593590"/>
                    <a:chOff x="4718835" y="4785716"/>
                    <a:chExt cx="3009154" cy="914400"/>
                  </a:xfrm>
                  <a:grpFill/>
                </p:grpSpPr>
                <p:pic>
                  <p:nvPicPr>
                    <p:cNvPr id="999" name="Graphic 998" descr="School girl with solid fill">
                      <a:extLst>
                        <a:ext uri="{FF2B5EF4-FFF2-40B4-BE49-F238E27FC236}">
                          <a16:creationId xmlns:a16="http://schemas.microsoft.com/office/drawing/2014/main" id="{E7110AB0-78C0-B1A2-6D38-FE4AF9C4DC0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00" name="Graphic 999" descr="School boy with solid fill">
                      <a:extLst>
                        <a:ext uri="{FF2B5EF4-FFF2-40B4-BE49-F238E27FC236}">
                          <a16:creationId xmlns:a16="http://schemas.microsoft.com/office/drawing/2014/main" id="{4298D3AE-E85D-BD3E-40C4-EEEC0A1FAEC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001" name="Graphic 1000" descr="School girl with solid fill">
                      <a:extLst>
                        <a:ext uri="{FF2B5EF4-FFF2-40B4-BE49-F238E27FC236}">
                          <a16:creationId xmlns:a16="http://schemas.microsoft.com/office/drawing/2014/main" id="{38E70D5B-37D6-DF00-2DFF-2E9F0030F81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02" name="Graphic 1001" descr="School boy with solid fill">
                      <a:extLst>
                        <a:ext uri="{FF2B5EF4-FFF2-40B4-BE49-F238E27FC236}">
                          <a16:creationId xmlns:a16="http://schemas.microsoft.com/office/drawing/2014/main" id="{C4C9BA1D-5432-DB04-A9F0-D68FE07EA74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98" name="Graphic 997" descr="School boy with solid fill">
                    <a:extLst>
                      <a:ext uri="{FF2B5EF4-FFF2-40B4-BE49-F238E27FC236}">
                        <a16:creationId xmlns:a16="http://schemas.microsoft.com/office/drawing/2014/main" id="{C580BE69-97CA-59EB-213A-DF0F3A193FF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90" name="Group 989">
                  <a:extLst>
                    <a:ext uri="{FF2B5EF4-FFF2-40B4-BE49-F238E27FC236}">
                      <a16:creationId xmlns:a16="http://schemas.microsoft.com/office/drawing/2014/main" id="{B6241853-CD4A-99A2-27E7-1145CC4CF1CF}"/>
                    </a:ext>
                  </a:extLst>
                </p:cNvPr>
                <p:cNvGrpSpPr/>
                <p:nvPr/>
              </p:nvGrpSpPr>
              <p:grpSpPr>
                <a:xfrm>
                  <a:off x="4002137" y="4079385"/>
                  <a:ext cx="2520209" cy="593590"/>
                  <a:chOff x="4707389" y="4771497"/>
                  <a:chExt cx="2520209" cy="593590"/>
                </a:xfrm>
                <a:solidFill>
                  <a:schemeClr val="bg1">
                    <a:lumMod val="65000"/>
                  </a:schemeClr>
                </a:solidFill>
              </p:grpSpPr>
              <p:grpSp>
                <p:nvGrpSpPr>
                  <p:cNvPr id="991" name="Group 990">
                    <a:extLst>
                      <a:ext uri="{FF2B5EF4-FFF2-40B4-BE49-F238E27FC236}">
                        <a16:creationId xmlns:a16="http://schemas.microsoft.com/office/drawing/2014/main" id="{3FD43B78-C371-83BB-80E7-4E80E76D223F}"/>
                      </a:ext>
                    </a:extLst>
                  </p:cNvPr>
                  <p:cNvGrpSpPr/>
                  <p:nvPr/>
                </p:nvGrpSpPr>
                <p:grpSpPr>
                  <a:xfrm>
                    <a:off x="5185090" y="4771497"/>
                    <a:ext cx="2042508" cy="593590"/>
                    <a:chOff x="4718835" y="4785716"/>
                    <a:chExt cx="3009154" cy="914400"/>
                  </a:xfrm>
                  <a:grpFill/>
                </p:grpSpPr>
                <p:pic>
                  <p:nvPicPr>
                    <p:cNvPr id="993" name="Graphic 992" descr="School girl with solid fill">
                      <a:extLst>
                        <a:ext uri="{FF2B5EF4-FFF2-40B4-BE49-F238E27FC236}">
                          <a16:creationId xmlns:a16="http://schemas.microsoft.com/office/drawing/2014/main" id="{E5B0DD4B-8A56-92AB-1C40-43EE1883EE4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94" name="Graphic 993" descr="School boy with solid fill">
                      <a:extLst>
                        <a:ext uri="{FF2B5EF4-FFF2-40B4-BE49-F238E27FC236}">
                          <a16:creationId xmlns:a16="http://schemas.microsoft.com/office/drawing/2014/main" id="{AB1A2BAE-5E58-CCD6-8B68-F4D5EDFF8FB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95" name="Graphic 994" descr="School girl with solid fill">
                      <a:extLst>
                        <a:ext uri="{FF2B5EF4-FFF2-40B4-BE49-F238E27FC236}">
                          <a16:creationId xmlns:a16="http://schemas.microsoft.com/office/drawing/2014/main" id="{4A76439C-DD54-72D0-99DC-60B57051A0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96" name="Graphic 995" descr="School boy with solid fill">
                      <a:extLst>
                        <a:ext uri="{FF2B5EF4-FFF2-40B4-BE49-F238E27FC236}">
                          <a16:creationId xmlns:a16="http://schemas.microsoft.com/office/drawing/2014/main" id="{4CA142AE-7A9B-1345-4C71-8BFFFC6703B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92" name="Graphic 991" descr="School boy with solid fill">
                    <a:extLst>
                      <a:ext uri="{FF2B5EF4-FFF2-40B4-BE49-F238E27FC236}">
                        <a16:creationId xmlns:a16="http://schemas.microsoft.com/office/drawing/2014/main" id="{211F1EED-DC81-1A0D-2485-15CC1AC2BEC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grpSp>
            <p:nvGrpSpPr>
              <p:cNvPr id="950" name="Group 949">
                <a:extLst>
                  <a:ext uri="{FF2B5EF4-FFF2-40B4-BE49-F238E27FC236}">
                    <a16:creationId xmlns:a16="http://schemas.microsoft.com/office/drawing/2014/main" id="{82BD3AED-7DFA-7A7F-6E20-2463F4942BF5}"/>
                  </a:ext>
                </a:extLst>
              </p:cNvPr>
              <p:cNvGrpSpPr/>
              <p:nvPr/>
            </p:nvGrpSpPr>
            <p:grpSpPr>
              <a:xfrm>
                <a:off x="4117737" y="3678118"/>
                <a:ext cx="2022067" cy="2126605"/>
                <a:chOff x="4002137" y="2022474"/>
                <a:chExt cx="2520211" cy="2650501"/>
              </a:xfrm>
              <a:solidFill>
                <a:schemeClr val="accent1"/>
              </a:solidFill>
            </p:grpSpPr>
            <p:grpSp>
              <p:nvGrpSpPr>
                <p:cNvPr id="951" name="Group 950">
                  <a:extLst>
                    <a:ext uri="{FF2B5EF4-FFF2-40B4-BE49-F238E27FC236}">
                      <a16:creationId xmlns:a16="http://schemas.microsoft.com/office/drawing/2014/main" id="{EA772CD8-F976-AA73-9943-57C0FDCBAF17}"/>
                    </a:ext>
                  </a:extLst>
                </p:cNvPr>
                <p:cNvGrpSpPr/>
                <p:nvPr/>
              </p:nvGrpSpPr>
              <p:grpSpPr>
                <a:xfrm>
                  <a:off x="4002139" y="2022474"/>
                  <a:ext cx="2520209" cy="593590"/>
                  <a:chOff x="4707389" y="4771497"/>
                  <a:chExt cx="2520209" cy="593590"/>
                </a:xfrm>
                <a:grpFill/>
              </p:grpSpPr>
              <p:grpSp>
                <p:nvGrpSpPr>
                  <p:cNvPr id="980" name="Group 979">
                    <a:extLst>
                      <a:ext uri="{FF2B5EF4-FFF2-40B4-BE49-F238E27FC236}">
                        <a16:creationId xmlns:a16="http://schemas.microsoft.com/office/drawing/2014/main" id="{4C1D44E8-0E3C-215C-C9C2-7E581FE49169}"/>
                      </a:ext>
                    </a:extLst>
                  </p:cNvPr>
                  <p:cNvGrpSpPr/>
                  <p:nvPr/>
                </p:nvGrpSpPr>
                <p:grpSpPr>
                  <a:xfrm>
                    <a:off x="5185090" y="4771497"/>
                    <a:ext cx="2042508" cy="593590"/>
                    <a:chOff x="4718835" y="4785716"/>
                    <a:chExt cx="3009154" cy="914400"/>
                  </a:xfrm>
                  <a:grpFill/>
                </p:grpSpPr>
                <p:pic>
                  <p:nvPicPr>
                    <p:cNvPr id="982" name="Graphic 981" descr="School girl with solid fill">
                      <a:extLst>
                        <a:ext uri="{FF2B5EF4-FFF2-40B4-BE49-F238E27FC236}">
                          <a16:creationId xmlns:a16="http://schemas.microsoft.com/office/drawing/2014/main" id="{18E7292B-4311-EBFE-C9EA-28B9C0DF18A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83" name="Graphic 982" descr="School boy with solid fill">
                      <a:extLst>
                        <a:ext uri="{FF2B5EF4-FFF2-40B4-BE49-F238E27FC236}">
                          <a16:creationId xmlns:a16="http://schemas.microsoft.com/office/drawing/2014/main" id="{04FEB707-0467-0178-A8B6-0193F6069D7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84" name="Graphic 983" descr="School girl with solid fill">
                      <a:extLst>
                        <a:ext uri="{FF2B5EF4-FFF2-40B4-BE49-F238E27FC236}">
                          <a16:creationId xmlns:a16="http://schemas.microsoft.com/office/drawing/2014/main" id="{E4CF9497-11B8-1B06-E6EA-A3DE112EBCF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85" name="Graphic 984" descr="School boy with solid fill">
                      <a:extLst>
                        <a:ext uri="{FF2B5EF4-FFF2-40B4-BE49-F238E27FC236}">
                          <a16:creationId xmlns:a16="http://schemas.microsoft.com/office/drawing/2014/main" id="{F8E72683-BB27-BBA3-865D-3326526B452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81" name="Graphic 980" descr="School boy with solid fill">
                    <a:extLst>
                      <a:ext uri="{FF2B5EF4-FFF2-40B4-BE49-F238E27FC236}">
                        <a16:creationId xmlns:a16="http://schemas.microsoft.com/office/drawing/2014/main" id="{0D224C07-EFBF-400A-9EC6-13BDFC1A022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2" name="Group 951">
                  <a:extLst>
                    <a:ext uri="{FF2B5EF4-FFF2-40B4-BE49-F238E27FC236}">
                      <a16:creationId xmlns:a16="http://schemas.microsoft.com/office/drawing/2014/main" id="{D1053DD9-D879-C503-DA54-BB6B99D21169}"/>
                    </a:ext>
                  </a:extLst>
                </p:cNvPr>
                <p:cNvGrpSpPr/>
                <p:nvPr/>
              </p:nvGrpSpPr>
              <p:grpSpPr>
                <a:xfrm>
                  <a:off x="4002139" y="2549415"/>
                  <a:ext cx="2520209" cy="593590"/>
                  <a:chOff x="4707389" y="4771497"/>
                  <a:chExt cx="2520209" cy="593590"/>
                </a:xfrm>
                <a:grpFill/>
              </p:grpSpPr>
              <p:grpSp>
                <p:nvGrpSpPr>
                  <p:cNvPr id="974" name="Group 973">
                    <a:extLst>
                      <a:ext uri="{FF2B5EF4-FFF2-40B4-BE49-F238E27FC236}">
                        <a16:creationId xmlns:a16="http://schemas.microsoft.com/office/drawing/2014/main" id="{CA1DAC66-331E-9F37-8C64-8B93E81AC4CC}"/>
                      </a:ext>
                    </a:extLst>
                  </p:cNvPr>
                  <p:cNvGrpSpPr/>
                  <p:nvPr/>
                </p:nvGrpSpPr>
                <p:grpSpPr>
                  <a:xfrm>
                    <a:off x="5185090" y="4771497"/>
                    <a:ext cx="2042508" cy="593590"/>
                    <a:chOff x="4718835" y="4785716"/>
                    <a:chExt cx="3009154" cy="914400"/>
                  </a:xfrm>
                  <a:grpFill/>
                </p:grpSpPr>
                <p:pic>
                  <p:nvPicPr>
                    <p:cNvPr id="976" name="Graphic 975" descr="School girl with solid fill">
                      <a:extLst>
                        <a:ext uri="{FF2B5EF4-FFF2-40B4-BE49-F238E27FC236}">
                          <a16:creationId xmlns:a16="http://schemas.microsoft.com/office/drawing/2014/main" id="{0A326F21-E33F-0FFC-7F58-3D2A0DDA96C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77" name="Graphic 976" descr="School boy with solid fill">
                      <a:extLst>
                        <a:ext uri="{FF2B5EF4-FFF2-40B4-BE49-F238E27FC236}">
                          <a16:creationId xmlns:a16="http://schemas.microsoft.com/office/drawing/2014/main" id="{ADF70EC3-1A41-E6CA-7543-16344BFC4FD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78" name="Graphic 977" descr="School girl with solid fill">
                      <a:extLst>
                        <a:ext uri="{FF2B5EF4-FFF2-40B4-BE49-F238E27FC236}">
                          <a16:creationId xmlns:a16="http://schemas.microsoft.com/office/drawing/2014/main" id="{03C1B0EA-F10F-33B5-AF9D-37C9AFC0012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79" name="Graphic 978" descr="School boy with solid fill">
                      <a:extLst>
                        <a:ext uri="{FF2B5EF4-FFF2-40B4-BE49-F238E27FC236}">
                          <a16:creationId xmlns:a16="http://schemas.microsoft.com/office/drawing/2014/main" id="{499348E0-AACA-6C64-6F10-82CC1D40078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75" name="Graphic 974" descr="School boy with solid fill">
                    <a:extLst>
                      <a:ext uri="{FF2B5EF4-FFF2-40B4-BE49-F238E27FC236}">
                        <a16:creationId xmlns:a16="http://schemas.microsoft.com/office/drawing/2014/main" id="{B3071787-B7A5-13FC-B24A-ED66146349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3" name="Group 952">
                  <a:extLst>
                    <a:ext uri="{FF2B5EF4-FFF2-40B4-BE49-F238E27FC236}">
                      <a16:creationId xmlns:a16="http://schemas.microsoft.com/office/drawing/2014/main" id="{3D6576EA-2037-DA94-9D81-E00A5E13100C}"/>
                    </a:ext>
                  </a:extLst>
                </p:cNvPr>
                <p:cNvGrpSpPr/>
                <p:nvPr/>
              </p:nvGrpSpPr>
              <p:grpSpPr>
                <a:xfrm>
                  <a:off x="4002139" y="3023898"/>
                  <a:ext cx="2520209" cy="593590"/>
                  <a:chOff x="4707389" y="4771497"/>
                  <a:chExt cx="2520209" cy="593590"/>
                </a:xfrm>
                <a:grpFill/>
              </p:grpSpPr>
              <p:grpSp>
                <p:nvGrpSpPr>
                  <p:cNvPr id="968" name="Group 967">
                    <a:extLst>
                      <a:ext uri="{FF2B5EF4-FFF2-40B4-BE49-F238E27FC236}">
                        <a16:creationId xmlns:a16="http://schemas.microsoft.com/office/drawing/2014/main" id="{BABD5142-81EB-8796-F926-22275776432E}"/>
                      </a:ext>
                    </a:extLst>
                  </p:cNvPr>
                  <p:cNvGrpSpPr/>
                  <p:nvPr/>
                </p:nvGrpSpPr>
                <p:grpSpPr>
                  <a:xfrm>
                    <a:off x="5185090" y="4771497"/>
                    <a:ext cx="2042508" cy="593590"/>
                    <a:chOff x="4718835" y="4785716"/>
                    <a:chExt cx="3009154" cy="914400"/>
                  </a:xfrm>
                  <a:grpFill/>
                </p:grpSpPr>
                <p:pic>
                  <p:nvPicPr>
                    <p:cNvPr id="970" name="Graphic 969" descr="School girl with solid fill">
                      <a:extLst>
                        <a:ext uri="{FF2B5EF4-FFF2-40B4-BE49-F238E27FC236}">
                          <a16:creationId xmlns:a16="http://schemas.microsoft.com/office/drawing/2014/main" id="{01BE217E-7CC9-A364-ADD9-866FAC5CED2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71" name="Graphic 970" descr="School boy with solid fill">
                      <a:extLst>
                        <a:ext uri="{FF2B5EF4-FFF2-40B4-BE49-F238E27FC236}">
                          <a16:creationId xmlns:a16="http://schemas.microsoft.com/office/drawing/2014/main" id="{CA6E0C10-9720-BB35-07B1-41EF5E95684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72" name="Graphic 971" descr="School girl with solid fill">
                      <a:extLst>
                        <a:ext uri="{FF2B5EF4-FFF2-40B4-BE49-F238E27FC236}">
                          <a16:creationId xmlns:a16="http://schemas.microsoft.com/office/drawing/2014/main" id="{0E1D4CD8-5152-A395-7E8B-D601D236650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73" name="Graphic 972" descr="School boy with solid fill">
                      <a:extLst>
                        <a:ext uri="{FF2B5EF4-FFF2-40B4-BE49-F238E27FC236}">
                          <a16:creationId xmlns:a16="http://schemas.microsoft.com/office/drawing/2014/main" id="{B387F7F6-FB73-48C3-7246-E4DD6B2607E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69" name="Graphic 968" descr="School boy with solid fill">
                    <a:extLst>
                      <a:ext uri="{FF2B5EF4-FFF2-40B4-BE49-F238E27FC236}">
                        <a16:creationId xmlns:a16="http://schemas.microsoft.com/office/drawing/2014/main" id="{6543546F-A2CA-5F02-628A-C95C4B5572E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4" name="Group 953">
                  <a:extLst>
                    <a:ext uri="{FF2B5EF4-FFF2-40B4-BE49-F238E27FC236}">
                      <a16:creationId xmlns:a16="http://schemas.microsoft.com/office/drawing/2014/main" id="{FE60E1FD-5318-9B4F-B198-B8FC4B499594}"/>
                    </a:ext>
                  </a:extLst>
                </p:cNvPr>
                <p:cNvGrpSpPr/>
                <p:nvPr/>
              </p:nvGrpSpPr>
              <p:grpSpPr>
                <a:xfrm>
                  <a:off x="4002139" y="3550839"/>
                  <a:ext cx="2520209" cy="593590"/>
                  <a:chOff x="4707389" y="4771497"/>
                  <a:chExt cx="2520209" cy="593590"/>
                </a:xfrm>
                <a:grpFill/>
              </p:grpSpPr>
              <p:grpSp>
                <p:nvGrpSpPr>
                  <p:cNvPr id="962" name="Group 961">
                    <a:extLst>
                      <a:ext uri="{FF2B5EF4-FFF2-40B4-BE49-F238E27FC236}">
                        <a16:creationId xmlns:a16="http://schemas.microsoft.com/office/drawing/2014/main" id="{5E41305A-C942-26F4-B16E-7BA188620752}"/>
                      </a:ext>
                    </a:extLst>
                  </p:cNvPr>
                  <p:cNvGrpSpPr/>
                  <p:nvPr/>
                </p:nvGrpSpPr>
                <p:grpSpPr>
                  <a:xfrm>
                    <a:off x="5185090" y="4771497"/>
                    <a:ext cx="2042508" cy="593590"/>
                    <a:chOff x="4718835" y="4785716"/>
                    <a:chExt cx="3009154" cy="914400"/>
                  </a:xfrm>
                  <a:grpFill/>
                </p:grpSpPr>
                <p:pic>
                  <p:nvPicPr>
                    <p:cNvPr id="964" name="Graphic 963" descr="School girl with solid fill">
                      <a:extLst>
                        <a:ext uri="{FF2B5EF4-FFF2-40B4-BE49-F238E27FC236}">
                          <a16:creationId xmlns:a16="http://schemas.microsoft.com/office/drawing/2014/main" id="{313EB276-D620-5523-7F86-33EA66DCE93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65" name="Graphic 964" descr="School boy with solid fill">
                      <a:extLst>
                        <a:ext uri="{FF2B5EF4-FFF2-40B4-BE49-F238E27FC236}">
                          <a16:creationId xmlns:a16="http://schemas.microsoft.com/office/drawing/2014/main" id="{2BC7B020-1C72-C7DE-C4E4-ABE24639874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66" name="Graphic 965" descr="School girl with solid fill">
                      <a:extLst>
                        <a:ext uri="{FF2B5EF4-FFF2-40B4-BE49-F238E27FC236}">
                          <a16:creationId xmlns:a16="http://schemas.microsoft.com/office/drawing/2014/main" id="{4C75DF37-7748-7B03-545D-4B073F594B2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67" name="Graphic 966" descr="School boy with solid fill">
                      <a:extLst>
                        <a:ext uri="{FF2B5EF4-FFF2-40B4-BE49-F238E27FC236}">
                          <a16:creationId xmlns:a16="http://schemas.microsoft.com/office/drawing/2014/main" id="{29080F69-3193-7487-F1CC-9B655FC7EEE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63" name="Graphic 962" descr="School boy with solid fill">
                    <a:extLst>
                      <a:ext uri="{FF2B5EF4-FFF2-40B4-BE49-F238E27FC236}">
                        <a16:creationId xmlns:a16="http://schemas.microsoft.com/office/drawing/2014/main" id="{47F8048F-65B3-8AA3-AC18-4F3FBCAA8D2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5" name="Group 954">
                  <a:extLst>
                    <a:ext uri="{FF2B5EF4-FFF2-40B4-BE49-F238E27FC236}">
                      <a16:creationId xmlns:a16="http://schemas.microsoft.com/office/drawing/2014/main" id="{78779607-829D-0D1F-0BAB-ACBD299B8C32}"/>
                    </a:ext>
                  </a:extLst>
                </p:cNvPr>
                <p:cNvGrpSpPr/>
                <p:nvPr/>
              </p:nvGrpSpPr>
              <p:grpSpPr>
                <a:xfrm>
                  <a:off x="4002137" y="4079385"/>
                  <a:ext cx="2520209" cy="593590"/>
                  <a:chOff x="4707389" y="4771497"/>
                  <a:chExt cx="2520209" cy="593590"/>
                </a:xfrm>
                <a:grpFill/>
              </p:grpSpPr>
              <p:grpSp>
                <p:nvGrpSpPr>
                  <p:cNvPr id="956" name="Group 955">
                    <a:extLst>
                      <a:ext uri="{FF2B5EF4-FFF2-40B4-BE49-F238E27FC236}">
                        <a16:creationId xmlns:a16="http://schemas.microsoft.com/office/drawing/2014/main" id="{BE4622FE-39CA-D1F3-EC37-972924C8C663}"/>
                      </a:ext>
                    </a:extLst>
                  </p:cNvPr>
                  <p:cNvGrpSpPr/>
                  <p:nvPr/>
                </p:nvGrpSpPr>
                <p:grpSpPr>
                  <a:xfrm>
                    <a:off x="5185090" y="4771497"/>
                    <a:ext cx="2042508" cy="593590"/>
                    <a:chOff x="4718835" y="4785716"/>
                    <a:chExt cx="3009154" cy="914400"/>
                  </a:xfrm>
                  <a:grpFill/>
                </p:grpSpPr>
                <p:pic>
                  <p:nvPicPr>
                    <p:cNvPr id="958" name="Graphic 957" descr="School girl with solid fill">
                      <a:extLst>
                        <a:ext uri="{FF2B5EF4-FFF2-40B4-BE49-F238E27FC236}">
                          <a16:creationId xmlns:a16="http://schemas.microsoft.com/office/drawing/2014/main" id="{23EE6633-C62A-F74B-87A3-E38C4691CDE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59" name="Graphic 958" descr="School boy with solid fill">
                      <a:extLst>
                        <a:ext uri="{FF2B5EF4-FFF2-40B4-BE49-F238E27FC236}">
                          <a16:creationId xmlns:a16="http://schemas.microsoft.com/office/drawing/2014/main" id="{0A4282B4-917F-2766-C1D0-16912383D8B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60" name="Graphic 959" descr="School girl with solid fill">
                      <a:extLst>
                        <a:ext uri="{FF2B5EF4-FFF2-40B4-BE49-F238E27FC236}">
                          <a16:creationId xmlns:a16="http://schemas.microsoft.com/office/drawing/2014/main" id="{6C412F98-A834-F1EB-2D7F-109CEDF0381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61" name="Graphic 960" descr="School boy with solid fill">
                      <a:extLst>
                        <a:ext uri="{FF2B5EF4-FFF2-40B4-BE49-F238E27FC236}">
                          <a16:creationId xmlns:a16="http://schemas.microsoft.com/office/drawing/2014/main" id="{AE8C8195-4517-BFE3-F3E2-B982D6A154A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57" name="Graphic 956" descr="School boy with solid fill">
                    <a:extLst>
                      <a:ext uri="{FF2B5EF4-FFF2-40B4-BE49-F238E27FC236}">
                        <a16:creationId xmlns:a16="http://schemas.microsoft.com/office/drawing/2014/main" id="{3CA4888C-4FAB-F4A3-4338-ED71B27EBF7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nvGrpSpPr>
            <p:cNvPr id="876" name="Group 875">
              <a:extLst>
                <a:ext uri="{FF2B5EF4-FFF2-40B4-BE49-F238E27FC236}">
                  <a16:creationId xmlns:a16="http://schemas.microsoft.com/office/drawing/2014/main" id="{434772C7-D66D-6702-4449-72788DDED423}"/>
                </a:ext>
              </a:extLst>
            </p:cNvPr>
            <p:cNvGrpSpPr/>
            <p:nvPr/>
          </p:nvGrpSpPr>
          <p:grpSpPr>
            <a:xfrm>
              <a:off x="3924662" y="4195252"/>
              <a:ext cx="914400" cy="1892403"/>
              <a:chOff x="4117737" y="1619940"/>
              <a:chExt cx="2022067" cy="4184783"/>
            </a:xfrm>
          </p:grpSpPr>
          <p:grpSp>
            <p:nvGrpSpPr>
              <p:cNvPr id="877" name="Group 876">
                <a:extLst>
                  <a:ext uri="{FF2B5EF4-FFF2-40B4-BE49-F238E27FC236}">
                    <a16:creationId xmlns:a16="http://schemas.microsoft.com/office/drawing/2014/main" id="{18FF5FC1-4F90-53A5-1037-4A795C632AC2}"/>
                  </a:ext>
                </a:extLst>
              </p:cNvPr>
              <p:cNvGrpSpPr/>
              <p:nvPr/>
            </p:nvGrpSpPr>
            <p:grpSpPr>
              <a:xfrm>
                <a:off x="4117737" y="1619940"/>
                <a:ext cx="2022067" cy="2126605"/>
                <a:chOff x="4002137" y="2022474"/>
                <a:chExt cx="2520211" cy="2650501"/>
              </a:xfrm>
            </p:grpSpPr>
            <p:grpSp>
              <p:nvGrpSpPr>
                <p:cNvPr id="914" name="Group 913">
                  <a:extLst>
                    <a:ext uri="{FF2B5EF4-FFF2-40B4-BE49-F238E27FC236}">
                      <a16:creationId xmlns:a16="http://schemas.microsoft.com/office/drawing/2014/main" id="{C635638F-DB16-9B3C-90B5-87D7903F4097}"/>
                    </a:ext>
                  </a:extLst>
                </p:cNvPr>
                <p:cNvGrpSpPr/>
                <p:nvPr/>
              </p:nvGrpSpPr>
              <p:grpSpPr>
                <a:xfrm>
                  <a:off x="4002139" y="2022474"/>
                  <a:ext cx="2520209" cy="593590"/>
                  <a:chOff x="4707389" y="4771497"/>
                  <a:chExt cx="2520209" cy="593590"/>
                </a:xfrm>
                <a:solidFill>
                  <a:schemeClr val="bg1">
                    <a:lumMod val="65000"/>
                  </a:schemeClr>
                </a:solidFill>
              </p:grpSpPr>
              <p:grpSp>
                <p:nvGrpSpPr>
                  <p:cNvPr id="943" name="Group 942">
                    <a:extLst>
                      <a:ext uri="{FF2B5EF4-FFF2-40B4-BE49-F238E27FC236}">
                        <a16:creationId xmlns:a16="http://schemas.microsoft.com/office/drawing/2014/main" id="{E862386A-0489-881B-2BB6-C8FD177D4A22}"/>
                      </a:ext>
                    </a:extLst>
                  </p:cNvPr>
                  <p:cNvGrpSpPr/>
                  <p:nvPr/>
                </p:nvGrpSpPr>
                <p:grpSpPr>
                  <a:xfrm>
                    <a:off x="5185090" y="4771497"/>
                    <a:ext cx="2042508" cy="593590"/>
                    <a:chOff x="4718835" y="4785716"/>
                    <a:chExt cx="3009154" cy="914400"/>
                  </a:xfrm>
                  <a:grpFill/>
                </p:grpSpPr>
                <p:pic>
                  <p:nvPicPr>
                    <p:cNvPr id="945" name="Graphic 944" descr="School girl with solid fill">
                      <a:extLst>
                        <a:ext uri="{FF2B5EF4-FFF2-40B4-BE49-F238E27FC236}">
                          <a16:creationId xmlns:a16="http://schemas.microsoft.com/office/drawing/2014/main" id="{D6A45B9B-4D47-9A42-6896-48BF6143D35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46" name="Graphic 945" descr="School boy with solid fill">
                      <a:extLst>
                        <a:ext uri="{FF2B5EF4-FFF2-40B4-BE49-F238E27FC236}">
                          <a16:creationId xmlns:a16="http://schemas.microsoft.com/office/drawing/2014/main" id="{CCE16484-B9A7-9DC8-B917-C0A04F17923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47" name="Graphic 946" descr="School girl with solid fill">
                      <a:extLst>
                        <a:ext uri="{FF2B5EF4-FFF2-40B4-BE49-F238E27FC236}">
                          <a16:creationId xmlns:a16="http://schemas.microsoft.com/office/drawing/2014/main" id="{A493C30D-6FAC-99F5-8436-8BAC1CBD026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48" name="Graphic 947" descr="School boy with solid fill">
                      <a:extLst>
                        <a:ext uri="{FF2B5EF4-FFF2-40B4-BE49-F238E27FC236}">
                          <a16:creationId xmlns:a16="http://schemas.microsoft.com/office/drawing/2014/main" id="{59DD1F2E-8147-F349-54A1-94C8F61DF55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44" name="Graphic 943" descr="School boy with solid fill">
                    <a:extLst>
                      <a:ext uri="{FF2B5EF4-FFF2-40B4-BE49-F238E27FC236}">
                        <a16:creationId xmlns:a16="http://schemas.microsoft.com/office/drawing/2014/main" id="{BEBBF6CD-B2D5-7833-AF58-E004BE4AF63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5" name="Group 914">
                  <a:extLst>
                    <a:ext uri="{FF2B5EF4-FFF2-40B4-BE49-F238E27FC236}">
                      <a16:creationId xmlns:a16="http://schemas.microsoft.com/office/drawing/2014/main" id="{33DFFE97-B2A1-B0FC-FAF4-F291E85B13DE}"/>
                    </a:ext>
                  </a:extLst>
                </p:cNvPr>
                <p:cNvGrpSpPr/>
                <p:nvPr/>
              </p:nvGrpSpPr>
              <p:grpSpPr>
                <a:xfrm>
                  <a:off x="4002139" y="2549415"/>
                  <a:ext cx="2520209" cy="593590"/>
                  <a:chOff x="4707389" y="4771497"/>
                  <a:chExt cx="2520209" cy="593590"/>
                </a:xfrm>
                <a:solidFill>
                  <a:schemeClr val="bg1">
                    <a:lumMod val="65000"/>
                  </a:schemeClr>
                </a:solidFill>
              </p:grpSpPr>
              <p:grpSp>
                <p:nvGrpSpPr>
                  <p:cNvPr id="937" name="Group 936">
                    <a:extLst>
                      <a:ext uri="{FF2B5EF4-FFF2-40B4-BE49-F238E27FC236}">
                        <a16:creationId xmlns:a16="http://schemas.microsoft.com/office/drawing/2014/main" id="{57F9DDFF-14C7-2361-6F89-25D458A9AD06}"/>
                      </a:ext>
                    </a:extLst>
                  </p:cNvPr>
                  <p:cNvGrpSpPr/>
                  <p:nvPr/>
                </p:nvGrpSpPr>
                <p:grpSpPr>
                  <a:xfrm>
                    <a:off x="5185090" y="4771497"/>
                    <a:ext cx="2042508" cy="593590"/>
                    <a:chOff x="4718835" y="4785716"/>
                    <a:chExt cx="3009154" cy="914400"/>
                  </a:xfrm>
                  <a:grpFill/>
                </p:grpSpPr>
                <p:pic>
                  <p:nvPicPr>
                    <p:cNvPr id="939" name="Graphic 938" descr="School girl with solid fill">
                      <a:extLst>
                        <a:ext uri="{FF2B5EF4-FFF2-40B4-BE49-F238E27FC236}">
                          <a16:creationId xmlns:a16="http://schemas.microsoft.com/office/drawing/2014/main" id="{341C897D-77B5-71FC-60F2-8F391FCC13B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40" name="Graphic 939" descr="School boy with solid fill">
                      <a:extLst>
                        <a:ext uri="{FF2B5EF4-FFF2-40B4-BE49-F238E27FC236}">
                          <a16:creationId xmlns:a16="http://schemas.microsoft.com/office/drawing/2014/main" id="{C5F6AF9B-9533-EC2D-DC4A-46819EF44B7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41" name="Graphic 940" descr="School girl with solid fill">
                      <a:extLst>
                        <a:ext uri="{FF2B5EF4-FFF2-40B4-BE49-F238E27FC236}">
                          <a16:creationId xmlns:a16="http://schemas.microsoft.com/office/drawing/2014/main" id="{190E00E5-DA7D-4205-3702-F9243B44514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42" name="Graphic 941" descr="School boy with solid fill">
                      <a:extLst>
                        <a:ext uri="{FF2B5EF4-FFF2-40B4-BE49-F238E27FC236}">
                          <a16:creationId xmlns:a16="http://schemas.microsoft.com/office/drawing/2014/main" id="{FB0C0AE5-61E2-4B78-019F-B3782E34089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38" name="Graphic 937" descr="School boy with solid fill">
                    <a:extLst>
                      <a:ext uri="{FF2B5EF4-FFF2-40B4-BE49-F238E27FC236}">
                        <a16:creationId xmlns:a16="http://schemas.microsoft.com/office/drawing/2014/main" id="{6F09FF69-AC0D-638F-68FE-D4696E1557D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6" name="Group 915">
                  <a:extLst>
                    <a:ext uri="{FF2B5EF4-FFF2-40B4-BE49-F238E27FC236}">
                      <a16:creationId xmlns:a16="http://schemas.microsoft.com/office/drawing/2014/main" id="{DE0EDBB4-7353-9D54-6C22-B1F962A1BB40}"/>
                    </a:ext>
                  </a:extLst>
                </p:cNvPr>
                <p:cNvGrpSpPr/>
                <p:nvPr/>
              </p:nvGrpSpPr>
              <p:grpSpPr>
                <a:xfrm>
                  <a:off x="4002139" y="3023898"/>
                  <a:ext cx="2520209" cy="593590"/>
                  <a:chOff x="4707389" y="4771497"/>
                  <a:chExt cx="2520209" cy="593590"/>
                </a:xfrm>
                <a:solidFill>
                  <a:schemeClr val="bg1">
                    <a:lumMod val="65000"/>
                  </a:schemeClr>
                </a:solidFill>
              </p:grpSpPr>
              <p:grpSp>
                <p:nvGrpSpPr>
                  <p:cNvPr id="931" name="Group 930">
                    <a:extLst>
                      <a:ext uri="{FF2B5EF4-FFF2-40B4-BE49-F238E27FC236}">
                        <a16:creationId xmlns:a16="http://schemas.microsoft.com/office/drawing/2014/main" id="{167E4754-9A21-68FC-D564-599DDC0743E7}"/>
                      </a:ext>
                    </a:extLst>
                  </p:cNvPr>
                  <p:cNvGrpSpPr/>
                  <p:nvPr/>
                </p:nvGrpSpPr>
                <p:grpSpPr>
                  <a:xfrm>
                    <a:off x="5185090" y="4771497"/>
                    <a:ext cx="2042508" cy="593590"/>
                    <a:chOff x="4718835" y="4785716"/>
                    <a:chExt cx="3009154" cy="914400"/>
                  </a:xfrm>
                  <a:grpFill/>
                </p:grpSpPr>
                <p:pic>
                  <p:nvPicPr>
                    <p:cNvPr id="933" name="Graphic 932" descr="School girl with solid fill">
                      <a:extLst>
                        <a:ext uri="{FF2B5EF4-FFF2-40B4-BE49-F238E27FC236}">
                          <a16:creationId xmlns:a16="http://schemas.microsoft.com/office/drawing/2014/main" id="{FEB5DFC3-1E1E-02F4-1F7E-9FB55DA46C4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34" name="Graphic 933" descr="School boy with solid fill">
                      <a:extLst>
                        <a:ext uri="{FF2B5EF4-FFF2-40B4-BE49-F238E27FC236}">
                          <a16:creationId xmlns:a16="http://schemas.microsoft.com/office/drawing/2014/main" id="{A0B9D27D-45B0-522F-C737-1006CCA7241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35" name="Graphic 934" descr="School girl with solid fill">
                      <a:extLst>
                        <a:ext uri="{FF2B5EF4-FFF2-40B4-BE49-F238E27FC236}">
                          <a16:creationId xmlns:a16="http://schemas.microsoft.com/office/drawing/2014/main" id="{08E6AE93-038B-A486-AC7C-6444B09B7B1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36" name="Graphic 935" descr="School boy with solid fill">
                      <a:extLst>
                        <a:ext uri="{FF2B5EF4-FFF2-40B4-BE49-F238E27FC236}">
                          <a16:creationId xmlns:a16="http://schemas.microsoft.com/office/drawing/2014/main" id="{078261AB-F804-8B7A-E591-C347F549F2B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32" name="Graphic 931" descr="School boy with solid fill">
                    <a:extLst>
                      <a:ext uri="{FF2B5EF4-FFF2-40B4-BE49-F238E27FC236}">
                        <a16:creationId xmlns:a16="http://schemas.microsoft.com/office/drawing/2014/main" id="{DB388AA5-49B7-65A3-A908-CD26AA80DD5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7" name="Group 916">
                  <a:extLst>
                    <a:ext uri="{FF2B5EF4-FFF2-40B4-BE49-F238E27FC236}">
                      <a16:creationId xmlns:a16="http://schemas.microsoft.com/office/drawing/2014/main" id="{B0F17A4A-0CC8-BA02-6442-1FEA7F15747B}"/>
                    </a:ext>
                  </a:extLst>
                </p:cNvPr>
                <p:cNvGrpSpPr/>
                <p:nvPr/>
              </p:nvGrpSpPr>
              <p:grpSpPr>
                <a:xfrm>
                  <a:off x="4002139" y="3550839"/>
                  <a:ext cx="2520209" cy="593590"/>
                  <a:chOff x="4707389" y="4771497"/>
                  <a:chExt cx="2520209" cy="593590"/>
                </a:xfrm>
                <a:solidFill>
                  <a:schemeClr val="bg1">
                    <a:lumMod val="65000"/>
                  </a:schemeClr>
                </a:solidFill>
              </p:grpSpPr>
              <p:grpSp>
                <p:nvGrpSpPr>
                  <p:cNvPr id="925" name="Group 924">
                    <a:extLst>
                      <a:ext uri="{FF2B5EF4-FFF2-40B4-BE49-F238E27FC236}">
                        <a16:creationId xmlns:a16="http://schemas.microsoft.com/office/drawing/2014/main" id="{BB1B1E81-3233-ECDC-C790-CF85EA29BF56}"/>
                      </a:ext>
                    </a:extLst>
                  </p:cNvPr>
                  <p:cNvGrpSpPr/>
                  <p:nvPr/>
                </p:nvGrpSpPr>
                <p:grpSpPr>
                  <a:xfrm>
                    <a:off x="5185090" y="4771497"/>
                    <a:ext cx="2042508" cy="593590"/>
                    <a:chOff x="4718835" y="4785716"/>
                    <a:chExt cx="3009154" cy="914400"/>
                  </a:xfrm>
                  <a:grpFill/>
                </p:grpSpPr>
                <p:pic>
                  <p:nvPicPr>
                    <p:cNvPr id="927" name="Graphic 926" descr="School girl with solid fill">
                      <a:extLst>
                        <a:ext uri="{FF2B5EF4-FFF2-40B4-BE49-F238E27FC236}">
                          <a16:creationId xmlns:a16="http://schemas.microsoft.com/office/drawing/2014/main" id="{CB553693-3353-C5D0-1777-849D4978E32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28" name="Graphic 927" descr="School boy with solid fill">
                      <a:extLst>
                        <a:ext uri="{FF2B5EF4-FFF2-40B4-BE49-F238E27FC236}">
                          <a16:creationId xmlns:a16="http://schemas.microsoft.com/office/drawing/2014/main" id="{83542A73-C168-F9F4-2944-370D8F78425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29" name="Graphic 928" descr="School girl with solid fill">
                      <a:extLst>
                        <a:ext uri="{FF2B5EF4-FFF2-40B4-BE49-F238E27FC236}">
                          <a16:creationId xmlns:a16="http://schemas.microsoft.com/office/drawing/2014/main" id="{EFDA9A53-E406-31C8-B37A-D5FD77A2015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30" name="Graphic 929" descr="School boy with solid fill">
                      <a:extLst>
                        <a:ext uri="{FF2B5EF4-FFF2-40B4-BE49-F238E27FC236}">
                          <a16:creationId xmlns:a16="http://schemas.microsoft.com/office/drawing/2014/main" id="{2F3620AA-41B9-1049-B1C8-8A40795DFEF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26" name="Graphic 925" descr="School boy with solid fill">
                    <a:extLst>
                      <a:ext uri="{FF2B5EF4-FFF2-40B4-BE49-F238E27FC236}">
                        <a16:creationId xmlns:a16="http://schemas.microsoft.com/office/drawing/2014/main" id="{D6F60C67-633B-97F4-4AA7-BC893D97B7C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8" name="Group 917">
                  <a:extLst>
                    <a:ext uri="{FF2B5EF4-FFF2-40B4-BE49-F238E27FC236}">
                      <a16:creationId xmlns:a16="http://schemas.microsoft.com/office/drawing/2014/main" id="{4D910A13-7D46-B6D5-747C-5E3D470BCB9B}"/>
                    </a:ext>
                  </a:extLst>
                </p:cNvPr>
                <p:cNvGrpSpPr/>
                <p:nvPr/>
              </p:nvGrpSpPr>
              <p:grpSpPr>
                <a:xfrm>
                  <a:off x="4002137" y="4079385"/>
                  <a:ext cx="2520209" cy="593590"/>
                  <a:chOff x="4707389" y="4771497"/>
                  <a:chExt cx="2520209" cy="593590"/>
                </a:xfrm>
                <a:solidFill>
                  <a:schemeClr val="bg1">
                    <a:lumMod val="65000"/>
                  </a:schemeClr>
                </a:solidFill>
              </p:grpSpPr>
              <p:grpSp>
                <p:nvGrpSpPr>
                  <p:cNvPr id="919" name="Group 918">
                    <a:extLst>
                      <a:ext uri="{FF2B5EF4-FFF2-40B4-BE49-F238E27FC236}">
                        <a16:creationId xmlns:a16="http://schemas.microsoft.com/office/drawing/2014/main" id="{6E5EC516-7FCB-5791-4A47-E09A4E5360DE}"/>
                      </a:ext>
                    </a:extLst>
                  </p:cNvPr>
                  <p:cNvGrpSpPr/>
                  <p:nvPr/>
                </p:nvGrpSpPr>
                <p:grpSpPr>
                  <a:xfrm>
                    <a:off x="5185090" y="4771497"/>
                    <a:ext cx="2042508" cy="593590"/>
                    <a:chOff x="4718835" y="4785716"/>
                    <a:chExt cx="3009154" cy="914400"/>
                  </a:xfrm>
                  <a:grpFill/>
                </p:grpSpPr>
                <p:pic>
                  <p:nvPicPr>
                    <p:cNvPr id="921" name="Graphic 920" descr="School girl with solid fill">
                      <a:extLst>
                        <a:ext uri="{FF2B5EF4-FFF2-40B4-BE49-F238E27FC236}">
                          <a16:creationId xmlns:a16="http://schemas.microsoft.com/office/drawing/2014/main" id="{922E2633-6815-D2D5-098D-2CAF97A6331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22" name="Graphic 921" descr="School boy with solid fill">
                      <a:extLst>
                        <a:ext uri="{FF2B5EF4-FFF2-40B4-BE49-F238E27FC236}">
                          <a16:creationId xmlns:a16="http://schemas.microsoft.com/office/drawing/2014/main" id="{1CA1C28F-6910-FC99-C926-7115E4242B8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23" name="Graphic 922" descr="School girl with solid fill">
                      <a:extLst>
                        <a:ext uri="{FF2B5EF4-FFF2-40B4-BE49-F238E27FC236}">
                          <a16:creationId xmlns:a16="http://schemas.microsoft.com/office/drawing/2014/main" id="{4614419E-B681-11F0-F49C-FD913168B77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24" name="Graphic 923" descr="School boy with solid fill">
                      <a:extLst>
                        <a:ext uri="{FF2B5EF4-FFF2-40B4-BE49-F238E27FC236}">
                          <a16:creationId xmlns:a16="http://schemas.microsoft.com/office/drawing/2014/main" id="{978B06EE-FC1D-91E5-7AB9-ADCC666CBC3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20" name="Graphic 919" descr="School boy with solid fill">
                    <a:extLst>
                      <a:ext uri="{FF2B5EF4-FFF2-40B4-BE49-F238E27FC236}">
                        <a16:creationId xmlns:a16="http://schemas.microsoft.com/office/drawing/2014/main" id="{4AAF5865-4482-9345-AF5A-C3335576F9A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grpSp>
            <p:nvGrpSpPr>
              <p:cNvPr id="878" name="Group 877">
                <a:extLst>
                  <a:ext uri="{FF2B5EF4-FFF2-40B4-BE49-F238E27FC236}">
                    <a16:creationId xmlns:a16="http://schemas.microsoft.com/office/drawing/2014/main" id="{1DB79708-FC8D-6DF0-9D1A-9BA068D471A5}"/>
                  </a:ext>
                </a:extLst>
              </p:cNvPr>
              <p:cNvGrpSpPr/>
              <p:nvPr/>
            </p:nvGrpSpPr>
            <p:grpSpPr>
              <a:xfrm>
                <a:off x="4117737" y="3678118"/>
                <a:ext cx="2022067" cy="2126605"/>
                <a:chOff x="4002137" y="2022474"/>
                <a:chExt cx="2520211" cy="2650501"/>
              </a:xfrm>
              <a:solidFill>
                <a:schemeClr val="accent1"/>
              </a:solidFill>
            </p:grpSpPr>
            <p:grpSp>
              <p:nvGrpSpPr>
                <p:cNvPr id="879" name="Group 878">
                  <a:extLst>
                    <a:ext uri="{FF2B5EF4-FFF2-40B4-BE49-F238E27FC236}">
                      <a16:creationId xmlns:a16="http://schemas.microsoft.com/office/drawing/2014/main" id="{481A759F-4071-A78C-6281-0815265E20ED}"/>
                    </a:ext>
                  </a:extLst>
                </p:cNvPr>
                <p:cNvGrpSpPr/>
                <p:nvPr/>
              </p:nvGrpSpPr>
              <p:grpSpPr>
                <a:xfrm>
                  <a:off x="4002139" y="2022474"/>
                  <a:ext cx="2520209" cy="593590"/>
                  <a:chOff x="4707389" y="4771497"/>
                  <a:chExt cx="2520209" cy="593590"/>
                </a:xfrm>
                <a:grpFill/>
              </p:grpSpPr>
              <p:grpSp>
                <p:nvGrpSpPr>
                  <p:cNvPr id="908" name="Group 907">
                    <a:extLst>
                      <a:ext uri="{FF2B5EF4-FFF2-40B4-BE49-F238E27FC236}">
                        <a16:creationId xmlns:a16="http://schemas.microsoft.com/office/drawing/2014/main" id="{8DC18CA8-CFB7-C9CC-C1FB-E2778AA8922F}"/>
                      </a:ext>
                    </a:extLst>
                  </p:cNvPr>
                  <p:cNvGrpSpPr/>
                  <p:nvPr/>
                </p:nvGrpSpPr>
                <p:grpSpPr>
                  <a:xfrm>
                    <a:off x="5185090" y="4771497"/>
                    <a:ext cx="2042508" cy="593590"/>
                    <a:chOff x="4718835" y="4785716"/>
                    <a:chExt cx="3009154" cy="914400"/>
                  </a:xfrm>
                  <a:grpFill/>
                </p:grpSpPr>
                <p:pic>
                  <p:nvPicPr>
                    <p:cNvPr id="910" name="Graphic 909" descr="School girl with solid fill">
                      <a:extLst>
                        <a:ext uri="{FF2B5EF4-FFF2-40B4-BE49-F238E27FC236}">
                          <a16:creationId xmlns:a16="http://schemas.microsoft.com/office/drawing/2014/main" id="{36155566-723A-BD2E-9A96-61ABC227D1B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11" name="Graphic 910" descr="School boy with solid fill">
                      <a:extLst>
                        <a:ext uri="{FF2B5EF4-FFF2-40B4-BE49-F238E27FC236}">
                          <a16:creationId xmlns:a16="http://schemas.microsoft.com/office/drawing/2014/main" id="{B784B2FC-873D-DE13-53DF-06A1A2F4407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12" name="Graphic 911" descr="School girl with solid fill">
                      <a:extLst>
                        <a:ext uri="{FF2B5EF4-FFF2-40B4-BE49-F238E27FC236}">
                          <a16:creationId xmlns:a16="http://schemas.microsoft.com/office/drawing/2014/main" id="{75F1AB56-3632-63F8-4808-090CA010C38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13" name="Graphic 912" descr="School boy with solid fill">
                      <a:extLst>
                        <a:ext uri="{FF2B5EF4-FFF2-40B4-BE49-F238E27FC236}">
                          <a16:creationId xmlns:a16="http://schemas.microsoft.com/office/drawing/2014/main" id="{1C142715-E9A9-884A-69DD-F44998DF9E4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09" name="Graphic 908" descr="School boy with solid fill">
                    <a:extLst>
                      <a:ext uri="{FF2B5EF4-FFF2-40B4-BE49-F238E27FC236}">
                        <a16:creationId xmlns:a16="http://schemas.microsoft.com/office/drawing/2014/main" id="{A1F73345-FEC7-3924-CDB7-4AAE95F8E17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0" name="Group 879">
                  <a:extLst>
                    <a:ext uri="{FF2B5EF4-FFF2-40B4-BE49-F238E27FC236}">
                      <a16:creationId xmlns:a16="http://schemas.microsoft.com/office/drawing/2014/main" id="{EAE8ACAC-2749-6977-2D81-9F9242F39027}"/>
                    </a:ext>
                  </a:extLst>
                </p:cNvPr>
                <p:cNvGrpSpPr/>
                <p:nvPr/>
              </p:nvGrpSpPr>
              <p:grpSpPr>
                <a:xfrm>
                  <a:off x="4002139" y="2549415"/>
                  <a:ext cx="2520209" cy="593590"/>
                  <a:chOff x="4707389" y="4771497"/>
                  <a:chExt cx="2520209" cy="593590"/>
                </a:xfrm>
                <a:grpFill/>
              </p:grpSpPr>
              <p:grpSp>
                <p:nvGrpSpPr>
                  <p:cNvPr id="902" name="Group 901">
                    <a:extLst>
                      <a:ext uri="{FF2B5EF4-FFF2-40B4-BE49-F238E27FC236}">
                        <a16:creationId xmlns:a16="http://schemas.microsoft.com/office/drawing/2014/main" id="{D71E3385-C8FA-5122-9053-C3F1A2B03A5B}"/>
                      </a:ext>
                    </a:extLst>
                  </p:cNvPr>
                  <p:cNvGrpSpPr/>
                  <p:nvPr/>
                </p:nvGrpSpPr>
                <p:grpSpPr>
                  <a:xfrm>
                    <a:off x="5185090" y="4771497"/>
                    <a:ext cx="2042508" cy="593590"/>
                    <a:chOff x="4718835" y="4785716"/>
                    <a:chExt cx="3009154" cy="914400"/>
                  </a:xfrm>
                  <a:grpFill/>
                </p:grpSpPr>
                <p:pic>
                  <p:nvPicPr>
                    <p:cNvPr id="904" name="Graphic 903" descr="School girl with solid fill">
                      <a:extLst>
                        <a:ext uri="{FF2B5EF4-FFF2-40B4-BE49-F238E27FC236}">
                          <a16:creationId xmlns:a16="http://schemas.microsoft.com/office/drawing/2014/main" id="{E86D34D6-1F74-D947-0C70-CB6BEF4016B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05" name="Graphic 904" descr="School boy with solid fill">
                      <a:extLst>
                        <a:ext uri="{FF2B5EF4-FFF2-40B4-BE49-F238E27FC236}">
                          <a16:creationId xmlns:a16="http://schemas.microsoft.com/office/drawing/2014/main" id="{9E24F637-E6F3-614A-FBB2-DE0F01B3511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06" name="Graphic 905" descr="School girl with solid fill">
                      <a:extLst>
                        <a:ext uri="{FF2B5EF4-FFF2-40B4-BE49-F238E27FC236}">
                          <a16:creationId xmlns:a16="http://schemas.microsoft.com/office/drawing/2014/main" id="{EF0A1A83-B05F-77BA-21EC-4A330190B49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07" name="Graphic 906" descr="School boy with solid fill">
                      <a:extLst>
                        <a:ext uri="{FF2B5EF4-FFF2-40B4-BE49-F238E27FC236}">
                          <a16:creationId xmlns:a16="http://schemas.microsoft.com/office/drawing/2014/main" id="{47D279C3-555C-C595-6663-27957B75931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03" name="Graphic 902" descr="School boy with solid fill">
                    <a:extLst>
                      <a:ext uri="{FF2B5EF4-FFF2-40B4-BE49-F238E27FC236}">
                        <a16:creationId xmlns:a16="http://schemas.microsoft.com/office/drawing/2014/main" id="{E0F541BC-DAD2-36C7-0850-EEFD94C8C2D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1" name="Group 880">
                  <a:extLst>
                    <a:ext uri="{FF2B5EF4-FFF2-40B4-BE49-F238E27FC236}">
                      <a16:creationId xmlns:a16="http://schemas.microsoft.com/office/drawing/2014/main" id="{230378D1-26BA-6EDB-3150-7117E72848B4}"/>
                    </a:ext>
                  </a:extLst>
                </p:cNvPr>
                <p:cNvGrpSpPr/>
                <p:nvPr/>
              </p:nvGrpSpPr>
              <p:grpSpPr>
                <a:xfrm>
                  <a:off x="4002139" y="3023898"/>
                  <a:ext cx="2520209" cy="593590"/>
                  <a:chOff x="4707389" y="4771497"/>
                  <a:chExt cx="2520209" cy="593590"/>
                </a:xfrm>
                <a:grpFill/>
              </p:grpSpPr>
              <p:grpSp>
                <p:nvGrpSpPr>
                  <p:cNvPr id="896" name="Group 895">
                    <a:extLst>
                      <a:ext uri="{FF2B5EF4-FFF2-40B4-BE49-F238E27FC236}">
                        <a16:creationId xmlns:a16="http://schemas.microsoft.com/office/drawing/2014/main" id="{6040BC30-3E3A-02CB-6C70-82550D908C49}"/>
                      </a:ext>
                    </a:extLst>
                  </p:cNvPr>
                  <p:cNvGrpSpPr/>
                  <p:nvPr/>
                </p:nvGrpSpPr>
                <p:grpSpPr>
                  <a:xfrm>
                    <a:off x="5185090" y="4771497"/>
                    <a:ext cx="2042508" cy="593590"/>
                    <a:chOff x="4718835" y="4785716"/>
                    <a:chExt cx="3009154" cy="914400"/>
                  </a:xfrm>
                  <a:grpFill/>
                </p:grpSpPr>
                <p:pic>
                  <p:nvPicPr>
                    <p:cNvPr id="898" name="Graphic 897" descr="School girl with solid fill">
                      <a:extLst>
                        <a:ext uri="{FF2B5EF4-FFF2-40B4-BE49-F238E27FC236}">
                          <a16:creationId xmlns:a16="http://schemas.microsoft.com/office/drawing/2014/main" id="{3B19FC51-BFBE-835A-9EA6-0C5C4B72D76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99" name="Graphic 898" descr="School boy with solid fill">
                      <a:extLst>
                        <a:ext uri="{FF2B5EF4-FFF2-40B4-BE49-F238E27FC236}">
                          <a16:creationId xmlns:a16="http://schemas.microsoft.com/office/drawing/2014/main" id="{C415DBB0-FF3E-5485-A8C5-693EB6B1E31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00" name="Graphic 899" descr="School girl with solid fill">
                      <a:extLst>
                        <a:ext uri="{FF2B5EF4-FFF2-40B4-BE49-F238E27FC236}">
                          <a16:creationId xmlns:a16="http://schemas.microsoft.com/office/drawing/2014/main" id="{DC8D1D8C-3E2B-8EA5-0017-D1E71DF1A09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01" name="Graphic 900" descr="School boy with solid fill">
                      <a:extLst>
                        <a:ext uri="{FF2B5EF4-FFF2-40B4-BE49-F238E27FC236}">
                          <a16:creationId xmlns:a16="http://schemas.microsoft.com/office/drawing/2014/main" id="{28547450-2137-1556-0444-965EA5464B2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97" name="Graphic 896" descr="School boy with solid fill">
                    <a:extLst>
                      <a:ext uri="{FF2B5EF4-FFF2-40B4-BE49-F238E27FC236}">
                        <a16:creationId xmlns:a16="http://schemas.microsoft.com/office/drawing/2014/main" id="{5A3574EE-2345-C032-9AA1-68F62B9FE3B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2" name="Group 881">
                  <a:extLst>
                    <a:ext uri="{FF2B5EF4-FFF2-40B4-BE49-F238E27FC236}">
                      <a16:creationId xmlns:a16="http://schemas.microsoft.com/office/drawing/2014/main" id="{6E0F9267-E781-2FE0-3F08-C5A63501DCC1}"/>
                    </a:ext>
                  </a:extLst>
                </p:cNvPr>
                <p:cNvGrpSpPr/>
                <p:nvPr/>
              </p:nvGrpSpPr>
              <p:grpSpPr>
                <a:xfrm>
                  <a:off x="4002139" y="3550839"/>
                  <a:ext cx="2520209" cy="593590"/>
                  <a:chOff x="4707389" y="4771497"/>
                  <a:chExt cx="2520209" cy="593590"/>
                </a:xfrm>
                <a:grpFill/>
              </p:grpSpPr>
              <p:grpSp>
                <p:nvGrpSpPr>
                  <p:cNvPr id="890" name="Group 889">
                    <a:extLst>
                      <a:ext uri="{FF2B5EF4-FFF2-40B4-BE49-F238E27FC236}">
                        <a16:creationId xmlns:a16="http://schemas.microsoft.com/office/drawing/2014/main" id="{EC122513-C333-DEBF-03CB-C37B9474332C}"/>
                      </a:ext>
                    </a:extLst>
                  </p:cNvPr>
                  <p:cNvGrpSpPr/>
                  <p:nvPr/>
                </p:nvGrpSpPr>
                <p:grpSpPr>
                  <a:xfrm>
                    <a:off x="5185090" y="4771497"/>
                    <a:ext cx="2042508" cy="593590"/>
                    <a:chOff x="4718835" y="4785716"/>
                    <a:chExt cx="3009154" cy="914400"/>
                  </a:xfrm>
                  <a:grpFill/>
                </p:grpSpPr>
                <p:pic>
                  <p:nvPicPr>
                    <p:cNvPr id="892" name="Graphic 891" descr="School girl with solid fill">
                      <a:extLst>
                        <a:ext uri="{FF2B5EF4-FFF2-40B4-BE49-F238E27FC236}">
                          <a16:creationId xmlns:a16="http://schemas.microsoft.com/office/drawing/2014/main" id="{0EEC3520-F80F-A00F-2348-AE36F97BB9E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93" name="Graphic 892" descr="School boy with solid fill">
                      <a:extLst>
                        <a:ext uri="{FF2B5EF4-FFF2-40B4-BE49-F238E27FC236}">
                          <a16:creationId xmlns:a16="http://schemas.microsoft.com/office/drawing/2014/main" id="{2AAEAD6A-F7D5-A14E-4E55-F1ED780C462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94" name="Graphic 893" descr="School girl with solid fill">
                      <a:extLst>
                        <a:ext uri="{FF2B5EF4-FFF2-40B4-BE49-F238E27FC236}">
                          <a16:creationId xmlns:a16="http://schemas.microsoft.com/office/drawing/2014/main" id="{B0B03853-34BC-C796-A435-133DFC3EBE9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95" name="Graphic 894" descr="School boy with solid fill">
                      <a:extLst>
                        <a:ext uri="{FF2B5EF4-FFF2-40B4-BE49-F238E27FC236}">
                          <a16:creationId xmlns:a16="http://schemas.microsoft.com/office/drawing/2014/main" id="{BCD0B754-304E-E7AB-7122-7284375BDDA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91" name="Graphic 890" descr="School boy with solid fill">
                    <a:extLst>
                      <a:ext uri="{FF2B5EF4-FFF2-40B4-BE49-F238E27FC236}">
                        <a16:creationId xmlns:a16="http://schemas.microsoft.com/office/drawing/2014/main" id="{C1C52B5A-D3DC-FFA0-1A10-C01A87112BF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3" name="Group 882">
                  <a:extLst>
                    <a:ext uri="{FF2B5EF4-FFF2-40B4-BE49-F238E27FC236}">
                      <a16:creationId xmlns:a16="http://schemas.microsoft.com/office/drawing/2014/main" id="{06BDEA50-E5FE-568B-CEA6-2104635F3410}"/>
                    </a:ext>
                  </a:extLst>
                </p:cNvPr>
                <p:cNvGrpSpPr/>
                <p:nvPr/>
              </p:nvGrpSpPr>
              <p:grpSpPr>
                <a:xfrm>
                  <a:off x="4002137" y="4079385"/>
                  <a:ext cx="2520209" cy="593590"/>
                  <a:chOff x="4707389" y="4771497"/>
                  <a:chExt cx="2520209" cy="593590"/>
                </a:xfrm>
                <a:grpFill/>
              </p:grpSpPr>
              <p:grpSp>
                <p:nvGrpSpPr>
                  <p:cNvPr id="884" name="Group 883">
                    <a:extLst>
                      <a:ext uri="{FF2B5EF4-FFF2-40B4-BE49-F238E27FC236}">
                        <a16:creationId xmlns:a16="http://schemas.microsoft.com/office/drawing/2014/main" id="{ABF45DA9-9AE2-C0AC-FBA6-9097E7D608B4}"/>
                      </a:ext>
                    </a:extLst>
                  </p:cNvPr>
                  <p:cNvGrpSpPr/>
                  <p:nvPr/>
                </p:nvGrpSpPr>
                <p:grpSpPr>
                  <a:xfrm>
                    <a:off x="5185090" y="4771497"/>
                    <a:ext cx="2042508" cy="593590"/>
                    <a:chOff x="4718835" y="4785716"/>
                    <a:chExt cx="3009154" cy="914400"/>
                  </a:xfrm>
                  <a:grpFill/>
                </p:grpSpPr>
                <p:pic>
                  <p:nvPicPr>
                    <p:cNvPr id="886" name="Graphic 885" descr="School girl with solid fill">
                      <a:extLst>
                        <a:ext uri="{FF2B5EF4-FFF2-40B4-BE49-F238E27FC236}">
                          <a16:creationId xmlns:a16="http://schemas.microsoft.com/office/drawing/2014/main" id="{81A76494-417E-C1A5-48E0-40A2F594979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87" name="Graphic 886" descr="School boy with solid fill">
                      <a:extLst>
                        <a:ext uri="{FF2B5EF4-FFF2-40B4-BE49-F238E27FC236}">
                          <a16:creationId xmlns:a16="http://schemas.microsoft.com/office/drawing/2014/main" id="{68431BC2-E711-94D0-49B7-48DAC48EEE9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88" name="Graphic 887" descr="School girl with solid fill">
                      <a:extLst>
                        <a:ext uri="{FF2B5EF4-FFF2-40B4-BE49-F238E27FC236}">
                          <a16:creationId xmlns:a16="http://schemas.microsoft.com/office/drawing/2014/main" id="{E2702047-91D6-4375-2F5E-5C5C3290191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89" name="Graphic 888" descr="School boy with solid fill">
                      <a:extLst>
                        <a:ext uri="{FF2B5EF4-FFF2-40B4-BE49-F238E27FC236}">
                          <a16:creationId xmlns:a16="http://schemas.microsoft.com/office/drawing/2014/main" id="{EC3A8B50-F5FE-C3BB-8A04-A24AA3F9FE8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85" name="Graphic 884" descr="School boy with solid fill">
                    <a:extLst>
                      <a:ext uri="{FF2B5EF4-FFF2-40B4-BE49-F238E27FC236}">
                        <a16:creationId xmlns:a16="http://schemas.microsoft.com/office/drawing/2014/main" id="{395E3DB0-6191-25FC-8655-F3DFE608CD8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sp>
        <p:nvSpPr>
          <p:cNvPr id="1315" name="TextBox 1314">
            <a:extLst>
              <a:ext uri="{FF2B5EF4-FFF2-40B4-BE49-F238E27FC236}">
                <a16:creationId xmlns:a16="http://schemas.microsoft.com/office/drawing/2014/main" id="{AA011442-926F-CCA1-9D6C-83600B6CF81B}"/>
              </a:ext>
            </a:extLst>
          </p:cNvPr>
          <p:cNvSpPr txBox="1"/>
          <p:nvPr/>
        </p:nvSpPr>
        <p:spPr>
          <a:xfrm>
            <a:off x="8202672" y="4009575"/>
            <a:ext cx="856182" cy="369332"/>
          </a:xfrm>
          <a:prstGeom prst="rect">
            <a:avLst/>
          </a:prstGeom>
          <a:noFill/>
        </p:spPr>
        <p:txBody>
          <a:bodyPr wrap="square" rtlCol="0">
            <a:spAutoFit/>
          </a:bodyPr>
          <a:lstStyle/>
          <a:p>
            <a:r>
              <a:rPr lang="en-GB" b="1" dirty="0">
                <a:solidFill>
                  <a:schemeClr val="accent1"/>
                </a:solidFill>
              </a:rPr>
              <a:t>66.5%</a:t>
            </a:r>
          </a:p>
        </p:txBody>
      </p:sp>
      <p:sp>
        <p:nvSpPr>
          <p:cNvPr id="1319" name="TextBox 1318">
            <a:extLst>
              <a:ext uri="{FF2B5EF4-FFF2-40B4-BE49-F238E27FC236}">
                <a16:creationId xmlns:a16="http://schemas.microsoft.com/office/drawing/2014/main" id="{F0668957-1D1B-A2B5-1CCE-B87590FAA0B7}"/>
              </a:ext>
            </a:extLst>
          </p:cNvPr>
          <p:cNvSpPr txBox="1"/>
          <p:nvPr/>
        </p:nvSpPr>
        <p:spPr>
          <a:xfrm>
            <a:off x="10264797" y="4000625"/>
            <a:ext cx="856182" cy="369332"/>
          </a:xfrm>
          <a:prstGeom prst="rect">
            <a:avLst/>
          </a:prstGeom>
          <a:noFill/>
        </p:spPr>
        <p:txBody>
          <a:bodyPr wrap="square" rtlCol="0">
            <a:spAutoFit/>
          </a:bodyPr>
          <a:lstStyle/>
          <a:p>
            <a:r>
              <a:rPr lang="en-GB" b="1" dirty="0">
                <a:solidFill>
                  <a:schemeClr val="accent1"/>
                </a:solidFill>
              </a:rPr>
              <a:t>50.4%</a:t>
            </a:r>
          </a:p>
        </p:txBody>
      </p:sp>
      <p:sp>
        <p:nvSpPr>
          <p:cNvPr id="1618" name="TextBox 1617">
            <a:extLst>
              <a:ext uri="{FF2B5EF4-FFF2-40B4-BE49-F238E27FC236}">
                <a16:creationId xmlns:a16="http://schemas.microsoft.com/office/drawing/2014/main" id="{85A1F95C-9B18-06DA-C1CD-410746D9F1B3}"/>
              </a:ext>
            </a:extLst>
          </p:cNvPr>
          <p:cNvSpPr txBox="1"/>
          <p:nvPr/>
        </p:nvSpPr>
        <p:spPr>
          <a:xfrm>
            <a:off x="7789209" y="4369957"/>
            <a:ext cx="1871053" cy="577081"/>
          </a:xfrm>
          <a:prstGeom prst="rect">
            <a:avLst/>
          </a:prstGeom>
          <a:noFill/>
        </p:spPr>
        <p:txBody>
          <a:bodyPr wrap="square" rtlCol="0">
            <a:spAutoFit/>
          </a:bodyPr>
          <a:lstStyle/>
          <a:p>
            <a:r>
              <a:rPr lang="en-GB" sz="1050" dirty="0">
                <a:solidFill>
                  <a:schemeClr val="accent1"/>
                </a:solidFill>
              </a:rPr>
              <a:t>This compares to </a:t>
            </a:r>
            <a:r>
              <a:rPr lang="en-GB" sz="1050" b="1" dirty="0">
                <a:solidFill>
                  <a:schemeClr val="accent1"/>
                </a:solidFill>
              </a:rPr>
              <a:t>67.7% </a:t>
            </a:r>
            <a:r>
              <a:rPr lang="en-GB" sz="1050" dirty="0">
                <a:solidFill>
                  <a:schemeClr val="accent1"/>
                </a:solidFill>
              </a:rPr>
              <a:t>for the </a:t>
            </a:r>
            <a:r>
              <a:rPr lang="en-GB" sz="1050" b="1" dirty="0">
                <a:solidFill>
                  <a:schemeClr val="accent1"/>
                </a:solidFill>
              </a:rPr>
              <a:t>East of England</a:t>
            </a:r>
            <a:r>
              <a:rPr lang="en-GB" sz="1050" dirty="0">
                <a:solidFill>
                  <a:schemeClr val="accent1"/>
                </a:solidFill>
              </a:rPr>
              <a:t> and </a:t>
            </a:r>
            <a:r>
              <a:rPr lang="en-GB" sz="1050" b="1" dirty="0">
                <a:solidFill>
                  <a:schemeClr val="accent1"/>
                </a:solidFill>
              </a:rPr>
              <a:t>67.2% nationally.</a:t>
            </a:r>
          </a:p>
        </p:txBody>
      </p:sp>
      <p:sp>
        <p:nvSpPr>
          <p:cNvPr id="1621" name="TextBox 1620">
            <a:extLst>
              <a:ext uri="{FF2B5EF4-FFF2-40B4-BE49-F238E27FC236}">
                <a16:creationId xmlns:a16="http://schemas.microsoft.com/office/drawing/2014/main" id="{31001C77-A9F1-F034-041F-7B420D5AE8D9}"/>
              </a:ext>
            </a:extLst>
          </p:cNvPr>
          <p:cNvSpPr txBox="1"/>
          <p:nvPr/>
        </p:nvSpPr>
        <p:spPr>
          <a:xfrm>
            <a:off x="9945198" y="4362197"/>
            <a:ext cx="1871052" cy="577081"/>
          </a:xfrm>
          <a:prstGeom prst="rect">
            <a:avLst/>
          </a:prstGeom>
          <a:noFill/>
        </p:spPr>
        <p:txBody>
          <a:bodyPr wrap="square" rtlCol="0">
            <a:spAutoFit/>
          </a:bodyPr>
          <a:lstStyle/>
          <a:p>
            <a:r>
              <a:rPr lang="en-GB" sz="1050" dirty="0">
                <a:solidFill>
                  <a:schemeClr val="accent1"/>
                </a:solidFill>
              </a:rPr>
              <a:t>This compares to </a:t>
            </a:r>
            <a:r>
              <a:rPr lang="en-GB" sz="1050" b="1" dirty="0">
                <a:solidFill>
                  <a:schemeClr val="accent1"/>
                </a:solidFill>
              </a:rPr>
              <a:t>48.6%</a:t>
            </a:r>
            <a:r>
              <a:rPr lang="en-GB" sz="1050" dirty="0">
                <a:solidFill>
                  <a:schemeClr val="accent1"/>
                </a:solidFill>
              </a:rPr>
              <a:t> for the </a:t>
            </a:r>
            <a:r>
              <a:rPr lang="en-GB" sz="1050" b="1" dirty="0">
                <a:solidFill>
                  <a:schemeClr val="accent1"/>
                </a:solidFill>
              </a:rPr>
              <a:t>East of England</a:t>
            </a:r>
            <a:r>
              <a:rPr lang="en-GB" sz="1050" dirty="0">
                <a:solidFill>
                  <a:schemeClr val="accent1"/>
                </a:solidFill>
              </a:rPr>
              <a:t> and </a:t>
            </a:r>
            <a:r>
              <a:rPr lang="en-GB" sz="1050" b="1" dirty="0">
                <a:solidFill>
                  <a:schemeClr val="accent1"/>
                </a:solidFill>
              </a:rPr>
              <a:t>51.6% nationally</a:t>
            </a:r>
            <a:r>
              <a:rPr lang="en-GB" sz="1050" dirty="0">
                <a:solidFill>
                  <a:schemeClr val="accent1"/>
                </a:solidFill>
              </a:rPr>
              <a:t>.</a:t>
            </a:r>
          </a:p>
        </p:txBody>
      </p:sp>
      <p:sp>
        <p:nvSpPr>
          <p:cNvPr id="1623" name="TextBox 1622">
            <a:extLst>
              <a:ext uri="{FF2B5EF4-FFF2-40B4-BE49-F238E27FC236}">
                <a16:creationId xmlns:a16="http://schemas.microsoft.com/office/drawing/2014/main" id="{3E103039-C32D-066C-C1FF-68DE29ED74AE}"/>
              </a:ext>
            </a:extLst>
          </p:cNvPr>
          <p:cNvSpPr txBox="1"/>
          <p:nvPr/>
        </p:nvSpPr>
        <p:spPr>
          <a:xfrm>
            <a:off x="5039107" y="4364963"/>
            <a:ext cx="1616695" cy="738664"/>
          </a:xfrm>
          <a:prstGeom prst="rect">
            <a:avLst/>
          </a:prstGeom>
          <a:noFill/>
        </p:spPr>
        <p:txBody>
          <a:bodyPr wrap="square" rtlCol="0">
            <a:spAutoFit/>
          </a:bodyPr>
          <a:lstStyle/>
          <a:p>
            <a:r>
              <a:rPr lang="en-GB" sz="1050" dirty="0">
                <a:solidFill>
                  <a:schemeClr val="accent1"/>
                </a:solidFill>
              </a:rPr>
              <a:t>BLMK compares to </a:t>
            </a:r>
            <a:r>
              <a:rPr lang="en-GB" sz="1050" b="1" dirty="0">
                <a:solidFill>
                  <a:schemeClr val="accent1"/>
                </a:solidFill>
              </a:rPr>
              <a:t>84.7% </a:t>
            </a:r>
            <a:r>
              <a:rPr lang="en-GB" sz="1050" dirty="0">
                <a:solidFill>
                  <a:schemeClr val="accent1"/>
                </a:solidFill>
              </a:rPr>
              <a:t>for the </a:t>
            </a:r>
            <a:r>
              <a:rPr lang="en-GB" sz="1050" b="1" dirty="0">
                <a:solidFill>
                  <a:schemeClr val="accent1"/>
                </a:solidFill>
              </a:rPr>
              <a:t>East of England </a:t>
            </a:r>
            <a:r>
              <a:rPr lang="en-GB" sz="1050" dirty="0">
                <a:solidFill>
                  <a:schemeClr val="accent1"/>
                </a:solidFill>
              </a:rPr>
              <a:t>and </a:t>
            </a:r>
            <a:r>
              <a:rPr lang="en-GB" sz="1050" b="1" dirty="0">
                <a:solidFill>
                  <a:schemeClr val="accent1"/>
                </a:solidFill>
              </a:rPr>
              <a:t>79.2%</a:t>
            </a:r>
            <a:r>
              <a:rPr lang="en-GB" sz="1050" dirty="0">
                <a:solidFill>
                  <a:schemeClr val="accent1"/>
                </a:solidFill>
              </a:rPr>
              <a:t> for England.</a:t>
            </a:r>
            <a:endParaRPr lang="en-GB" sz="1200" dirty="0">
              <a:solidFill>
                <a:schemeClr val="accent1"/>
              </a:solidFill>
            </a:endParaRPr>
          </a:p>
        </p:txBody>
      </p:sp>
      <p:sp>
        <p:nvSpPr>
          <p:cNvPr id="1775" name="Rectangle: Rounded Corners 1774">
            <a:extLst>
              <a:ext uri="{FF2B5EF4-FFF2-40B4-BE49-F238E27FC236}">
                <a16:creationId xmlns:a16="http://schemas.microsoft.com/office/drawing/2014/main" id="{1D9CF2B5-63D2-2754-A8E5-DC2A698067E3}"/>
              </a:ext>
            </a:extLst>
          </p:cNvPr>
          <p:cNvSpPr/>
          <p:nvPr/>
        </p:nvSpPr>
        <p:spPr>
          <a:xfrm>
            <a:off x="7680176" y="1614640"/>
            <a:ext cx="4087262" cy="343615"/>
          </a:xfrm>
          <a:prstGeom prst="round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1"/>
                </a:solidFill>
                <a:latin typeface="Arial" panose="020B0604020202020204" pitchFamily="34" charset="0"/>
              </a:rPr>
              <a:t>School readiness- end of Reception</a:t>
            </a:r>
          </a:p>
        </p:txBody>
      </p:sp>
      <p:sp>
        <p:nvSpPr>
          <p:cNvPr id="1776" name="Rectangle: Rounded Corners 1775">
            <a:extLst>
              <a:ext uri="{FF2B5EF4-FFF2-40B4-BE49-F238E27FC236}">
                <a16:creationId xmlns:a16="http://schemas.microsoft.com/office/drawing/2014/main" id="{3E326E20-9A80-C0C5-B9CF-9DE07B603E68}"/>
              </a:ext>
            </a:extLst>
          </p:cNvPr>
          <p:cNvSpPr/>
          <p:nvPr/>
        </p:nvSpPr>
        <p:spPr>
          <a:xfrm>
            <a:off x="4232527" y="1614640"/>
            <a:ext cx="3097811" cy="309445"/>
          </a:xfrm>
          <a:prstGeom prst="round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1"/>
                </a:solidFill>
                <a:latin typeface="Arial" panose="020B0604020202020204" pitchFamily="34" charset="0"/>
              </a:rPr>
              <a:t>Development at 2-2.5y</a:t>
            </a:r>
          </a:p>
        </p:txBody>
      </p:sp>
      <p:sp>
        <p:nvSpPr>
          <p:cNvPr id="7" name="Rectangle: Rounded Corners 6">
            <a:extLst>
              <a:ext uri="{FF2B5EF4-FFF2-40B4-BE49-F238E27FC236}">
                <a16:creationId xmlns:a16="http://schemas.microsoft.com/office/drawing/2014/main" id="{911AB9D9-9DAF-9669-D820-879CE4F0A051}"/>
              </a:ext>
            </a:extLst>
          </p:cNvPr>
          <p:cNvSpPr/>
          <p:nvPr/>
        </p:nvSpPr>
        <p:spPr>
          <a:xfrm>
            <a:off x="145894" y="1615474"/>
            <a:ext cx="3636315" cy="2034034"/>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Good level of development is a key measure of early years development across a wide range of developmental areas.</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Children from poorer backgrounds are at risk of slower development and the evidence shows that differences by social background emerge early in life. F</a:t>
            </a:r>
            <a:r>
              <a:rPr lang="en-GB" sz="900" dirty="0">
                <a:solidFill>
                  <a:schemeClr val="accent1"/>
                </a:solidFill>
                <a:latin typeface="Arial" panose="020B0604020202020204" pitchFamily="34" charset="0"/>
              </a:rPr>
              <a:t>ree school meal eligibility (FSM) is an indicator of this and has been included here to show to differences in outcomes for this group.</a:t>
            </a:r>
          </a:p>
        </p:txBody>
      </p:sp>
      <p:sp>
        <p:nvSpPr>
          <p:cNvPr id="8" name="Rectangle: Rounded Corners 7">
            <a:extLst>
              <a:ext uri="{FF2B5EF4-FFF2-40B4-BE49-F238E27FC236}">
                <a16:creationId xmlns:a16="http://schemas.microsoft.com/office/drawing/2014/main" id="{08884F01-7F3E-8BDD-FBA7-350872B05EDE}"/>
              </a:ext>
            </a:extLst>
          </p:cNvPr>
          <p:cNvSpPr/>
          <p:nvPr/>
        </p:nvSpPr>
        <p:spPr>
          <a:xfrm>
            <a:off x="145893" y="3963538"/>
            <a:ext cx="3636315" cy="160425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Roughly 1 in 5 pupils across BLMK are eligible for free school meals. </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In this group, less than half are reaching a good level of development compared to 66.5% overall. </a:t>
            </a:r>
          </a:p>
          <a:p>
            <a:pPr algn="l"/>
            <a:endParaRPr lang="en-GB" sz="900" dirty="0">
              <a:solidFill>
                <a:schemeClr val="accent1"/>
              </a:solidFill>
              <a:latin typeface="Arial" panose="020B0604020202020204" pitchFamily="34" charset="0"/>
            </a:endParaRPr>
          </a:p>
        </p:txBody>
      </p:sp>
      <p:grpSp>
        <p:nvGrpSpPr>
          <p:cNvPr id="492" name="Group 491">
            <a:extLst>
              <a:ext uri="{FF2B5EF4-FFF2-40B4-BE49-F238E27FC236}">
                <a16:creationId xmlns:a16="http://schemas.microsoft.com/office/drawing/2014/main" id="{4FEFA36B-CE13-3F54-8C92-DCF521A57604}"/>
              </a:ext>
            </a:extLst>
          </p:cNvPr>
          <p:cNvGrpSpPr/>
          <p:nvPr/>
        </p:nvGrpSpPr>
        <p:grpSpPr>
          <a:xfrm>
            <a:off x="5098091" y="2671351"/>
            <a:ext cx="1259604" cy="1341460"/>
            <a:chOff x="3062134" y="4195252"/>
            <a:chExt cx="1776928" cy="1892403"/>
          </a:xfrm>
        </p:grpSpPr>
        <p:grpSp>
          <p:nvGrpSpPr>
            <p:cNvPr id="493" name="Group 492">
              <a:extLst>
                <a:ext uri="{FF2B5EF4-FFF2-40B4-BE49-F238E27FC236}">
                  <a16:creationId xmlns:a16="http://schemas.microsoft.com/office/drawing/2014/main" id="{E5EACB60-D068-D059-3940-DA6AA8D6573C}"/>
                </a:ext>
              </a:extLst>
            </p:cNvPr>
            <p:cNvGrpSpPr/>
            <p:nvPr/>
          </p:nvGrpSpPr>
          <p:grpSpPr>
            <a:xfrm>
              <a:off x="3062134" y="4195252"/>
              <a:ext cx="914400" cy="1892403"/>
              <a:chOff x="4117737" y="1619940"/>
              <a:chExt cx="2022067" cy="4184783"/>
            </a:xfrm>
          </p:grpSpPr>
          <p:grpSp>
            <p:nvGrpSpPr>
              <p:cNvPr id="833" name="Group 832">
                <a:extLst>
                  <a:ext uri="{FF2B5EF4-FFF2-40B4-BE49-F238E27FC236}">
                    <a16:creationId xmlns:a16="http://schemas.microsoft.com/office/drawing/2014/main" id="{8AA65F29-E8CA-BAED-6AE6-54D2C55F8734}"/>
                  </a:ext>
                </a:extLst>
              </p:cNvPr>
              <p:cNvGrpSpPr/>
              <p:nvPr/>
            </p:nvGrpSpPr>
            <p:grpSpPr>
              <a:xfrm>
                <a:off x="4117737" y="1619940"/>
                <a:ext cx="2022067" cy="2126605"/>
                <a:chOff x="4002137" y="2022474"/>
                <a:chExt cx="2520211" cy="2650501"/>
              </a:xfrm>
            </p:grpSpPr>
            <p:grpSp>
              <p:nvGrpSpPr>
                <p:cNvPr id="870" name="Group 869">
                  <a:extLst>
                    <a:ext uri="{FF2B5EF4-FFF2-40B4-BE49-F238E27FC236}">
                      <a16:creationId xmlns:a16="http://schemas.microsoft.com/office/drawing/2014/main" id="{8E56A241-8EC8-42DC-209A-324F64FE3235}"/>
                    </a:ext>
                  </a:extLst>
                </p:cNvPr>
                <p:cNvGrpSpPr/>
                <p:nvPr/>
              </p:nvGrpSpPr>
              <p:grpSpPr>
                <a:xfrm>
                  <a:off x="4002139" y="2022474"/>
                  <a:ext cx="2520209" cy="593590"/>
                  <a:chOff x="4707389" y="4771497"/>
                  <a:chExt cx="2520209" cy="593590"/>
                </a:xfrm>
                <a:solidFill>
                  <a:schemeClr val="bg1">
                    <a:lumMod val="65000"/>
                  </a:schemeClr>
                </a:solidFill>
              </p:grpSpPr>
              <p:grpSp>
                <p:nvGrpSpPr>
                  <p:cNvPr id="1302" name="Group 1301">
                    <a:extLst>
                      <a:ext uri="{FF2B5EF4-FFF2-40B4-BE49-F238E27FC236}">
                        <a16:creationId xmlns:a16="http://schemas.microsoft.com/office/drawing/2014/main" id="{204F8D5B-C3C8-09C8-D124-4AC54CF2D428}"/>
                      </a:ext>
                    </a:extLst>
                  </p:cNvPr>
                  <p:cNvGrpSpPr/>
                  <p:nvPr/>
                </p:nvGrpSpPr>
                <p:grpSpPr>
                  <a:xfrm>
                    <a:off x="5185090" y="4771497"/>
                    <a:ext cx="2042508" cy="593590"/>
                    <a:chOff x="4718835" y="4785716"/>
                    <a:chExt cx="3009154" cy="914400"/>
                  </a:xfrm>
                  <a:grpFill/>
                </p:grpSpPr>
                <p:pic>
                  <p:nvPicPr>
                    <p:cNvPr id="1304" name="Graphic 1303" descr="School girl with solid fill">
                      <a:extLst>
                        <a:ext uri="{FF2B5EF4-FFF2-40B4-BE49-F238E27FC236}">
                          <a16:creationId xmlns:a16="http://schemas.microsoft.com/office/drawing/2014/main" id="{14ABDEEF-73CD-5304-96B6-D060F952E24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305" name="Graphic 1304" descr="School boy with solid fill">
                      <a:extLst>
                        <a:ext uri="{FF2B5EF4-FFF2-40B4-BE49-F238E27FC236}">
                          <a16:creationId xmlns:a16="http://schemas.microsoft.com/office/drawing/2014/main" id="{4222670B-661C-1B7F-8A9D-FE3E65F26B9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306" name="Graphic 1305" descr="School girl with solid fill">
                      <a:extLst>
                        <a:ext uri="{FF2B5EF4-FFF2-40B4-BE49-F238E27FC236}">
                          <a16:creationId xmlns:a16="http://schemas.microsoft.com/office/drawing/2014/main" id="{58805316-13D4-2BF3-7433-9C8874F8155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307" name="Graphic 1306" descr="School boy with solid fill">
                      <a:extLst>
                        <a:ext uri="{FF2B5EF4-FFF2-40B4-BE49-F238E27FC236}">
                          <a16:creationId xmlns:a16="http://schemas.microsoft.com/office/drawing/2014/main" id="{91A123DD-236F-703D-CFAB-A02AD912DF5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303" name="Graphic 1302" descr="School boy with solid fill">
                    <a:extLst>
                      <a:ext uri="{FF2B5EF4-FFF2-40B4-BE49-F238E27FC236}">
                        <a16:creationId xmlns:a16="http://schemas.microsoft.com/office/drawing/2014/main" id="{1C3E347B-B189-B3C9-1222-2337C604A24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871" name="Group 870">
                  <a:extLst>
                    <a:ext uri="{FF2B5EF4-FFF2-40B4-BE49-F238E27FC236}">
                      <a16:creationId xmlns:a16="http://schemas.microsoft.com/office/drawing/2014/main" id="{F0683A8C-078E-6FB6-89B7-55A95A1AAA0B}"/>
                    </a:ext>
                  </a:extLst>
                </p:cNvPr>
                <p:cNvGrpSpPr/>
                <p:nvPr/>
              </p:nvGrpSpPr>
              <p:grpSpPr>
                <a:xfrm>
                  <a:off x="4002139" y="2549415"/>
                  <a:ext cx="2520209" cy="593590"/>
                  <a:chOff x="4707389" y="4771497"/>
                  <a:chExt cx="2520209" cy="593590"/>
                </a:xfrm>
                <a:solidFill>
                  <a:schemeClr val="bg1">
                    <a:lumMod val="65000"/>
                  </a:schemeClr>
                </a:solidFill>
              </p:grpSpPr>
              <p:grpSp>
                <p:nvGrpSpPr>
                  <p:cNvPr id="1296" name="Group 1295">
                    <a:extLst>
                      <a:ext uri="{FF2B5EF4-FFF2-40B4-BE49-F238E27FC236}">
                        <a16:creationId xmlns:a16="http://schemas.microsoft.com/office/drawing/2014/main" id="{246791AB-FBD9-EF0A-7A8A-5F0718678308}"/>
                      </a:ext>
                    </a:extLst>
                  </p:cNvPr>
                  <p:cNvGrpSpPr/>
                  <p:nvPr/>
                </p:nvGrpSpPr>
                <p:grpSpPr>
                  <a:xfrm>
                    <a:off x="5185090" y="4771497"/>
                    <a:ext cx="2042508" cy="593590"/>
                    <a:chOff x="4718835" y="4785716"/>
                    <a:chExt cx="3009154" cy="914400"/>
                  </a:xfrm>
                  <a:grpFill/>
                </p:grpSpPr>
                <p:pic>
                  <p:nvPicPr>
                    <p:cNvPr id="1298" name="Graphic 1297" descr="School girl with solid fill">
                      <a:extLst>
                        <a:ext uri="{FF2B5EF4-FFF2-40B4-BE49-F238E27FC236}">
                          <a16:creationId xmlns:a16="http://schemas.microsoft.com/office/drawing/2014/main" id="{31EA3554-78C3-DEFE-ABF7-66A89CC1F2B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299" name="Graphic 1298" descr="School boy with solid fill">
                      <a:extLst>
                        <a:ext uri="{FF2B5EF4-FFF2-40B4-BE49-F238E27FC236}">
                          <a16:creationId xmlns:a16="http://schemas.microsoft.com/office/drawing/2014/main" id="{EBA8D563-52ED-AF44-8C91-ABA76CD0D2E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300" name="Graphic 1299" descr="School girl with solid fill">
                      <a:extLst>
                        <a:ext uri="{FF2B5EF4-FFF2-40B4-BE49-F238E27FC236}">
                          <a16:creationId xmlns:a16="http://schemas.microsoft.com/office/drawing/2014/main" id="{3BB6ED1A-D2CB-298F-62B0-FD05988B5B4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301" name="Graphic 1300" descr="School boy with solid fill">
                      <a:extLst>
                        <a:ext uri="{FF2B5EF4-FFF2-40B4-BE49-F238E27FC236}">
                          <a16:creationId xmlns:a16="http://schemas.microsoft.com/office/drawing/2014/main" id="{B4666639-D0B6-9AE5-9149-44E83677A37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297" name="Graphic 1296" descr="School boy with solid fill">
                    <a:extLst>
                      <a:ext uri="{FF2B5EF4-FFF2-40B4-BE49-F238E27FC236}">
                        <a16:creationId xmlns:a16="http://schemas.microsoft.com/office/drawing/2014/main" id="{CBBB205F-A282-DAE1-13EF-E4200AC9F66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872" name="Group 871">
                  <a:extLst>
                    <a:ext uri="{FF2B5EF4-FFF2-40B4-BE49-F238E27FC236}">
                      <a16:creationId xmlns:a16="http://schemas.microsoft.com/office/drawing/2014/main" id="{A3A1A6B7-CDFE-ECEB-0E75-1366189A5778}"/>
                    </a:ext>
                  </a:extLst>
                </p:cNvPr>
                <p:cNvGrpSpPr/>
                <p:nvPr/>
              </p:nvGrpSpPr>
              <p:grpSpPr>
                <a:xfrm>
                  <a:off x="4002139" y="3023898"/>
                  <a:ext cx="2520209" cy="593590"/>
                  <a:chOff x="4707389" y="4771497"/>
                  <a:chExt cx="2520209" cy="593590"/>
                </a:xfrm>
                <a:solidFill>
                  <a:schemeClr val="bg1">
                    <a:lumMod val="65000"/>
                  </a:schemeClr>
                </a:solidFill>
              </p:grpSpPr>
              <p:grpSp>
                <p:nvGrpSpPr>
                  <p:cNvPr id="1290" name="Group 1289">
                    <a:extLst>
                      <a:ext uri="{FF2B5EF4-FFF2-40B4-BE49-F238E27FC236}">
                        <a16:creationId xmlns:a16="http://schemas.microsoft.com/office/drawing/2014/main" id="{C77E8137-CF64-0D97-B9F7-61BA9AB435BA}"/>
                      </a:ext>
                    </a:extLst>
                  </p:cNvPr>
                  <p:cNvGrpSpPr/>
                  <p:nvPr/>
                </p:nvGrpSpPr>
                <p:grpSpPr>
                  <a:xfrm>
                    <a:off x="5185090" y="4771497"/>
                    <a:ext cx="2042508" cy="593590"/>
                    <a:chOff x="4718835" y="4785716"/>
                    <a:chExt cx="3009154" cy="914400"/>
                  </a:xfrm>
                  <a:grpFill/>
                </p:grpSpPr>
                <p:pic>
                  <p:nvPicPr>
                    <p:cNvPr id="1292" name="Graphic 1291" descr="School girl with solid fill">
                      <a:extLst>
                        <a:ext uri="{FF2B5EF4-FFF2-40B4-BE49-F238E27FC236}">
                          <a16:creationId xmlns:a16="http://schemas.microsoft.com/office/drawing/2014/main" id="{7CDAA128-875B-5CD6-87B7-F82335C1044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93" name="Graphic 1292" descr="School boy with solid fill">
                      <a:extLst>
                        <a:ext uri="{FF2B5EF4-FFF2-40B4-BE49-F238E27FC236}">
                          <a16:creationId xmlns:a16="http://schemas.microsoft.com/office/drawing/2014/main" id="{392D02E1-4843-CF09-9B53-7F091128128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94" name="Graphic 1293" descr="School girl with solid fill">
                      <a:extLst>
                        <a:ext uri="{FF2B5EF4-FFF2-40B4-BE49-F238E27FC236}">
                          <a16:creationId xmlns:a16="http://schemas.microsoft.com/office/drawing/2014/main" id="{9C53F6A3-C18A-D79D-5C04-FFCFD22D42D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95" name="Graphic 1294" descr="School boy with solid fill">
                      <a:extLst>
                        <a:ext uri="{FF2B5EF4-FFF2-40B4-BE49-F238E27FC236}">
                          <a16:creationId xmlns:a16="http://schemas.microsoft.com/office/drawing/2014/main" id="{D349D63C-2A5C-01A0-8970-283D05D7C82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91" name="Graphic 1290" descr="School boy with solid fill">
                    <a:extLst>
                      <a:ext uri="{FF2B5EF4-FFF2-40B4-BE49-F238E27FC236}">
                        <a16:creationId xmlns:a16="http://schemas.microsoft.com/office/drawing/2014/main" id="{2D7523EC-EE24-1183-0058-4C487C548C2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73" name="Group 872">
                  <a:extLst>
                    <a:ext uri="{FF2B5EF4-FFF2-40B4-BE49-F238E27FC236}">
                      <a16:creationId xmlns:a16="http://schemas.microsoft.com/office/drawing/2014/main" id="{24698D34-BBE6-9409-013A-3823FD316819}"/>
                    </a:ext>
                  </a:extLst>
                </p:cNvPr>
                <p:cNvGrpSpPr/>
                <p:nvPr/>
              </p:nvGrpSpPr>
              <p:grpSpPr>
                <a:xfrm>
                  <a:off x="4002139" y="3550839"/>
                  <a:ext cx="2520209" cy="593590"/>
                  <a:chOff x="4707389" y="4771497"/>
                  <a:chExt cx="2520209" cy="593590"/>
                </a:xfrm>
                <a:solidFill>
                  <a:schemeClr val="bg1">
                    <a:lumMod val="65000"/>
                  </a:schemeClr>
                </a:solidFill>
              </p:grpSpPr>
              <p:grpSp>
                <p:nvGrpSpPr>
                  <p:cNvPr id="1284" name="Group 1283">
                    <a:extLst>
                      <a:ext uri="{FF2B5EF4-FFF2-40B4-BE49-F238E27FC236}">
                        <a16:creationId xmlns:a16="http://schemas.microsoft.com/office/drawing/2014/main" id="{8ED3F9B1-AB3A-FA37-6CE7-E49E967A2384}"/>
                      </a:ext>
                    </a:extLst>
                  </p:cNvPr>
                  <p:cNvGrpSpPr/>
                  <p:nvPr/>
                </p:nvGrpSpPr>
                <p:grpSpPr>
                  <a:xfrm>
                    <a:off x="5185090" y="4771497"/>
                    <a:ext cx="2042508" cy="593590"/>
                    <a:chOff x="4718835" y="4785716"/>
                    <a:chExt cx="3009154" cy="914400"/>
                  </a:xfrm>
                  <a:grpFill/>
                </p:grpSpPr>
                <p:pic>
                  <p:nvPicPr>
                    <p:cNvPr id="1286" name="Graphic 1285" descr="School girl with solid fill">
                      <a:extLst>
                        <a:ext uri="{FF2B5EF4-FFF2-40B4-BE49-F238E27FC236}">
                          <a16:creationId xmlns:a16="http://schemas.microsoft.com/office/drawing/2014/main" id="{4B3DA73E-6158-4F37-DB9A-8B2FFD265FC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87" name="Graphic 1286" descr="School boy with solid fill">
                      <a:extLst>
                        <a:ext uri="{FF2B5EF4-FFF2-40B4-BE49-F238E27FC236}">
                          <a16:creationId xmlns:a16="http://schemas.microsoft.com/office/drawing/2014/main" id="{92FBD843-CC9C-8AFF-20AA-4A86B8A6DED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88" name="Graphic 1287" descr="School girl with solid fill">
                      <a:extLst>
                        <a:ext uri="{FF2B5EF4-FFF2-40B4-BE49-F238E27FC236}">
                          <a16:creationId xmlns:a16="http://schemas.microsoft.com/office/drawing/2014/main" id="{C6569330-90BB-A025-64B6-07ED00D0493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89" name="Graphic 1288" descr="School boy with solid fill">
                      <a:extLst>
                        <a:ext uri="{FF2B5EF4-FFF2-40B4-BE49-F238E27FC236}">
                          <a16:creationId xmlns:a16="http://schemas.microsoft.com/office/drawing/2014/main" id="{CCBC2DE1-FF15-B3FB-449C-26CA7E718E5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85" name="Graphic 1284" descr="School boy with solid fill">
                    <a:extLst>
                      <a:ext uri="{FF2B5EF4-FFF2-40B4-BE49-F238E27FC236}">
                        <a16:creationId xmlns:a16="http://schemas.microsoft.com/office/drawing/2014/main" id="{A9A7B429-D32B-7645-8094-81BF8937166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1021" name="Group 1020">
                  <a:extLst>
                    <a:ext uri="{FF2B5EF4-FFF2-40B4-BE49-F238E27FC236}">
                      <a16:creationId xmlns:a16="http://schemas.microsoft.com/office/drawing/2014/main" id="{EB1216D8-F696-2E38-318A-0E92ECE2784B}"/>
                    </a:ext>
                  </a:extLst>
                </p:cNvPr>
                <p:cNvGrpSpPr/>
                <p:nvPr/>
              </p:nvGrpSpPr>
              <p:grpSpPr>
                <a:xfrm>
                  <a:off x="4002137" y="4079385"/>
                  <a:ext cx="2520209" cy="593590"/>
                  <a:chOff x="4707389" y="4771497"/>
                  <a:chExt cx="2520209" cy="593590"/>
                </a:xfrm>
                <a:solidFill>
                  <a:schemeClr val="bg1">
                    <a:lumMod val="65000"/>
                  </a:schemeClr>
                </a:solidFill>
              </p:grpSpPr>
              <p:grpSp>
                <p:nvGrpSpPr>
                  <p:cNvPr id="1022" name="Group 1021">
                    <a:extLst>
                      <a:ext uri="{FF2B5EF4-FFF2-40B4-BE49-F238E27FC236}">
                        <a16:creationId xmlns:a16="http://schemas.microsoft.com/office/drawing/2014/main" id="{462E00B7-9040-F039-C114-CB17955D90FD}"/>
                      </a:ext>
                    </a:extLst>
                  </p:cNvPr>
                  <p:cNvGrpSpPr/>
                  <p:nvPr/>
                </p:nvGrpSpPr>
                <p:grpSpPr>
                  <a:xfrm>
                    <a:off x="5185090" y="4771497"/>
                    <a:ext cx="2042508" cy="593590"/>
                    <a:chOff x="4718835" y="4785716"/>
                    <a:chExt cx="3009154" cy="914400"/>
                  </a:xfrm>
                  <a:grpFill/>
                </p:grpSpPr>
                <p:pic>
                  <p:nvPicPr>
                    <p:cNvPr id="1280" name="Graphic 1279" descr="School girl with solid fill">
                      <a:extLst>
                        <a:ext uri="{FF2B5EF4-FFF2-40B4-BE49-F238E27FC236}">
                          <a16:creationId xmlns:a16="http://schemas.microsoft.com/office/drawing/2014/main" id="{00495FFD-9655-7B95-5236-B4FCB48D39D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81" name="Graphic 1280" descr="School boy with solid fill">
                      <a:extLst>
                        <a:ext uri="{FF2B5EF4-FFF2-40B4-BE49-F238E27FC236}">
                          <a16:creationId xmlns:a16="http://schemas.microsoft.com/office/drawing/2014/main" id="{F8AF4D8F-C435-72C1-F0D9-C53F1038069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82" name="Graphic 1281" descr="School girl with solid fill">
                      <a:extLst>
                        <a:ext uri="{FF2B5EF4-FFF2-40B4-BE49-F238E27FC236}">
                          <a16:creationId xmlns:a16="http://schemas.microsoft.com/office/drawing/2014/main" id="{3799AE49-999C-7501-90DF-1818B40FD97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83" name="Graphic 1282" descr="School boy with solid fill">
                      <a:extLst>
                        <a:ext uri="{FF2B5EF4-FFF2-40B4-BE49-F238E27FC236}">
                          <a16:creationId xmlns:a16="http://schemas.microsoft.com/office/drawing/2014/main" id="{CA7EA30D-9B4A-9858-9DCA-497F9206C0B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023" name="Graphic 1022" descr="School boy with solid fill">
                    <a:extLst>
                      <a:ext uri="{FF2B5EF4-FFF2-40B4-BE49-F238E27FC236}">
                        <a16:creationId xmlns:a16="http://schemas.microsoft.com/office/drawing/2014/main" id="{73E49FBE-24C2-1EB5-C288-605FBEC818B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834" name="Group 833">
                <a:extLst>
                  <a:ext uri="{FF2B5EF4-FFF2-40B4-BE49-F238E27FC236}">
                    <a16:creationId xmlns:a16="http://schemas.microsoft.com/office/drawing/2014/main" id="{277417C7-1280-100E-AAE2-FA95F9D4AC64}"/>
                  </a:ext>
                </a:extLst>
              </p:cNvPr>
              <p:cNvGrpSpPr/>
              <p:nvPr/>
            </p:nvGrpSpPr>
            <p:grpSpPr>
              <a:xfrm>
                <a:off x="4117737" y="3678118"/>
                <a:ext cx="2022067" cy="2126605"/>
                <a:chOff x="4002137" y="2022474"/>
                <a:chExt cx="2520211" cy="2650501"/>
              </a:xfrm>
              <a:solidFill>
                <a:schemeClr val="accent1"/>
              </a:solidFill>
            </p:grpSpPr>
            <p:grpSp>
              <p:nvGrpSpPr>
                <p:cNvPr id="835" name="Group 834">
                  <a:extLst>
                    <a:ext uri="{FF2B5EF4-FFF2-40B4-BE49-F238E27FC236}">
                      <a16:creationId xmlns:a16="http://schemas.microsoft.com/office/drawing/2014/main" id="{C006F2AD-BE4D-21F9-B280-C5D6451F193F}"/>
                    </a:ext>
                  </a:extLst>
                </p:cNvPr>
                <p:cNvGrpSpPr/>
                <p:nvPr/>
              </p:nvGrpSpPr>
              <p:grpSpPr>
                <a:xfrm>
                  <a:off x="4002139" y="2022474"/>
                  <a:ext cx="2520209" cy="593590"/>
                  <a:chOff x="4707389" y="4771497"/>
                  <a:chExt cx="2520209" cy="593590"/>
                </a:xfrm>
                <a:grpFill/>
              </p:grpSpPr>
              <p:grpSp>
                <p:nvGrpSpPr>
                  <p:cNvPr id="864" name="Group 863">
                    <a:extLst>
                      <a:ext uri="{FF2B5EF4-FFF2-40B4-BE49-F238E27FC236}">
                        <a16:creationId xmlns:a16="http://schemas.microsoft.com/office/drawing/2014/main" id="{EFB2CC72-772E-8024-6436-EE19EDE6E31C}"/>
                      </a:ext>
                    </a:extLst>
                  </p:cNvPr>
                  <p:cNvGrpSpPr/>
                  <p:nvPr/>
                </p:nvGrpSpPr>
                <p:grpSpPr>
                  <a:xfrm>
                    <a:off x="5185090" y="4771497"/>
                    <a:ext cx="2042508" cy="593590"/>
                    <a:chOff x="4718835" y="4785716"/>
                    <a:chExt cx="3009154" cy="914400"/>
                  </a:xfrm>
                  <a:grpFill/>
                </p:grpSpPr>
                <p:pic>
                  <p:nvPicPr>
                    <p:cNvPr id="866" name="Graphic 865" descr="School girl with solid fill">
                      <a:extLst>
                        <a:ext uri="{FF2B5EF4-FFF2-40B4-BE49-F238E27FC236}">
                          <a16:creationId xmlns:a16="http://schemas.microsoft.com/office/drawing/2014/main" id="{8A280EE4-8868-A1BE-6E92-BDC461F559A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67" name="Graphic 866" descr="School boy with solid fill">
                      <a:extLst>
                        <a:ext uri="{FF2B5EF4-FFF2-40B4-BE49-F238E27FC236}">
                          <a16:creationId xmlns:a16="http://schemas.microsoft.com/office/drawing/2014/main" id="{BB21653E-ABDB-34A9-814D-75306BE6F6F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68" name="Graphic 867" descr="School girl with solid fill">
                      <a:extLst>
                        <a:ext uri="{FF2B5EF4-FFF2-40B4-BE49-F238E27FC236}">
                          <a16:creationId xmlns:a16="http://schemas.microsoft.com/office/drawing/2014/main" id="{2C971401-5770-10A9-193E-0105792F077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69" name="Graphic 868" descr="School boy with solid fill">
                      <a:extLst>
                        <a:ext uri="{FF2B5EF4-FFF2-40B4-BE49-F238E27FC236}">
                          <a16:creationId xmlns:a16="http://schemas.microsoft.com/office/drawing/2014/main" id="{713DC408-D7EC-5D77-F992-B9A47B93DCF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65" name="Graphic 864" descr="School boy with solid fill">
                    <a:extLst>
                      <a:ext uri="{FF2B5EF4-FFF2-40B4-BE49-F238E27FC236}">
                        <a16:creationId xmlns:a16="http://schemas.microsoft.com/office/drawing/2014/main" id="{25657D85-629D-0834-5F3C-035BED3DAB2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6" name="Group 835">
                  <a:extLst>
                    <a:ext uri="{FF2B5EF4-FFF2-40B4-BE49-F238E27FC236}">
                      <a16:creationId xmlns:a16="http://schemas.microsoft.com/office/drawing/2014/main" id="{265FF2C1-6CD0-850D-8B19-B73408F70973}"/>
                    </a:ext>
                  </a:extLst>
                </p:cNvPr>
                <p:cNvGrpSpPr/>
                <p:nvPr/>
              </p:nvGrpSpPr>
              <p:grpSpPr>
                <a:xfrm>
                  <a:off x="4002139" y="2549415"/>
                  <a:ext cx="2520209" cy="593590"/>
                  <a:chOff x="4707389" y="4771497"/>
                  <a:chExt cx="2520209" cy="593590"/>
                </a:xfrm>
                <a:grpFill/>
              </p:grpSpPr>
              <p:grpSp>
                <p:nvGrpSpPr>
                  <p:cNvPr id="858" name="Group 857">
                    <a:extLst>
                      <a:ext uri="{FF2B5EF4-FFF2-40B4-BE49-F238E27FC236}">
                        <a16:creationId xmlns:a16="http://schemas.microsoft.com/office/drawing/2014/main" id="{6EDF96A0-EA51-ACCD-716E-746B4DEFC2E6}"/>
                      </a:ext>
                    </a:extLst>
                  </p:cNvPr>
                  <p:cNvGrpSpPr/>
                  <p:nvPr/>
                </p:nvGrpSpPr>
                <p:grpSpPr>
                  <a:xfrm>
                    <a:off x="5185090" y="4771497"/>
                    <a:ext cx="2042508" cy="593590"/>
                    <a:chOff x="4718835" y="4785716"/>
                    <a:chExt cx="3009154" cy="914400"/>
                  </a:xfrm>
                  <a:grpFill/>
                </p:grpSpPr>
                <p:pic>
                  <p:nvPicPr>
                    <p:cNvPr id="860" name="Graphic 859" descr="School girl with solid fill">
                      <a:extLst>
                        <a:ext uri="{FF2B5EF4-FFF2-40B4-BE49-F238E27FC236}">
                          <a16:creationId xmlns:a16="http://schemas.microsoft.com/office/drawing/2014/main" id="{E0FF799D-565D-72A2-4484-ADFCC4BDE83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61" name="Graphic 860" descr="School boy with solid fill">
                      <a:extLst>
                        <a:ext uri="{FF2B5EF4-FFF2-40B4-BE49-F238E27FC236}">
                          <a16:creationId xmlns:a16="http://schemas.microsoft.com/office/drawing/2014/main" id="{0535A99E-647C-DAA3-AA9D-E05F28433B0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62" name="Graphic 861" descr="School girl with solid fill">
                      <a:extLst>
                        <a:ext uri="{FF2B5EF4-FFF2-40B4-BE49-F238E27FC236}">
                          <a16:creationId xmlns:a16="http://schemas.microsoft.com/office/drawing/2014/main" id="{2017EF18-C6A8-DDE6-A985-47282662556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63" name="Graphic 862" descr="School boy with solid fill">
                      <a:extLst>
                        <a:ext uri="{FF2B5EF4-FFF2-40B4-BE49-F238E27FC236}">
                          <a16:creationId xmlns:a16="http://schemas.microsoft.com/office/drawing/2014/main" id="{C7F64B53-C8EC-5AB7-8226-26AACB2981E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59" name="Graphic 858" descr="School boy with solid fill">
                    <a:extLst>
                      <a:ext uri="{FF2B5EF4-FFF2-40B4-BE49-F238E27FC236}">
                        <a16:creationId xmlns:a16="http://schemas.microsoft.com/office/drawing/2014/main" id="{99BF01C5-FA1F-F353-D7F3-C5C16A8FB70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7" name="Group 836">
                  <a:extLst>
                    <a:ext uri="{FF2B5EF4-FFF2-40B4-BE49-F238E27FC236}">
                      <a16:creationId xmlns:a16="http://schemas.microsoft.com/office/drawing/2014/main" id="{69792F99-6A10-09CF-8513-8C30344658F8}"/>
                    </a:ext>
                  </a:extLst>
                </p:cNvPr>
                <p:cNvGrpSpPr/>
                <p:nvPr/>
              </p:nvGrpSpPr>
              <p:grpSpPr>
                <a:xfrm>
                  <a:off x="4002139" y="3023898"/>
                  <a:ext cx="2520209" cy="593590"/>
                  <a:chOff x="4707389" y="4771497"/>
                  <a:chExt cx="2520209" cy="593590"/>
                </a:xfrm>
                <a:grpFill/>
              </p:grpSpPr>
              <p:grpSp>
                <p:nvGrpSpPr>
                  <p:cNvPr id="852" name="Group 851">
                    <a:extLst>
                      <a:ext uri="{FF2B5EF4-FFF2-40B4-BE49-F238E27FC236}">
                        <a16:creationId xmlns:a16="http://schemas.microsoft.com/office/drawing/2014/main" id="{C645E2E1-ABD7-C81B-6515-966FB439D5C4}"/>
                      </a:ext>
                    </a:extLst>
                  </p:cNvPr>
                  <p:cNvGrpSpPr/>
                  <p:nvPr/>
                </p:nvGrpSpPr>
                <p:grpSpPr>
                  <a:xfrm>
                    <a:off x="5185090" y="4771497"/>
                    <a:ext cx="2042508" cy="593590"/>
                    <a:chOff x="4718835" y="4785716"/>
                    <a:chExt cx="3009154" cy="914400"/>
                  </a:xfrm>
                  <a:grpFill/>
                </p:grpSpPr>
                <p:pic>
                  <p:nvPicPr>
                    <p:cNvPr id="854" name="Graphic 853" descr="School girl with solid fill">
                      <a:extLst>
                        <a:ext uri="{FF2B5EF4-FFF2-40B4-BE49-F238E27FC236}">
                          <a16:creationId xmlns:a16="http://schemas.microsoft.com/office/drawing/2014/main" id="{837AE9FE-7DC7-86DD-77B6-7D2FC365F49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55" name="Graphic 854" descr="School boy with solid fill">
                      <a:extLst>
                        <a:ext uri="{FF2B5EF4-FFF2-40B4-BE49-F238E27FC236}">
                          <a16:creationId xmlns:a16="http://schemas.microsoft.com/office/drawing/2014/main" id="{1DC48C1F-1A01-784E-C325-E947C5F9324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56" name="Graphic 855" descr="School girl with solid fill">
                      <a:extLst>
                        <a:ext uri="{FF2B5EF4-FFF2-40B4-BE49-F238E27FC236}">
                          <a16:creationId xmlns:a16="http://schemas.microsoft.com/office/drawing/2014/main" id="{3891CE8D-BA42-3C3D-8643-6205C2B3C89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57" name="Graphic 856" descr="School boy with solid fill">
                      <a:extLst>
                        <a:ext uri="{FF2B5EF4-FFF2-40B4-BE49-F238E27FC236}">
                          <a16:creationId xmlns:a16="http://schemas.microsoft.com/office/drawing/2014/main" id="{C67096B3-C441-1E35-797E-463F1FB514C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53" name="Graphic 852" descr="School boy with solid fill">
                    <a:extLst>
                      <a:ext uri="{FF2B5EF4-FFF2-40B4-BE49-F238E27FC236}">
                        <a16:creationId xmlns:a16="http://schemas.microsoft.com/office/drawing/2014/main" id="{C4622353-17F1-133F-B549-3FCA0EE82E6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8" name="Group 837">
                  <a:extLst>
                    <a:ext uri="{FF2B5EF4-FFF2-40B4-BE49-F238E27FC236}">
                      <a16:creationId xmlns:a16="http://schemas.microsoft.com/office/drawing/2014/main" id="{1F52DD97-8F06-FE0B-8D91-4EDFE091795F}"/>
                    </a:ext>
                  </a:extLst>
                </p:cNvPr>
                <p:cNvGrpSpPr/>
                <p:nvPr/>
              </p:nvGrpSpPr>
              <p:grpSpPr>
                <a:xfrm>
                  <a:off x="4002139" y="3550839"/>
                  <a:ext cx="2520209" cy="593590"/>
                  <a:chOff x="4707389" y="4771497"/>
                  <a:chExt cx="2520209" cy="593590"/>
                </a:xfrm>
                <a:grpFill/>
              </p:grpSpPr>
              <p:grpSp>
                <p:nvGrpSpPr>
                  <p:cNvPr id="846" name="Group 845">
                    <a:extLst>
                      <a:ext uri="{FF2B5EF4-FFF2-40B4-BE49-F238E27FC236}">
                        <a16:creationId xmlns:a16="http://schemas.microsoft.com/office/drawing/2014/main" id="{A84326C0-37FB-AA60-53E4-31546F1E426B}"/>
                      </a:ext>
                    </a:extLst>
                  </p:cNvPr>
                  <p:cNvGrpSpPr/>
                  <p:nvPr/>
                </p:nvGrpSpPr>
                <p:grpSpPr>
                  <a:xfrm>
                    <a:off x="5185090" y="4771497"/>
                    <a:ext cx="2042508" cy="593590"/>
                    <a:chOff x="4718835" y="4785716"/>
                    <a:chExt cx="3009154" cy="914400"/>
                  </a:xfrm>
                  <a:grpFill/>
                </p:grpSpPr>
                <p:pic>
                  <p:nvPicPr>
                    <p:cNvPr id="848" name="Graphic 847" descr="School girl with solid fill">
                      <a:extLst>
                        <a:ext uri="{FF2B5EF4-FFF2-40B4-BE49-F238E27FC236}">
                          <a16:creationId xmlns:a16="http://schemas.microsoft.com/office/drawing/2014/main" id="{55816411-4F8D-146E-CAAE-E5A949E673F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49" name="Graphic 848" descr="School boy with solid fill">
                      <a:extLst>
                        <a:ext uri="{FF2B5EF4-FFF2-40B4-BE49-F238E27FC236}">
                          <a16:creationId xmlns:a16="http://schemas.microsoft.com/office/drawing/2014/main" id="{643ECB0E-A690-FE64-290C-EB7077CE6AF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50" name="Graphic 849" descr="School girl with solid fill">
                      <a:extLst>
                        <a:ext uri="{FF2B5EF4-FFF2-40B4-BE49-F238E27FC236}">
                          <a16:creationId xmlns:a16="http://schemas.microsoft.com/office/drawing/2014/main" id="{E4CC01EA-4E0F-59FA-CCCB-DC0E1CCB772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51" name="Graphic 850" descr="School boy with solid fill">
                      <a:extLst>
                        <a:ext uri="{FF2B5EF4-FFF2-40B4-BE49-F238E27FC236}">
                          <a16:creationId xmlns:a16="http://schemas.microsoft.com/office/drawing/2014/main" id="{02F2AFBA-BEDF-B47D-77D2-2B86F453098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47" name="Graphic 846" descr="School boy with solid fill">
                    <a:extLst>
                      <a:ext uri="{FF2B5EF4-FFF2-40B4-BE49-F238E27FC236}">
                        <a16:creationId xmlns:a16="http://schemas.microsoft.com/office/drawing/2014/main" id="{4EAEC434-EC80-593C-5D68-12A0C447A06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9" name="Group 838">
                  <a:extLst>
                    <a:ext uri="{FF2B5EF4-FFF2-40B4-BE49-F238E27FC236}">
                      <a16:creationId xmlns:a16="http://schemas.microsoft.com/office/drawing/2014/main" id="{4B20F4B8-B523-F6CA-585B-ADC7776A7787}"/>
                    </a:ext>
                  </a:extLst>
                </p:cNvPr>
                <p:cNvGrpSpPr/>
                <p:nvPr/>
              </p:nvGrpSpPr>
              <p:grpSpPr>
                <a:xfrm>
                  <a:off x="4002137" y="4079385"/>
                  <a:ext cx="2520209" cy="593590"/>
                  <a:chOff x="4707389" y="4771497"/>
                  <a:chExt cx="2520209" cy="593590"/>
                </a:xfrm>
                <a:grpFill/>
              </p:grpSpPr>
              <p:grpSp>
                <p:nvGrpSpPr>
                  <p:cNvPr id="840" name="Group 839">
                    <a:extLst>
                      <a:ext uri="{FF2B5EF4-FFF2-40B4-BE49-F238E27FC236}">
                        <a16:creationId xmlns:a16="http://schemas.microsoft.com/office/drawing/2014/main" id="{252D2153-BE9D-C178-3C06-04574B3745F2}"/>
                      </a:ext>
                    </a:extLst>
                  </p:cNvPr>
                  <p:cNvGrpSpPr/>
                  <p:nvPr/>
                </p:nvGrpSpPr>
                <p:grpSpPr>
                  <a:xfrm>
                    <a:off x="5185090" y="4771497"/>
                    <a:ext cx="2042508" cy="593590"/>
                    <a:chOff x="4718835" y="4785716"/>
                    <a:chExt cx="3009154" cy="914400"/>
                  </a:xfrm>
                  <a:grpFill/>
                </p:grpSpPr>
                <p:pic>
                  <p:nvPicPr>
                    <p:cNvPr id="842" name="Graphic 841" descr="School girl with solid fill">
                      <a:extLst>
                        <a:ext uri="{FF2B5EF4-FFF2-40B4-BE49-F238E27FC236}">
                          <a16:creationId xmlns:a16="http://schemas.microsoft.com/office/drawing/2014/main" id="{0810E16C-260C-B8D0-86A2-D0D90667695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43" name="Graphic 842" descr="School boy with solid fill">
                      <a:extLst>
                        <a:ext uri="{FF2B5EF4-FFF2-40B4-BE49-F238E27FC236}">
                          <a16:creationId xmlns:a16="http://schemas.microsoft.com/office/drawing/2014/main" id="{88526D51-302D-C40D-5D09-A3DADA92F99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44" name="Graphic 843" descr="School girl with solid fill">
                      <a:extLst>
                        <a:ext uri="{FF2B5EF4-FFF2-40B4-BE49-F238E27FC236}">
                          <a16:creationId xmlns:a16="http://schemas.microsoft.com/office/drawing/2014/main" id="{4CB3A7A5-2D58-DE80-00C1-A783B6CAFE0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45" name="Graphic 844" descr="School boy with solid fill">
                      <a:extLst>
                        <a:ext uri="{FF2B5EF4-FFF2-40B4-BE49-F238E27FC236}">
                          <a16:creationId xmlns:a16="http://schemas.microsoft.com/office/drawing/2014/main" id="{CC025BC5-2547-30B3-9F5C-C7EB5A61208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41" name="Graphic 840" descr="School boy with solid fill">
                    <a:extLst>
                      <a:ext uri="{FF2B5EF4-FFF2-40B4-BE49-F238E27FC236}">
                        <a16:creationId xmlns:a16="http://schemas.microsoft.com/office/drawing/2014/main" id="{28C1855B-4027-D3E5-9F90-3542BA686D4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nvGrpSpPr>
            <p:cNvPr id="494" name="Group 493">
              <a:extLst>
                <a:ext uri="{FF2B5EF4-FFF2-40B4-BE49-F238E27FC236}">
                  <a16:creationId xmlns:a16="http://schemas.microsoft.com/office/drawing/2014/main" id="{DAE51C87-B72B-C6B3-AD08-B799D506DFE4}"/>
                </a:ext>
              </a:extLst>
            </p:cNvPr>
            <p:cNvGrpSpPr/>
            <p:nvPr/>
          </p:nvGrpSpPr>
          <p:grpSpPr>
            <a:xfrm>
              <a:off x="3924662" y="4195252"/>
              <a:ext cx="914400" cy="1892403"/>
              <a:chOff x="4117737" y="1619940"/>
              <a:chExt cx="2022067" cy="4184783"/>
            </a:xfrm>
          </p:grpSpPr>
          <p:grpSp>
            <p:nvGrpSpPr>
              <p:cNvPr id="495" name="Group 494">
                <a:extLst>
                  <a:ext uri="{FF2B5EF4-FFF2-40B4-BE49-F238E27FC236}">
                    <a16:creationId xmlns:a16="http://schemas.microsoft.com/office/drawing/2014/main" id="{03BEDC68-A2FF-6A64-E2BC-0CA943CB6264}"/>
                  </a:ext>
                </a:extLst>
              </p:cNvPr>
              <p:cNvGrpSpPr/>
              <p:nvPr/>
            </p:nvGrpSpPr>
            <p:grpSpPr>
              <a:xfrm>
                <a:off x="4117737" y="1619940"/>
                <a:ext cx="2022067" cy="2126605"/>
                <a:chOff x="4002137" y="2022474"/>
                <a:chExt cx="2520211" cy="2650501"/>
              </a:xfrm>
            </p:grpSpPr>
            <p:grpSp>
              <p:nvGrpSpPr>
                <p:cNvPr id="606" name="Group 605">
                  <a:extLst>
                    <a:ext uri="{FF2B5EF4-FFF2-40B4-BE49-F238E27FC236}">
                      <a16:creationId xmlns:a16="http://schemas.microsoft.com/office/drawing/2014/main" id="{FE65945B-5869-B7D2-ABD6-13392DD435F1}"/>
                    </a:ext>
                  </a:extLst>
                </p:cNvPr>
                <p:cNvGrpSpPr/>
                <p:nvPr/>
              </p:nvGrpSpPr>
              <p:grpSpPr>
                <a:xfrm>
                  <a:off x="4002139" y="2022474"/>
                  <a:ext cx="2520209" cy="593590"/>
                  <a:chOff x="4707389" y="4771497"/>
                  <a:chExt cx="2520209" cy="593590"/>
                </a:xfrm>
                <a:solidFill>
                  <a:schemeClr val="bg1">
                    <a:lumMod val="65000"/>
                  </a:schemeClr>
                </a:solidFill>
              </p:grpSpPr>
              <p:grpSp>
                <p:nvGrpSpPr>
                  <p:cNvPr id="635" name="Group 634">
                    <a:extLst>
                      <a:ext uri="{FF2B5EF4-FFF2-40B4-BE49-F238E27FC236}">
                        <a16:creationId xmlns:a16="http://schemas.microsoft.com/office/drawing/2014/main" id="{B6D6967D-1C19-ACDB-866C-BECD423F8AC2}"/>
                      </a:ext>
                    </a:extLst>
                  </p:cNvPr>
                  <p:cNvGrpSpPr/>
                  <p:nvPr/>
                </p:nvGrpSpPr>
                <p:grpSpPr>
                  <a:xfrm>
                    <a:off x="5185090" y="4771497"/>
                    <a:ext cx="2042508" cy="593590"/>
                    <a:chOff x="4718835" y="4785716"/>
                    <a:chExt cx="3009154" cy="914400"/>
                  </a:xfrm>
                  <a:grpFill/>
                </p:grpSpPr>
                <p:pic>
                  <p:nvPicPr>
                    <p:cNvPr id="637" name="Graphic 636" descr="School girl with solid fill">
                      <a:extLst>
                        <a:ext uri="{FF2B5EF4-FFF2-40B4-BE49-F238E27FC236}">
                          <a16:creationId xmlns:a16="http://schemas.microsoft.com/office/drawing/2014/main" id="{4ECF4A2D-5A82-47B0-6D31-1B3157891D8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638" name="Graphic 637" descr="School boy with solid fill">
                      <a:extLst>
                        <a:ext uri="{FF2B5EF4-FFF2-40B4-BE49-F238E27FC236}">
                          <a16:creationId xmlns:a16="http://schemas.microsoft.com/office/drawing/2014/main" id="{F319DDDF-7EAF-1A94-1226-CD13B9F9030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39" name="Graphic 638" descr="School girl with solid fill">
                      <a:extLst>
                        <a:ext uri="{FF2B5EF4-FFF2-40B4-BE49-F238E27FC236}">
                          <a16:creationId xmlns:a16="http://schemas.microsoft.com/office/drawing/2014/main" id="{C2BE59FB-E955-C9FC-C19D-CE9265935D8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832" name="Graphic 831" descr="School boy with solid fill">
                      <a:extLst>
                        <a:ext uri="{FF2B5EF4-FFF2-40B4-BE49-F238E27FC236}">
                          <a16:creationId xmlns:a16="http://schemas.microsoft.com/office/drawing/2014/main" id="{36CC041D-2FBE-D8B1-CD1F-F742C397F70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36" name="Graphic 635" descr="School boy with solid fill">
                    <a:extLst>
                      <a:ext uri="{FF2B5EF4-FFF2-40B4-BE49-F238E27FC236}">
                        <a16:creationId xmlns:a16="http://schemas.microsoft.com/office/drawing/2014/main" id="{1D51079B-0B4C-FB14-839D-E702E88D6E6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607" name="Group 606">
                  <a:extLst>
                    <a:ext uri="{FF2B5EF4-FFF2-40B4-BE49-F238E27FC236}">
                      <a16:creationId xmlns:a16="http://schemas.microsoft.com/office/drawing/2014/main" id="{188E0A1D-9E95-A910-0D80-C705DB1ED0F4}"/>
                    </a:ext>
                  </a:extLst>
                </p:cNvPr>
                <p:cNvGrpSpPr/>
                <p:nvPr/>
              </p:nvGrpSpPr>
              <p:grpSpPr>
                <a:xfrm>
                  <a:off x="4002139" y="2549415"/>
                  <a:ext cx="2520209" cy="593590"/>
                  <a:chOff x="4707389" y="4771497"/>
                  <a:chExt cx="2520209" cy="593590"/>
                </a:xfrm>
                <a:solidFill>
                  <a:schemeClr val="bg1">
                    <a:lumMod val="65000"/>
                  </a:schemeClr>
                </a:solidFill>
              </p:grpSpPr>
              <p:grpSp>
                <p:nvGrpSpPr>
                  <p:cNvPr id="629" name="Group 628">
                    <a:extLst>
                      <a:ext uri="{FF2B5EF4-FFF2-40B4-BE49-F238E27FC236}">
                        <a16:creationId xmlns:a16="http://schemas.microsoft.com/office/drawing/2014/main" id="{96A4BC6C-9A03-708D-F40D-774E574877BF}"/>
                      </a:ext>
                    </a:extLst>
                  </p:cNvPr>
                  <p:cNvGrpSpPr/>
                  <p:nvPr/>
                </p:nvGrpSpPr>
                <p:grpSpPr>
                  <a:xfrm>
                    <a:off x="5185090" y="4771497"/>
                    <a:ext cx="2042508" cy="593590"/>
                    <a:chOff x="4718835" y="4785716"/>
                    <a:chExt cx="3009154" cy="914400"/>
                  </a:xfrm>
                  <a:grpFill/>
                </p:grpSpPr>
                <p:pic>
                  <p:nvPicPr>
                    <p:cNvPr id="631" name="Graphic 630" descr="School girl with solid fill">
                      <a:extLst>
                        <a:ext uri="{FF2B5EF4-FFF2-40B4-BE49-F238E27FC236}">
                          <a16:creationId xmlns:a16="http://schemas.microsoft.com/office/drawing/2014/main" id="{BCB547F4-3E39-409E-BFA4-2233E45074E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632" name="Graphic 631" descr="School boy with solid fill">
                      <a:extLst>
                        <a:ext uri="{FF2B5EF4-FFF2-40B4-BE49-F238E27FC236}">
                          <a16:creationId xmlns:a16="http://schemas.microsoft.com/office/drawing/2014/main" id="{BD80E156-F082-76CF-A49C-234BDE58620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33" name="Graphic 632" descr="School girl with solid fill">
                      <a:extLst>
                        <a:ext uri="{FF2B5EF4-FFF2-40B4-BE49-F238E27FC236}">
                          <a16:creationId xmlns:a16="http://schemas.microsoft.com/office/drawing/2014/main" id="{02EC2E3D-0C3C-4039-50B5-4D368625109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634" name="Graphic 633" descr="School boy with solid fill">
                      <a:extLst>
                        <a:ext uri="{FF2B5EF4-FFF2-40B4-BE49-F238E27FC236}">
                          <a16:creationId xmlns:a16="http://schemas.microsoft.com/office/drawing/2014/main" id="{575AB0F2-19C5-BD62-C64F-DA09BB4355F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30" name="Graphic 629" descr="School boy with solid fill">
                    <a:extLst>
                      <a:ext uri="{FF2B5EF4-FFF2-40B4-BE49-F238E27FC236}">
                        <a16:creationId xmlns:a16="http://schemas.microsoft.com/office/drawing/2014/main" id="{ADDC3304-9FAC-959E-77ED-10DC8E16ADB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608" name="Group 607">
                  <a:extLst>
                    <a:ext uri="{FF2B5EF4-FFF2-40B4-BE49-F238E27FC236}">
                      <a16:creationId xmlns:a16="http://schemas.microsoft.com/office/drawing/2014/main" id="{424C5200-8A48-5D91-9C1F-92A28428F9FD}"/>
                    </a:ext>
                  </a:extLst>
                </p:cNvPr>
                <p:cNvGrpSpPr/>
                <p:nvPr/>
              </p:nvGrpSpPr>
              <p:grpSpPr>
                <a:xfrm>
                  <a:off x="4002139" y="3023898"/>
                  <a:ext cx="2520209" cy="593590"/>
                  <a:chOff x="4707389" y="4771497"/>
                  <a:chExt cx="2520209" cy="593590"/>
                </a:xfrm>
                <a:solidFill>
                  <a:schemeClr val="bg1">
                    <a:lumMod val="65000"/>
                  </a:schemeClr>
                </a:solidFill>
              </p:grpSpPr>
              <p:grpSp>
                <p:nvGrpSpPr>
                  <p:cNvPr id="623" name="Group 622">
                    <a:extLst>
                      <a:ext uri="{FF2B5EF4-FFF2-40B4-BE49-F238E27FC236}">
                        <a16:creationId xmlns:a16="http://schemas.microsoft.com/office/drawing/2014/main" id="{A430BE0E-36DD-81C3-10B1-ABB80C143F47}"/>
                      </a:ext>
                    </a:extLst>
                  </p:cNvPr>
                  <p:cNvGrpSpPr/>
                  <p:nvPr/>
                </p:nvGrpSpPr>
                <p:grpSpPr>
                  <a:xfrm>
                    <a:off x="5185090" y="4771497"/>
                    <a:ext cx="2042508" cy="593590"/>
                    <a:chOff x="4718835" y="4785716"/>
                    <a:chExt cx="3009154" cy="914400"/>
                  </a:xfrm>
                  <a:grpFill/>
                </p:grpSpPr>
                <p:pic>
                  <p:nvPicPr>
                    <p:cNvPr id="625" name="Graphic 624" descr="School girl with solid fill">
                      <a:extLst>
                        <a:ext uri="{FF2B5EF4-FFF2-40B4-BE49-F238E27FC236}">
                          <a16:creationId xmlns:a16="http://schemas.microsoft.com/office/drawing/2014/main" id="{148EB464-6425-51D4-E266-366ACC47905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26" name="Graphic 625" descr="School boy with solid fill">
                      <a:extLst>
                        <a:ext uri="{FF2B5EF4-FFF2-40B4-BE49-F238E27FC236}">
                          <a16:creationId xmlns:a16="http://schemas.microsoft.com/office/drawing/2014/main" id="{DF3C5CB7-17F9-B886-87A5-83788568A23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27" name="Graphic 626" descr="School girl with solid fill">
                      <a:extLst>
                        <a:ext uri="{FF2B5EF4-FFF2-40B4-BE49-F238E27FC236}">
                          <a16:creationId xmlns:a16="http://schemas.microsoft.com/office/drawing/2014/main" id="{904ABD4E-B78D-7A8A-B338-8F6313D5E3D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628" name="Graphic 627" descr="School boy with solid fill">
                      <a:extLst>
                        <a:ext uri="{FF2B5EF4-FFF2-40B4-BE49-F238E27FC236}">
                          <a16:creationId xmlns:a16="http://schemas.microsoft.com/office/drawing/2014/main" id="{45717AFD-2B5E-0656-13AA-8406B4745D8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24" name="Graphic 623" descr="School boy with solid fill">
                    <a:extLst>
                      <a:ext uri="{FF2B5EF4-FFF2-40B4-BE49-F238E27FC236}">
                        <a16:creationId xmlns:a16="http://schemas.microsoft.com/office/drawing/2014/main" id="{33F80E2D-737F-7965-F8AD-5E2134A172B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609" name="Group 608">
                  <a:extLst>
                    <a:ext uri="{FF2B5EF4-FFF2-40B4-BE49-F238E27FC236}">
                      <a16:creationId xmlns:a16="http://schemas.microsoft.com/office/drawing/2014/main" id="{853CA5E9-BE04-7915-433A-FDDB466E3F75}"/>
                    </a:ext>
                  </a:extLst>
                </p:cNvPr>
                <p:cNvGrpSpPr/>
                <p:nvPr/>
              </p:nvGrpSpPr>
              <p:grpSpPr>
                <a:xfrm>
                  <a:off x="4002139" y="3550839"/>
                  <a:ext cx="2520209" cy="593590"/>
                  <a:chOff x="4707389" y="4771497"/>
                  <a:chExt cx="2520209" cy="593590"/>
                </a:xfrm>
                <a:solidFill>
                  <a:schemeClr val="bg1">
                    <a:lumMod val="65000"/>
                  </a:schemeClr>
                </a:solidFill>
              </p:grpSpPr>
              <p:grpSp>
                <p:nvGrpSpPr>
                  <p:cNvPr id="617" name="Group 616">
                    <a:extLst>
                      <a:ext uri="{FF2B5EF4-FFF2-40B4-BE49-F238E27FC236}">
                        <a16:creationId xmlns:a16="http://schemas.microsoft.com/office/drawing/2014/main" id="{F7273850-CF4F-9758-67A7-98942502A20C}"/>
                      </a:ext>
                    </a:extLst>
                  </p:cNvPr>
                  <p:cNvGrpSpPr/>
                  <p:nvPr/>
                </p:nvGrpSpPr>
                <p:grpSpPr>
                  <a:xfrm>
                    <a:off x="5185090" y="4771497"/>
                    <a:ext cx="2042508" cy="593590"/>
                    <a:chOff x="4718835" y="4785716"/>
                    <a:chExt cx="3009154" cy="914400"/>
                  </a:xfrm>
                  <a:grpFill/>
                </p:grpSpPr>
                <p:pic>
                  <p:nvPicPr>
                    <p:cNvPr id="619" name="Graphic 618" descr="School girl with solid fill">
                      <a:extLst>
                        <a:ext uri="{FF2B5EF4-FFF2-40B4-BE49-F238E27FC236}">
                          <a16:creationId xmlns:a16="http://schemas.microsoft.com/office/drawing/2014/main" id="{4A9BE4BD-7940-66C9-50A2-3C4EB001488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20" name="Graphic 619" descr="School boy with solid fill">
                      <a:extLst>
                        <a:ext uri="{FF2B5EF4-FFF2-40B4-BE49-F238E27FC236}">
                          <a16:creationId xmlns:a16="http://schemas.microsoft.com/office/drawing/2014/main" id="{D3F069B7-6B57-FA17-A799-79781D70AC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621" name="Graphic 620" descr="School girl with solid fill">
                      <a:extLst>
                        <a:ext uri="{FF2B5EF4-FFF2-40B4-BE49-F238E27FC236}">
                          <a16:creationId xmlns:a16="http://schemas.microsoft.com/office/drawing/2014/main" id="{61DCCDE7-9CF4-78EC-1B2B-1948F43B683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622" name="Graphic 621" descr="School boy with solid fill">
                      <a:extLst>
                        <a:ext uri="{FF2B5EF4-FFF2-40B4-BE49-F238E27FC236}">
                          <a16:creationId xmlns:a16="http://schemas.microsoft.com/office/drawing/2014/main" id="{8B9752C1-8C0B-CF67-55B2-625A23B6ADA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618" name="Graphic 617" descr="School boy with solid fill">
                    <a:extLst>
                      <a:ext uri="{FF2B5EF4-FFF2-40B4-BE49-F238E27FC236}">
                        <a16:creationId xmlns:a16="http://schemas.microsoft.com/office/drawing/2014/main" id="{1CB91A4F-CC25-8CBA-41BA-C7CD3E19885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610" name="Group 609">
                  <a:extLst>
                    <a:ext uri="{FF2B5EF4-FFF2-40B4-BE49-F238E27FC236}">
                      <a16:creationId xmlns:a16="http://schemas.microsoft.com/office/drawing/2014/main" id="{7F530B58-A4A5-5B15-01AA-440D2A6B79BC}"/>
                    </a:ext>
                  </a:extLst>
                </p:cNvPr>
                <p:cNvGrpSpPr/>
                <p:nvPr/>
              </p:nvGrpSpPr>
              <p:grpSpPr>
                <a:xfrm>
                  <a:off x="4002137" y="4079385"/>
                  <a:ext cx="2520209" cy="593590"/>
                  <a:chOff x="4707389" y="4771497"/>
                  <a:chExt cx="2520209" cy="593590"/>
                </a:xfrm>
                <a:solidFill>
                  <a:schemeClr val="bg1">
                    <a:lumMod val="65000"/>
                  </a:schemeClr>
                </a:solidFill>
              </p:grpSpPr>
              <p:grpSp>
                <p:nvGrpSpPr>
                  <p:cNvPr id="611" name="Group 610">
                    <a:extLst>
                      <a:ext uri="{FF2B5EF4-FFF2-40B4-BE49-F238E27FC236}">
                        <a16:creationId xmlns:a16="http://schemas.microsoft.com/office/drawing/2014/main" id="{2F1098EA-A939-33FE-11F3-68A7B8BF8062}"/>
                      </a:ext>
                    </a:extLst>
                  </p:cNvPr>
                  <p:cNvGrpSpPr/>
                  <p:nvPr/>
                </p:nvGrpSpPr>
                <p:grpSpPr>
                  <a:xfrm>
                    <a:off x="5185090" y="4771497"/>
                    <a:ext cx="2042508" cy="593590"/>
                    <a:chOff x="4718835" y="4785716"/>
                    <a:chExt cx="3009154" cy="914400"/>
                  </a:xfrm>
                  <a:grpFill/>
                </p:grpSpPr>
                <p:pic>
                  <p:nvPicPr>
                    <p:cNvPr id="613" name="Graphic 612" descr="School girl with solid fill">
                      <a:extLst>
                        <a:ext uri="{FF2B5EF4-FFF2-40B4-BE49-F238E27FC236}">
                          <a16:creationId xmlns:a16="http://schemas.microsoft.com/office/drawing/2014/main" id="{A7EC8206-0028-D13A-4D6E-BE5E4F3D5F6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14" name="Graphic 613" descr="School boy with solid fill">
                      <a:extLst>
                        <a:ext uri="{FF2B5EF4-FFF2-40B4-BE49-F238E27FC236}">
                          <a16:creationId xmlns:a16="http://schemas.microsoft.com/office/drawing/2014/main" id="{EC396E52-3CA3-E195-5C21-404BF7A838D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615" name="Graphic 614" descr="School girl with solid fill">
                      <a:extLst>
                        <a:ext uri="{FF2B5EF4-FFF2-40B4-BE49-F238E27FC236}">
                          <a16:creationId xmlns:a16="http://schemas.microsoft.com/office/drawing/2014/main" id="{79B19022-BF82-5DCF-5B55-CA5699DF057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616" name="Graphic 615" descr="School boy with solid fill">
                      <a:extLst>
                        <a:ext uri="{FF2B5EF4-FFF2-40B4-BE49-F238E27FC236}">
                          <a16:creationId xmlns:a16="http://schemas.microsoft.com/office/drawing/2014/main" id="{46326298-94E3-6AD0-1AA9-C101D5CAA92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612" name="Graphic 611" descr="School boy with solid fill">
                    <a:extLst>
                      <a:ext uri="{FF2B5EF4-FFF2-40B4-BE49-F238E27FC236}">
                        <a16:creationId xmlns:a16="http://schemas.microsoft.com/office/drawing/2014/main" id="{BFF34009-E5BF-668B-33A2-08A1739DD44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496" name="Group 495">
                <a:extLst>
                  <a:ext uri="{FF2B5EF4-FFF2-40B4-BE49-F238E27FC236}">
                    <a16:creationId xmlns:a16="http://schemas.microsoft.com/office/drawing/2014/main" id="{D2E1A32E-9337-72C3-F745-32647F5DF6F2}"/>
                  </a:ext>
                </a:extLst>
              </p:cNvPr>
              <p:cNvGrpSpPr/>
              <p:nvPr/>
            </p:nvGrpSpPr>
            <p:grpSpPr>
              <a:xfrm>
                <a:off x="4117737" y="3678118"/>
                <a:ext cx="2022067" cy="2126605"/>
                <a:chOff x="4002137" y="2022474"/>
                <a:chExt cx="2520211" cy="2650501"/>
              </a:xfrm>
              <a:solidFill>
                <a:schemeClr val="accent1"/>
              </a:solidFill>
            </p:grpSpPr>
            <p:grpSp>
              <p:nvGrpSpPr>
                <p:cNvPr id="497" name="Group 496">
                  <a:extLst>
                    <a:ext uri="{FF2B5EF4-FFF2-40B4-BE49-F238E27FC236}">
                      <a16:creationId xmlns:a16="http://schemas.microsoft.com/office/drawing/2014/main" id="{1DC381A9-58DC-3A32-21D0-277CFB516930}"/>
                    </a:ext>
                  </a:extLst>
                </p:cNvPr>
                <p:cNvGrpSpPr/>
                <p:nvPr/>
              </p:nvGrpSpPr>
              <p:grpSpPr>
                <a:xfrm>
                  <a:off x="4002139" y="2022474"/>
                  <a:ext cx="2520209" cy="593590"/>
                  <a:chOff x="4707389" y="4771497"/>
                  <a:chExt cx="2520209" cy="593590"/>
                </a:xfrm>
                <a:grpFill/>
              </p:grpSpPr>
              <p:grpSp>
                <p:nvGrpSpPr>
                  <p:cNvPr id="600" name="Group 599">
                    <a:extLst>
                      <a:ext uri="{FF2B5EF4-FFF2-40B4-BE49-F238E27FC236}">
                        <a16:creationId xmlns:a16="http://schemas.microsoft.com/office/drawing/2014/main" id="{C8EC3BFA-3337-1DE0-1273-D1B6F938D39F}"/>
                      </a:ext>
                    </a:extLst>
                  </p:cNvPr>
                  <p:cNvGrpSpPr/>
                  <p:nvPr/>
                </p:nvGrpSpPr>
                <p:grpSpPr>
                  <a:xfrm>
                    <a:off x="5185090" y="4771497"/>
                    <a:ext cx="2042508" cy="593590"/>
                    <a:chOff x="4718835" y="4785716"/>
                    <a:chExt cx="3009154" cy="914400"/>
                  </a:xfrm>
                  <a:grpFill/>
                </p:grpSpPr>
                <p:pic>
                  <p:nvPicPr>
                    <p:cNvPr id="602" name="Graphic 601" descr="School girl with solid fill">
                      <a:extLst>
                        <a:ext uri="{FF2B5EF4-FFF2-40B4-BE49-F238E27FC236}">
                          <a16:creationId xmlns:a16="http://schemas.microsoft.com/office/drawing/2014/main" id="{2D7EEE49-0FFD-CC75-8968-2A1A29E3C30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03" name="Graphic 602" descr="School boy with solid fill">
                      <a:extLst>
                        <a:ext uri="{FF2B5EF4-FFF2-40B4-BE49-F238E27FC236}">
                          <a16:creationId xmlns:a16="http://schemas.microsoft.com/office/drawing/2014/main" id="{3AE9D21F-CB0E-DB34-8D41-DBD613C77E1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604" name="Graphic 603" descr="School girl with solid fill">
                      <a:extLst>
                        <a:ext uri="{FF2B5EF4-FFF2-40B4-BE49-F238E27FC236}">
                          <a16:creationId xmlns:a16="http://schemas.microsoft.com/office/drawing/2014/main" id="{8AC475D5-6BAF-B798-47B7-5B2F3C87132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605" name="Graphic 604" descr="School boy with solid fill">
                      <a:extLst>
                        <a:ext uri="{FF2B5EF4-FFF2-40B4-BE49-F238E27FC236}">
                          <a16:creationId xmlns:a16="http://schemas.microsoft.com/office/drawing/2014/main" id="{CE445029-BBB7-7767-3F2B-34D5D245B74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601" name="Graphic 600" descr="School boy with solid fill">
                    <a:extLst>
                      <a:ext uri="{FF2B5EF4-FFF2-40B4-BE49-F238E27FC236}">
                        <a16:creationId xmlns:a16="http://schemas.microsoft.com/office/drawing/2014/main" id="{F188269B-CD0D-0B52-BA23-5BD8E611523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498" name="Group 497">
                  <a:extLst>
                    <a:ext uri="{FF2B5EF4-FFF2-40B4-BE49-F238E27FC236}">
                      <a16:creationId xmlns:a16="http://schemas.microsoft.com/office/drawing/2014/main" id="{F567011C-FC1B-276E-FFF0-8E4866535F4F}"/>
                    </a:ext>
                  </a:extLst>
                </p:cNvPr>
                <p:cNvGrpSpPr/>
                <p:nvPr/>
              </p:nvGrpSpPr>
              <p:grpSpPr>
                <a:xfrm>
                  <a:off x="4002139" y="2549415"/>
                  <a:ext cx="2520209" cy="593590"/>
                  <a:chOff x="4707389" y="4771497"/>
                  <a:chExt cx="2520209" cy="593590"/>
                </a:xfrm>
                <a:grpFill/>
              </p:grpSpPr>
              <p:grpSp>
                <p:nvGrpSpPr>
                  <p:cNvPr id="594" name="Group 593">
                    <a:extLst>
                      <a:ext uri="{FF2B5EF4-FFF2-40B4-BE49-F238E27FC236}">
                        <a16:creationId xmlns:a16="http://schemas.microsoft.com/office/drawing/2014/main" id="{F2A8FF68-3912-6D66-32CC-9D4C872A397D}"/>
                      </a:ext>
                    </a:extLst>
                  </p:cNvPr>
                  <p:cNvGrpSpPr/>
                  <p:nvPr/>
                </p:nvGrpSpPr>
                <p:grpSpPr>
                  <a:xfrm>
                    <a:off x="5185090" y="4771497"/>
                    <a:ext cx="2042508" cy="593590"/>
                    <a:chOff x="4718835" y="4785716"/>
                    <a:chExt cx="3009154" cy="914400"/>
                  </a:xfrm>
                  <a:grpFill/>
                </p:grpSpPr>
                <p:pic>
                  <p:nvPicPr>
                    <p:cNvPr id="596" name="Graphic 595" descr="School girl with solid fill">
                      <a:extLst>
                        <a:ext uri="{FF2B5EF4-FFF2-40B4-BE49-F238E27FC236}">
                          <a16:creationId xmlns:a16="http://schemas.microsoft.com/office/drawing/2014/main" id="{A1BCBF54-88B5-4604-771A-82303196BE0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97" name="Graphic 596" descr="School boy with solid fill">
                      <a:extLst>
                        <a:ext uri="{FF2B5EF4-FFF2-40B4-BE49-F238E27FC236}">
                          <a16:creationId xmlns:a16="http://schemas.microsoft.com/office/drawing/2014/main" id="{5D535A8F-372B-9B43-FF7B-B3CAFF1B4D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98" name="Graphic 597" descr="School girl with solid fill">
                      <a:extLst>
                        <a:ext uri="{FF2B5EF4-FFF2-40B4-BE49-F238E27FC236}">
                          <a16:creationId xmlns:a16="http://schemas.microsoft.com/office/drawing/2014/main" id="{9A4F9586-E24E-887B-3933-F68E0E68701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99" name="Graphic 598" descr="School boy with solid fill">
                      <a:extLst>
                        <a:ext uri="{FF2B5EF4-FFF2-40B4-BE49-F238E27FC236}">
                          <a16:creationId xmlns:a16="http://schemas.microsoft.com/office/drawing/2014/main" id="{2227DF22-D2F5-E17A-572F-BFF5721A8FF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95" name="Graphic 594" descr="School boy with solid fill">
                    <a:extLst>
                      <a:ext uri="{FF2B5EF4-FFF2-40B4-BE49-F238E27FC236}">
                        <a16:creationId xmlns:a16="http://schemas.microsoft.com/office/drawing/2014/main" id="{348CBD18-F405-04D9-C879-D244EAB4E56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499" name="Group 498">
                  <a:extLst>
                    <a:ext uri="{FF2B5EF4-FFF2-40B4-BE49-F238E27FC236}">
                      <a16:creationId xmlns:a16="http://schemas.microsoft.com/office/drawing/2014/main" id="{91C3208A-34C7-B580-11B1-ED1AAD1A6A9C}"/>
                    </a:ext>
                  </a:extLst>
                </p:cNvPr>
                <p:cNvGrpSpPr/>
                <p:nvPr/>
              </p:nvGrpSpPr>
              <p:grpSpPr>
                <a:xfrm>
                  <a:off x="4002139" y="3023898"/>
                  <a:ext cx="2520209" cy="593590"/>
                  <a:chOff x="4707389" y="4771497"/>
                  <a:chExt cx="2520209" cy="593590"/>
                </a:xfrm>
                <a:grpFill/>
              </p:grpSpPr>
              <p:grpSp>
                <p:nvGrpSpPr>
                  <p:cNvPr id="588" name="Group 587">
                    <a:extLst>
                      <a:ext uri="{FF2B5EF4-FFF2-40B4-BE49-F238E27FC236}">
                        <a16:creationId xmlns:a16="http://schemas.microsoft.com/office/drawing/2014/main" id="{7440E6EC-032C-8EA6-AB09-F5A13E4F243A}"/>
                      </a:ext>
                    </a:extLst>
                  </p:cNvPr>
                  <p:cNvGrpSpPr/>
                  <p:nvPr/>
                </p:nvGrpSpPr>
                <p:grpSpPr>
                  <a:xfrm>
                    <a:off x="5185090" y="4771497"/>
                    <a:ext cx="2042508" cy="593590"/>
                    <a:chOff x="4718835" y="4785716"/>
                    <a:chExt cx="3009154" cy="914400"/>
                  </a:xfrm>
                  <a:grpFill/>
                </p:grpSpPr>
                <p:pic>
                  <p:nvPicPr>
                    <p:cNvPr id="590" name="Graphic 589" descr="School girl with solid fill">
                      <a:extLst>
                        <a:ext uri="{FF2B5EF4-FFF2-40B4-BE49-F238E27FC236}">
                          <a16:creationId xmlns:a16="http://schemas.microsoft.com/office/drawing/2014/main" id="{D45F3803-6E2B-4FC1-AEF2-01E49FC4D06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91" name="Graphic 590" descr="School boy with solid fill">
                      <a:extLst>
                        <a:ext uri="{FF2B5EF4-FFF2-40B4-BE49-F238E27FC236}">
                          <a16:creationId xmlns:a16="http://schemas.microsoft.com/office/drawing/2014/main" id="{C3BB3DC0-DA65-5973-F540-4993C0844B7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92" name="Graphic 591" descr="School girl with solid fill">
                      <a:extLst>
                        <a:ext uri="{FF2B5EF4-FFF2-40B4-BE49-F238E27FC236}">
                          <a16:creationId xmlns:a16="http://schemas.microsoft.com/office/drawing/2014/main" id="{AE784C26-F3D9-61CC-1475-174A40E264E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93" name="Graphic 592" descr="School boy with solid fill">
                      <a:extLst>
                        <a:ext uri="{FF2B5EF4-FFF2-40B4-BE49-F238E27FC236}">
                          <a16:creationId xmlns:a16="http://schemas.microsoft.com/office/drawing/2014/main" id="{137CEFFD-9B30-380A-F0FA-312C52F7D5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89" name="Graphic 588" descr="School boy with solid fill">
                    <a:extLst>
                      <a:ext uri="{FF2B5EF4-FFF2-40B4-BE49-F238E27FC236}">
                        <a16:creationId xmlns:a16="http://schemas.microsoft.com/office/drawing/2014/main" id="{30B360DE-5DD1-0BA2-BEF7-865CF0E3D88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00" name="Group 499">
                  <a:extLst>
                    <a:ext uri="{FF2B5EF4-FFF2-40B4-BE49-F238E27FC236}">
                      <a16:creationId xmlns:a16="http://schemas.microsoft.com/office/drawing/2014/main" id="{0CE27D55-10F0-B479-1943-2D6CF0D5DBD4}"/>
                    </a:ext>
                  </a:extLst>
                </p:cNvPr>
                <p:cNvGrpSpPr/>
                <p:nvPr/>
              </p:nvGrpSpPr>
              <p:grpSpPr>
                <a:xfrm>
                  <a:off x="4002139" y="3550839"/>
                  <a:ext cx="2520209" cy="593590"/>
                  <a:chOff x="4707389" y="4771497"/>
                  <a:chExt cx="2520209" cy="593590"/>
                </a:xfrm>
                <a:grpFill/>
              </p:grpSpPr>
              <p:grpSp>
                <p:nvGrpSpPr>
                  <p:cNvPr id="582" name="Group 581">
                    <a:extLst>
                      <a:ext uri="{FF2B5EF4-FFF2-40B4-BE49-F238E27FC236}">
                        <a16:creationId xmlns:a16="http://schemas.microsoft.com/office/drawing/2014/main" id="{F1D18758-02B5-28AD-6CA2-960CAC5C9568}"/>
                      </a:ext>
                    </a:extLst>
                  </p:cNvPr>
                  <p:cNvGrpSpPr/>
                  <p:nvPr/>
                </p:nvGrpSpPr>
                <p:grpSpPr>
                  <a:xfrm>
                    <a:off x="5185090" y="4771497"/>
                    <a:ext cx="2042508" cy="593590"/>
                    <a:chOff x="4718835" y="4785716"/>
                    <a:chExt cx="3009154" cy="914400"/>
                  </a:xfrm>
                  <a:grpFill/>
                </p:grpSpPr>
                <p:pic>
                  <p:nvPicPr>
                    <p:cNvPr id="584" name="Graphic 583" descr="School girl with solid fill">
                      <a:extLst>
                        <a:ext uri="{FF2B5EF4-FFF2-40B4-BE49-F238E27FC236}">
                          <a16:creationId xmlns:a16="http://schemas.microsoft.com/office/drawing/2014/main" id="{1CB3059B-E259-EFD5-BE79-44C01F27ECD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85" name="Graphic 584" descr="School boy with solid fill">
                      <a:extLst>
                        <a:ext uri="{FF2B5EF4-FFF2-40B4-BE49-F238E27FC236}">
                          <a16:creationId xmlns:a16="http://schemas.microsoft.com/office/drawing/2014/main" id="{A6340488-5649-4C8D-7403-E61AF34D3F3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86" name="Graphic 585" descr="School girl with solid fill">
                      <a:extLst>
                        <a:ext uri="{FF2B5EF4-FFF2-40B4-BE49-F238E27FC236}">
                          <a16:creationId xmlns:a16="http://schemas.microsoft.com/office/drawing/2014/main" id="{29BA099D-C2D6-16CF-262C-226BB3E7CF8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87" name="Graphic 586" descr="School boy with solid fill">
                      <a:extLst>
                        <a:ext uri="{FF2B5EF4-FFF2-40B4-BE49-F238E27FC236}">
                          <a16:creationId xmlns:a16="http://schemas.microsoft.com/office/drawing/2014/main" id="{903590AB-4CFC-59A5-2BD0-4953977686B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83" name="Graphic 582" descr="School boy with solid fill">
                    <a:extLst>
                      <a:ext uri="{FF2B5EF4-FFF2-40B4-BE49-F238E27FC236}">
                        <a16:creationId xmlns:a16="http://schemas.microsoft.com/office/drawing/2014/main" id="{7EF840D9-303E-1154-26E1-9E156353DA8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01" name="Group 500">
                  <a:extLst>
                    <a:ext uri="{FF2B5EF4-FFF2-40B4-BE49-F238E27FC236}">
                      <a16:creationId xmlns:a16="http://schemas.microsoft.com/office/drawing/2014/main" id="{86A0178E-2FB3-3EEB-DE91-7AD990D62173}"/>
                    </a:ext>
                  </a:extLst>
                </p:cNvPr>
                <p:cNvGrpSpPr/>
                <p:nvPr/>
              </p:nvGrpSpPr>
              <p:grpSpPr>
                <a:xfrm>
                  <a:off x="4002137" y="4079385"/>
                  <a:ext cx="2520209" cy="593590"/>
                  <a:chOff x="4707389" y="4771497"/>
                  <a:chExt cx="2520209" cy="593590"/>
                </a:xfrm>
                <a:grpFill/>
              </p:grpSpPr>
              <p:grpSp>
                <p:nvGrpSpPr>
                  <p:cNvPr id="502" name="Group 501">
                    <a:extLst>
                      <a:ext uri="{FF2B5EF4-FFF2-40B4-BE49-F238E27FC236}">
                        <a16:creationId xmlns:a16="http://schemas.microsoft.com/office/drawing/2014/main" id="{F78EF3FC-034D-BDDF-A50A-1D769B008475}"/>
                      </a:ext>
                    </a:extLst>
                  </p:cNvPr>
                  <p:cNvGrpSpPr/>
                  <p:nvPr/>
                </p:nvGrpSpPr>
                <p:grpSpPr>
                  <a:xfrm>
                    <a:off x="5185090" y="4771497"/>
                    <a:ext cx="2042508" cy="593590"/>
                    <a:chOff x="4718835" y="4785716"/>
                    <a:chExt cx="3009154" cy="914400"/>
                  </a:xfrm>
                  <a:grpFill/>
                </p:grpSpPr>
                <p:pic>
                  <p:nvPicPr>
                    <p:cNvPr id="504" name="Graphic 503" descr="School girl with solid fill">
                      <a:extLst>
                        <a:ext uri="{FF2B5EF4-FFF2-40B4-BE49-F238E27FC236}">
                          <a16:creationId xmlns:a16="http://schemas.microsoft.com/office/drawing/2014/main" id="{47A822D0-82A7-C12B-61EB-A73BDB98AD1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05" name="Graphic 504" descr="School boy with solid fill">
                      <a:extLst>
                        <a:ext uri="{FF2B5EF4-FFF2-40B4-BE49-F238E27FC236}">
                          <a16:creationId xmlns:a16="http://schemas.microsoft.com/office/drawing/2014/main" id="{2D813CF8-84E3-0948-62D8-265BFAD9768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80" name="Graphic 579" descr="School girl with solid fill">
                      <a:extLst>
                        <a:ext uri="{FF2B5EF4-FFF2-40B4-BE49-F238E27FC236}">
                          <a16:creationId xmlns:a16="http://schemas.microsoft.com/office/drawing/2014/main" id="{7F8F5F6D-B948-3176-5FB6-8F877306C61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81" name="Graphic 580" descr="School boy with solid fill">
                      <a:extLst>
                        <a:ext uri="{FF2B5EF4-FFF2-40B4-BE49-F238E27FC236}">
                          <a16:creationId xmlns:a16="http://schemas.microsoft.com/office/drawing/2014/main" id="{5E6FB6D1-3DAD-62D5-B4EA-F0AAA7A74DE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03" name="Graphic 502" descr="School boy with solid fill">
                    <a:extLst>
                      <a:ext uri="{FF2B5EF4-FFF2-40B4-BE49-F238E27FC236}">
                        <a16:creationId xmlns:a16="http://schemas.microsoft.com/office/drawing/2014/main" id="{083BAC73-2E02-4C41-6A8D-B16EFFBDFDE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sp>
        <p:nvSpPr>
          <p:cNvPr id="1308" name="TextBox 1307">
            <a:extLst>
              <a:ext uri="{FF2B5EF4-FFF2-40B4-BE49-F238E27FC236}">
                <a16:creationId xmlns:a16="http://schemas.microsoft.com/office/drawing/2014/main" id="{367917F2-DAD0-77B3-8917-6BBBCE534F55}"/>
              </a:ext>
            </a:extLst>
          </p:cNvPr>
          <p:cNvSpPr txBox="1"/>
          <p:nvPr/>
        </p:nvSpPr>
        <p:spPr>
          <a:xfrm>
            <a:off x="5196310" y="4014634"/>
            <a:ext cx="856182" cy="369332"/>
          </a:xfrm>
          <a:prstGeom prst="rect">
            <a:avLst/>
          </a:prstGeom>
          <a:noFill/>
        </p:spPr>
        <p:txBody>
          <a:bodyPr wrap="square" rtlCol="0">
            <a:spAutoFit/>
          </a:bodyPr>
          <a:lstStyle/>
          <a:p>
            <a:r>
              <a:rPr lang="en-GB" b="1" dirty="0">
                <a:solidFill>
                  <a:schemeClr val="accent1"/>
                </a:solidFill>
              </a:rPr>
              <a:t>76.7%</a:t>
            </a:r>
          </a:p>
        </p:txBody>
      </p:sp>
      <p:sp>
        <p:nvSpPr>
          <p:cNvPr id="1309" name="Title 1">
            <a:extLst>
              <a:ext uri="{FF2B5EF4-FFF2-40B4-BE49-F238E27FC236}">
                <a16:creationId xmlns:a16="http://schemas.microsoft.com/office/drawing/2014/main" id="{1CBEAB97-8F02-D73E-FC29-42E84F453B00}"/>
              </a:ext>
            </a:extLst>
          </p:cNvPr>
          <p:cNvSpPr txBox="1">
            <a:spLocks/>
          </p:cNvSpPr>
          <p:nvPr/>
        </p:nvSpPr>
        <p:spPr>
          <a:xfrm>
            <a:off x="5138113" y="2079921"/>
            <a:ext cx="1707777"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Good level of development</a:t>
            </a:r>
          </a:p>
        </p:txBody>
      </p:sp>
    </p:spTree>
    <p:extLst>
      <p:ext uri="{BB962C8B-B14F-4D97-AF65-F5344CB8AC3E}">
        <p14:creationId xmlns:p14="http://schemas.microsoft.com/office/powerpoint/2010/main" val="3588484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Rectangle: Rounded Corners 136">
            <a:extLst>
              <a:ext uri="{FF2B5EF4-FFF2-40B4-BE49-F238E27FC236}">
                <a16:creationId xmlns:a16="http://schemas.microsoft.com/office/drawing/2014/main" id="{B85868FA-622C-9B15-150F-B73E48F9CFE5}"/>
              </a:ext>
            </a:extLst>
          </p:cNvPr>
          <p:cNvSpPr/>
          <p:nvPr/>
        </p:nvSpPr>
        <p:spPr>
          <a:xfrm>
            <a:off x="3803862" y="1614407"/>
            <a:ext cx="4050872" cy="2515274"/>
          </a:xfrm>
          <a:prstGeom prst="roundRect">
            <a:avLst>
              <a:gd name="adj" fmla="val 9353"/>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800" dirty="0">
              <a:solidFill>
                <a:srgbClr val="000000"/>
              </a:solidFill>
              <a:latin typeface="Arial" panose="020B0604020202020204" pitchFamily="34" charset="0"/>
            </a:endParaRPr>
          </a:p>
        </p:txBody>
      </p:sp>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Health and Wellbeing</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5</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11</a:t>
            </a:fld>
            <a:endParaRPr lang="en-GB" dirty="0"/>
          </a:p>
        </p:txBody>
      </p:sp>
      <p:sp>
        <p:nvSpPr>
          <p:cNvPr id="95" name="TextBox 94">
            <a:extLst>
              <a:ext uri="{FF2B5EF4-FFF2-40B4-BE49-F238E27FC236}">
                <a16:creationId xmlns:a16="http://schemas.microsoft.com/office/drawing/2014/main" id="{FBA0C13B-5B02-AAD3-0D84-EC0522E45B49}"/>
              </a:ext>
            </a:extLst>
          </p:cNvPr>
          <p:cNvSpPr txBox="1"/>
          <p:nvPr/>
        </p:nvSpPr>
        <p:spPr>
          <a:xfrm>
            <a:off x="10387143" y="4585273"/>
            <a:ext cx="520281" cy="230832"/>
          </a:xfrm>
          <a:prstGeom prst="rect">
            <a:avLst/>
          </a:prstGeom>
          <a:noFill/>
        </p:spPr>
        <p:txBody>
          <a:bodyPr wrap="square" rtlCol="0">
            <a:spAutoFit/>
          </a:bodyPr>
          <a:lstStyle/>
          <a:p>
            <a:r>
              <a:rPr lang="en-GB" sz="900" b="1" dirty="0">
                <a:solidFill>
                  <a:schemeClr val="bg1"/>
                </a:solidFill>
              </a:rPr>
              <a:t>50.7%</a:t>
            </a:r>
          </a:p>
        </p:txBody>
      </p:sp>
      <p:grpSp>
        <p:nvGrpSpPr>
          <p:cNvPr id="96" name="Group 95">
            <a:extLst>
              <a:ext uri="{FF2B5EF4-FFF2-40B4-BE49-F238E27FC236}">
                <a16:creationId xmlns:a16="http://schemas.microsoft.com/office/drawing/2014/main" id="{EB0AE92D-1A5F-593A-7EA3-2E89EC2E1277}"/>
              </a:ext>
            </a:extLst>
          </p:cNvPr>
          <p:cNvGrpSpPr/>
          <p:nvPr/>
        </p:nvGrpSpPr>
        <p:grpSpPr>
          <a:xfrm>
            <a:off x="3926537" y="2150662"/>
            <a:ext cx="1825578" cy="497144"/>
            <a:chOff x="5946000" y="3040198"/>
            <a:chExt cx="3357799" cy="914400"/>
          </a:xfrm>
        </p:grpSpPr>
        <p:pic>
          <p:nvPicPr>
            <p:cNvPr id="97" name="Graphic 96" descr="School girl with solid fill">
              <a:extLst>
                <a:ext uri="{FF2B5EF4-FFF2-40B4-BE49-F238E27FC236}">
                  <a16:creationId xmlns:a16="http://schemas.microsoft.com/office/drawing/2014/main" id="{540BB88B-EBA4-F765-F9FA-7A1FB3146D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6000" y="3040198"/>
              <a:ext cx="914400" cy="914400"/>
            </a:xfrm>
            <a:prstGeom prst="rect">
              <a:avLst/>
            </a:prstGeom>
          </p:spPr>
        </p:pic>
        <p:pic>
          <p:nvPicPr>
            <p:cNvPr id="98" name="Graphic 97" descr="School boy with solid fill">
              <a:extLst>
                <a:ext uri="{FF2B5EF4-FFF2-40B4-BE49-F238E27FC236}">
                  <a16:creationId xmlns:a16="http://schemas.microsoft.com/office/drawing/2014/main" id="{9F6AB41D-31E8-0EFC-69BE-00BED19D4A4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00056" y="3040198"/>
              <a:ext cx="914400" cy="914400"/>
            </a:xfrm>
            <a:prstGeom prst="rect">
              <a:avLst/>
            </a:prstGeom>
          </p:spPr>
        </p:pic>
        <p:pic>
          <p:nvPicPr>
            <p:cNvPr id="99" name="Graphic 98" descr="School girl with solid fill">
              <a:extLst>
                <a:ext uri="{FF2B5EF4-FFF2-40B4-BE49-F238E27FC236}">
                  <a16:creationId xmlns:a16="http://schemas.microsoft.com/office/drawing/2014/main" id="{5F1636B5-9846-F0CF-4FE1-B58D0C9C4A8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76120" y="3040198"/>
              <a:ext cx="914400" cy="914400"/>
            </a:xfrm>
            <a:prstGeom prst="rect">
              <a:avLst/>
            </a:prstGeom>
          </p:spPr>
        </p:pic>
        <p:pic>
          <p:nvPicPr>
            <p:cNvPr id="100" name="Graphic 99" descr="School boy with solid fill">
              <a:extLst>
                <a:ext uri="{FF2B5EF4-FFF2-40B4-BE49-F238E27FC236}">
                  <a16:creationId xmlns:a16="http://schemas.microsoft.com/office/drawing/2014/main" id="{DD2AAEF0-425F-E761-97D7-A770DC1E70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97615" y="3040198"/>
              <a:ext cx="914400" cy="914400"/>
            </a:xfrm>
            <a:prstGeom prst="rect">
              <a:avLst/>
            </a:prstGeom>
          </p:spPr>
        </p:pic>
        <p:pic>
          <p:nvPicPr>
            <p:cNvPr id="101" name="Graphic 100" descr="School girl with solid fill">
              <a:extLst>
                <a:ext uri="{FF2B5EF4-FFF2-40B4-BE49-F238E27FC236}">
                  <a16:creationId xmlns:a16="http://schemas.microsoft.com/office/drawing/2014/main" id="{692B6930-0DBB-483A-181E-25BF8E7B79D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9399" y="3040198"/>
              <a:ext cx="914400" cy="914400"/>
            </a:xfrm>
            <a:prstGeom prst="rect">
              <a:avLst/>
            </a:prstGeom>
          </p:spPr>
        </p:pic>
      </p:grpSp>
      <p:grpSp>
        <p:nvGrpSpPr>
          <p:cNvPr id="102" name="Group 101">
            <a:extLst>
              <a:ext uri="{FF2B5EF4-FFF2-40B4-BE49-F238E27FC236}">
                <a16:creationId xmlns:a16="http://schemas.microsoft.com/office/drawing/2014/main" id="{EFE3ADB6-BD6F-FB3F-5A5A-3DC73F574704}"/>
              </a:ext>
            </a:extLst>
          </p:cNvPr>
          <p:cNvGrpSpPr/>
          <p:nvPr/>
        </p:nvGrpSpPr>
        <p:grpSpPr>
          <a:xfrm>
            <a:off x="5970803" y="2158025"/>
            <a:ext cx="1771498" cy="482417"/>
            <a:chOff x="5946000" y="3040198"/>
            <a:chExt cx="3357799" cy="914400"/>
          </a:xfrm>
        </p:grpSpPr>
        <p:pic>
          <p:nvPicPr>
            <p:cNvPr id="103" name="Graphic 102" descr="School girl with solid fill">
              <a:extLst>
                <a:ext uri="{FF2B5EF4-FFF2-40B4-BE49-F238E27FC236}">
                  <a16:creationId xmlns:a16="http://schemas.microsoft.com/office/drawing/2014/main" id="{F62EAC44-5BC9-12F0-665B-1781EF5943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6000" y="3040198"/>
              <a:ext cx="914400" cy="914400"/>
            </a:xfrm>
            <a:prstGeom prst="rect">
              <a:avLst/>
            </a:prstGeom>
          </p:spPr>
        </p:pic>
        <p:pic>
          <p:nvPicPr>
            <p:cNvPr id="104" name="Graphic 103" descr="School boy with solid fill">
              <a:extLst>
                <a:ext uri="{FF2B5EF4-FFF2-40B4-BE49-F238E27FC236}">
                  <a16:creationId xmlns:a16="http://schemas.microsoft.com/office/drawing/2014/main" id="{5D784180-A8FB-BF3B-E33F-194B939B290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600056" y="3040198"/>
              <a:ext cx="914400" cy="914400"/>
            </a:xfrm>
            <a:prstGeom prst="rect">
              <a:avLst/>
            </a:prstGeom>
          </p:spPr>
        </p:pic>
        <p:pic>
          <p:nvPicPr>
            <p:cNvPr id="105" name="Graphic 104" descr="School girl with solid fill">
              <a:extLst>
                <a:ext uri="{FF2B5EF4-FFF2-40B4-BE49-F238E27FC236}">
                  <a16:creationId xmlns:a16="http://schemas.microsoft.com/office/drawing/2014/main" id="{3870142B-B13A-869E-E099-0CCCDEDC8DF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76120" y="3040198"/>
              <a:ext cx="914400" cy="914400"/>
            </a:xfrm>
            <a:prstGeom prst="rect">
              <a:avLst/>
            </a:prstGeom>
          </p:spPr>
        </p:pic>
        <p:pic>
          <p:nvPicPr>
            <p:cNvPr id="106" name="Graphic 105" descr="School boy with solid fill">
              <a:extLst>
                <a:ext uri="{FF2B5EF4-FFF2-40B4-BE49-F238E27FC236}">
                  <a16:creationId xmlns:a16="http://schemas.microsoft.com/office/drawing/2014/main" id="{3C6FFAB2-978C-E094-69DF-CE3AF48B4B6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97615" y="3040198"/>
              <a:ext cx="914400" cy="914400"/>
            </a:xfrm>
            <a:prstGeom prst="rect">
              <a:avLst/>
            </a:prstGeom>
          </p:spPr>
        </p:pic>
        <p:pic>
          <p:nvPicPr>
            <p:cNvPr id="107" name="Graphic 106" descr="School girl with solid fill">
              <a:extLst>
                <a:ext uri="{FF2B5EF4-FFF2-40B4-BE49-F238E27FC236}">
                  <a16:creationId xmlns:a16="http://schemas.microsoft.com/office/drawing/2014/main" id="{6102C34A-66A4-ECF3-7FD0-AAA8B0DF606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9399" y="3040198"/>
              <a:ext cx="914400" cy="914400"/>
            </a:xfrm>
            <a:prstGeom prst="rect">
              <a:avLst/>
            </a:prstGeom>
          </p:spPr>
        </p:pic>
      </p:grpSp>
      <p:sp>
        <p:nvSpPr>
          <p:cNvPr id="109" name="Title 1">
            <a:extLst>
              <a:ext uri="{FF2B5EF4-FFF2-40B4-BE49-F238E27FC236}">
                <a16:creationId xmlns:a16="http://schemas.microsoft.com/office/drawing/2014/main" id="{404DA6E7-DE06-10FD-D65A-29E595EE077D}"/>
              </a:ext>
            </a:extLst>
          </p:cNvPr>
          <p:cNvSpPr txBox="1">
            <a:spLocks/>
          </p:cNvSpPr>
          <p:nvPr/>
        </p:nvSpPr>
        <p:spPr>
          <a:xfrm>
            <a:off x="4699313" y="1620461"/>
            <a:ext cx="2473031"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Overweight and obesity</a:t>
            </a:r>
          </a:p>
        </p:txBody>
      </p:sp>
      <p:sp>
        <p:nvSpPr>
          <p:cNvPr id="110" name="TextBox 109">
            <a:extLst>
              <a:ext uri="{FF2B5EF4-FFF2-40B4-BE49-F238E27FC236}">
                <a16:creationId xmlns:a16="http://schemas.microsoft.com/office/drawing/2014/main" id="{84C4160A-E146-53C0-D018-9594C3A4E086}"/>
              </a:ext>
            </a:extLst>
          </p:cNvPr>
          <p:cNvSpPr txBox="1"/>
          <p:nvPr/>
        </p:nvSpPr>
        <p:spPr>
          <a:xfrm>
            <a:off x="3990278" y="2739261"/>
            <a:ext cx="1829237" cy="1200329"/>
          </a:xfrm>
          <a:prstGeom prst="rect">
            <a:avLst/>
          </a:prstGeom>
          <a:noFill/>
        </p:spPr>
        <p:txBody>
          <a:bodyPr wrap="square" rtlCol="0">
            <a:spAutoFit/>
          </a:bodyPr>
          <a:lstStyle/>
          <a:p>
            <a:r>
              <a:rPr lang="en-GB" sz="1200" b="1" dirty="0">
                <a:solidFill>
                  <a:schemeClr val="accent1"/>
                </a:solidFill>
              </a:rPr>
              <a:t>1 in 5 </a:t>
            </a:r>
            <a:r>
              <a:rPr lang="en-GB" sz="1000" dirty="0">
                <a:solidFill>
                  <a:schemeClr val="accent1"/>
                </a:solidFill>
              </a:rPr>
              <a:t>(19.0%) reception children are overweight or obese in BLMK. </a:t>
            </a:r>
          </a:p>
          <a:p>
            <a:r>
              <a:rPr lang="en-GB" sz="1000" dirty="0">
                <a:solidFill>
                  <a:schemeClr val="accent1"/>
                </a:solidFill>
              </a:rPr>
              <a:t>This compares to </a:t>
            </a:r>
            <a:r>
              <a:rPr lang="en-GB" sz="1000" b="1" dirty="0">
                <a:solidFill>
                  <a:schemeClr val="accent1"/>
                </a:solidFill>
              </a:rPr>
              <a:t>20.0%</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21.3% nationally</a:t>
            </a:r>
            <a:r>
              <a:rPr lang="en-GB" sz="1000" dirty="0">
                <a:solidFill>
                  <a:schemeClr val="accent1"/>
                </a:solidFill>
              </a:rPr>
              <a:t>. </a:t>
            </a:r>
          </a:p>
          <a:p>
            <a:endParaRPr lang="en-GB" sz="1000" dirty="0"/>
          </a:p>
        </p:txBody>
      </p:sp>
      <p:sp>
        <p:nvSpPr>
          <p:cNvPr id="111" name="TextBox 110">
            <a:extLst>
              <a:ext uri="{FF2B5EF4-FFF2-40B4-BE49-F238E27FC236}">
                <a16:creationId xmlns:a16="http://schemas.microsoft.com/office/drawing/2014/main" id="{F903BBC3-51CD-1F49-E80D-6AED27373732}"/>
              </a:ext>
            </a:extLst>
          </p:cNvPr>
          <p:cNvSpPr txBox="1"/>
          <p:nvPr/>
        </p:nvSpPr>
        <p:spPr>
          <a:xfrm>
            <a:off x="6045133" y="2748461"/>
            <a:ext cx="1675217" cy="1200329"/>
          </a:xfrm>
          <a:prstGeom prst="rect">
            <a:avLst/>
          </a:prstGeom>
          <a:noFill/>
        </p:spPr>
        <p:txBody>
          <a:bodyPr wrap="square" rtlCol="0">
            <a:spAutoFit/>
          </a:bodyPr>
          <a:lstStyle/>
          <a:p>
            <a:r>
              <a:rPr lang="en-GB" sz="1200" b="1" dirty="0">
                <a:solidFill>
                  <a:schemeClr val="accent1"/>
                </a:solidFill>
              </a:rPr>
              <a:t>2 in 5 </a:t>
            </a:r>
            <a:r>
              <a:rPr lang="en-GB" sz="1000" dirty="0">
                <a:solidFill>
                  <a:schemeClr val="accent1"/>
                </a:solidFill>
              </a:rPr>
              <a:t>(36.8%) year 6 children are overweight or obese in BLMK. </a:t>
            </a:r>
          </a:p>
          <a:p>
            <a:r>
              <a:rPr lang="en-GB" sz="1000" dirty="0">
                <a:solidFill>
                  <a:schemeClr val="accent1"/>
                </a:solidFill>
              </a:rPr>
              <a:t>This compares to </a:t>
            </a:r>
            <a:r>
              <a:rPr lang="en-GB" sz="1000" b="1" dirty="0">
                <a:solidFill>
                  <a:schemeClr val="accent1"/>
                </a:solidFill>
              </a:rPr>
              <a:t>34.3%</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36.6% nationally</a:t>
            </a:r>
            <a:r>
              <a:rPr lang="en-GB" sz="1000" dirty="0">
                <a:solidFill>
                  <a:schemeClr val="accent1"/>
                </a:solidFill>
              </a:rPr>
              <a:t>. </a:t>
            </a:r>
          </a:p>
          <a:p>
            <a:endParaRPr lang="en-GB" sz="1000" dirty="0"/>
          </a:p>
        </p:txBody>
      </p:sp>
      <p:grpSp>
        <p:nvGrpSpPr>
          <p:cNvPr id="128" name="Group 127">
            <a:extLst>
              <a:ext uri="{FF2B5EF4-FFF2-40B4-BE49-F238E27FC236}">
                <a16:creationId xmlns:a16="http://schemas.microsoft.com/office/drawing/2014/main" id="{0FA3FCD9-5689-B607-CFB1-0E6C9FBF9AB5}"/>
              </a:ext>
            </a:extLst>
          </p:cNvPr>
          <p:cNvGrpSpPr/>
          <p:nvPr/>
        </p:nvGrpSpPr>
        <p:grpSpPr>
          <a:xfrm>
            <a:off x="5515238" y="4710948"/>
            <a:ext cx="1601472" cy="532645"/>
            <a:chOff x="4353835" y="3064988"/>
            <a:chExt cx="2796330" cy="930052"/>
          </a:xfrm>
          <a:solidFill>
            <a:schemeClr val="bg1">
              <a:lumMod val="65000"/>
            </a:schemeClr>
          </a:solidFill>
        </p:grpSpPr>
        <p:pic>
          <p:nvPicPr>
            <p:cNvPr id="124" name="Graphic 123" descr="Tooth with solid fill">
              <a:extLst>
                <a:ext uri="{FF2B5EF4-FFF2-40B4-BE49-F238E27FC236}">
                  <a16:creationId xmlns:a16="http://schemas.microsoft.com/office/drawing/2014/main" id="{3A56C4A3-B6BD-C85F-7E63-1D05C1C3053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53835" y="3069853"/>
              <a:ext cx="914400" cy="914400"/>
            </a:xfrm>
            <a:prstGeom prst="rect">
              <a:avLst/>
            </a:prstGeom>
          </p:spPr>
        </p:pic>
        <p:pic>
          <p:nvPicPr>
            <p:cNvPr id="125" name="Graphic 124" descr="Tooth with solid fill">
              <a:extLst>
                <a:ext uri="{FF2B5EF4-FFF2-40B4-BE49-F238E27FC236}">
                  <a16:creationId xmlns:a16="http://schemas.microsoft.com/office/drawing/2014/main" id="{376CCEE6-300B-24A7-9BFC-2F84385EF1A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967041" y="3067776"/>
              <a:ext cx="914400" cy="914400"/>
            </a:xfrm>
            <a:prstGeom prst="rect">
              <a:avLst/>
            </a:prstGeom>
          </p:spPr>
        </p:pic>
        <p:pic>
          <p:nvPicPr>
            <p:cNvPr id="126" name="Graphic 125" descr="Tooth with solid fill">
              <a:extLst>
                <a:ext uri="{FF2B5EF4-FFF2-40B4-BE49-F238E27FC236}">
                  <a16:creationId xmlns:a16="http://schemas.microsoft.com/office/drawing/2014/main" id="{F51B9EB5-C5B1-6343-299D-3BE0B0C6239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607805" y="3064988"/>
              <a:ext cx="914400" cy="914400"/>
            </a:xfrm>
            <a:prstGeom prst="rect">
              <a:avLst/>
            </a:prstGeom>
          </p:spPr>
        </p:pic>
        <p:pic>
          <p:nvPicPr>
            <p:cNvPr id="127" name="Graphic 126" descr="Tooth with solid fill">
              <a:extLst>
                <a:ext uri="{FF2B5EF4-FFF2-40B4-BE49-F238E27FC236}">
                  <a16:creationId xmlns:a16="http://schemas.microsoft.com/office/drawing/2014/main" id="{06638A15-6C6A-2770-F4D3-2AA1C4060FF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235765" y="3080640"/>
              <a:ext cx="914400" cy="914400"/>
            </a:xfrm>
            <a:prstGeom prst="rect">
              <a:avLst/>
            </a:prstGeom>
          </p:spPr>
        </p:pic>
      </p:grpSp>
      <p:sp>
        <p:nvSpPr>
          <p:cNvPr id="129" name="Title 1">
            <a:extLst>
              <a:ext uri="{FF2B5EF4-FFF2-40B4-BE49-F238E27FC236}">
                <a16:creationId xmlns:a16="http://schemas.microsoft.com/office/drawing/2014/main" id="{0CBB3118-F6B0-6A72-CDE9-6227C8962E18}"/>
              </a:ext>
            </a:extLst>
          </p:cNvPr>
          <p:cNvSpPr txBox="1">
            <a:spLocks/>
          </p:cNvSpPr>
          <p:nvPr/>
        </p:nvSpPr>
        <p:spPr>
          <a:xfrm>
            <a:off x="6022333" y="4310548"/>
            <a:ext cx="694356" cy="362230"/>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Dental</a:t>
            </a:r>
          </a:p>
        </p:txBody>
      </p:sp>
      <p:sp>
        <p:nvSpPr>
          <p:cNvPr id="130" name="TextBox 129">
            <a:extLst>
              <a:ext uri="{FF2B5EF4-FFF2-40B4-BE49-F238E27FC236}">
                <a16:creationId xmlns:a16="http://schemas.microsoft.com/office/drawing/2014/main" id="{F7BDF4C2-C597-5A96-7798-B78A8517408D}"/>
              </a:ext>
            </a:extLst>
          </p:cNvPr>
          <p:cNvSpPr txBox="1"/>
          <p:nvPr/>
        </p:nvSpPr>
        <p:spPr>
          <a:xfrm>
            <a:off x="5177883" y="5320012"/>
            <a:ext cx="2715365" cy="892552"/>
          </a:xfrm>
          <a:prstGeom prst="rect">
            <a:avLst/>
          </a:prstGeom>
          <a:noFill/>
        </p:spPr>
        <p:txBody>
          <a:bodyPr wrap="square" rtlCol="0">
            <a:spAutoFit/>
          </a:bodyPr>
          <a:lstStyle/>
          <a:p>
            <a:r>
              <a:rPr lang="en-GB" sz="1200" b="1" dirty="0">
                <a:solidFill>
                  <a:schemeClr val="accent1"/>
                </a:solidFill>
              </a:rPr>
              <a:t>1 in 4 </a:t>
            </a:r>
            <a:r>
              <a:rPr lang="en-GB" sz="1000" dirty="0">
                <a:solidFill>
                  <a:schemeClr val="accent1"/>
                </a:solidFill>
              </a:rPr>
              <a:t>(23.6%) 5-year-olds experience visually obvious dental decay in BLMK. </a:t>
            </a:r>
          </a:p>
          <a:p>
            <a:r>
              <a:rPr lang="en-GB" sz="1000" dirty="0">
                <a:solidFill>
                  <a:schemeClr val="accent1"/>
                </a:solidFill>
              </a:rPr>
              <a:t>This compares to 19.3% for the East of England and 23.7% nationally. </a:t>
            </a:r>
          </a:p>
          <a:p>
            <a:endParaRPr lang="en-GB" sz="1000" dirty="0"/>
          </a:p>
        </p:txBody>
      </p:sp>
      <p:sp>
        <p:nvSpPr>
          <p:cNvPr id="134" name="Title 1">
            <a:extLst>
              <a:ext uri="{FF2B5EF4-FFF2-40B4-BE49-F238E27FC236}">
                <a16:creationId xmlns:a16="http://schemas.microsoft.com/office/drawing/2014/main" id="{458A5DB7-9490-06DE-0452-9376A411652A}"/>
              </a:ext>
            </a:extLst>
          </p:cNvPr>
          <p:cNvSpPr txBox="1">
            <a:spLocks/>
          </p:cNvSpPr>
          <p:nvPr/>
        </p:nvSpPr>
        <p:spPr>
          <a:xfrm>
            <a:off x="9149477" y="1639317"/>
            <a:ext cx="2246550"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Hospital admissions</a:t>
            </a:r>
          </a:p>
        </p:txBody>
      </p:sp>
      <p:sp>
        <p:nvSpPr>
          <p:cNvPr id="136" name="TextBox 135">
            <a:extLst>
              <a:ext uri="{FF2B5EF4-FFF2-40B4-BE49-F238E27FC236}">
                <a16:creationId xmlns:a16="http://schemas.microsoft.com/office/drawing/2014/main" id="{6E5F9064-7CD1-183D-ADB9-734299FA8D57}"/>
              </a:ext>
            </a:extLst>
          </p:cNvPr>
          <p:cNvSpPr txBox="1"/>
          <p:nvPr/>
        </p:nvSpPr>
        <p:spPr>
          <a:xfrm>
            <a:off x="8492151" y="4559989"/>
            <a:ext cx="2943059" cy="1169551"/>
          </a:xfrm>
          <a:prstGeom prst="rect">
            <a:avLst/>
          </a:prstGeom>
          <a:noFill/>
        </p:spPr>
        <p:txBody>
          <a:bodyPr wrap="square" rtlCol="0">
            <a:spAutoFit/>
          </a:bodyPr>
          <a:lstStyle/>
          <a:p>
            <a:r>
              <a:rPr lang="en-GB" sz="1000" dirty="0">
                <a:solidFill>
                  <a:schemeClr val="accent1"/>
                </a:solidFill>
              </a:rPr>
              <a:t>BLMK experiences </a:t>
            </a:r>
            <a:r>
              <a:rPr lang="en-GB" sz="1000" b="1" dirty="0">
                <a:solidFill>
                  <a:schemeClr val="accent1"/>
                </a:solidFill>
              </a:rPr>
              <a:t>higher admissions </a:t>
            </a:r>
            <a:r>
              <a:rPr lang="en-GB" sz="1000" dirty="0">
                <a:solidFill>
                  <a:schemeClr val="accent1"/>
                </a:solidFill>
              </a:rPr>
              <a:t>for </a:t>
            </a:r>
            <a:r>
              <a:rPr lang="en-GB" sz="1000" b="1" dirty="0">
                <a:solidFill>
                  <a:schemeClr val="accent1"/>
                </a:solidFill>
              </a:rPr>
              <a:t>gastroenteritis</a:t>
            </a:r>
            <a:r>
              <a:rPr lang="en-GB" sz="1000" dirty="0">
                <a:solidFill>
                  <a:schemeClr val="accent1"/>
                </a:solidFill>
              </a:rPr>
              <a:t>, </a:t>
            </a:r>
            <a:r>
              <a:rPr lang="en-GB" sz="1000" b="1" dirty="0">
                <a:solidFill>
                  <a:schemeClr val="accent1"/>
                </a:solidFill>
              </a:rPr>
              <a:t>lower respiratory, emergency admissions</a:t>
            </a:r>
            <a:r>
              <a:rPr lang="en-GB" sz="1000" dirty="0">
                <a:solidFill>
                  <a:schemeClr val="accent1"/>
                </a:solidFill>
              </a:rPr>
              <a:t> and </a:t>
            </a:r>
            <a:r>
              <a:rPr lang="en-GB" sz="1000" b="1" dirty="0">
                <a:solidFill>
                  <a:schemeClr val="accent1"/>
                </a:solidFill>
              </a:rPr>
              <a:t>asthma</a:t>
            </a:r>
            <a:r>
              <a:rPr lang="en-GB" sz="1000" dirty="0">
                <a:solidFill>
                  <a:schemeClr val="accent1"/>
                </a:solidFill>
              </a:rPr>
              <a:t> compared to East of England and England.</a:t>
            </a:r>
          </a:p>
          <a:p>
            <a:endParaRPr lang="en-GB" sz="1000" b="1" dirty="0">
              <a:solidFill>
                <a:schemeClr val="accent1"/>
              </a:solidFill>
            </a:endParaRPr>
          </a:p>
          <a:p>
            <a:r>
              <a:rPr lang="en-GB" sz="1000" dirty="0">
                <a:solidFill>
                  <a:schemeClr val="accent1"/>
                </a:solidFill>
              </a:rPr>
              <a:t>*Admissions for mental health condition will mostly represent teenage children. </a:t>
            </a:r>
          </a:p>
        </p:txBody>
      </p:sp>
      <p:sp>
        <p:nvSpPr>
          <p:cNvPr id="7" name="Rectangle: Rounded Corners 6">
            <a:extLst>
              <a:ext uri="{FF2B5EF4-FFF2-40B4-BE49-F238E27FC236}">
                <a16:creationId xmlns:a16="http://schemas.microsoft.com/office/drawing/2014/main" id="{DEB646C9-A999-473F-C2A4-08A12CDF8974}"/>
              </a:ext>
            </a:extLst>
          </p:cNvPr>
          <p:cNvSpPr/>
          <p:nvPr/>
        </p:nvSpPr>
        <p:spPr>
          <a:xfrm>
            <a:off x="145894" y="1615472"/>
            <a:ext cx="3575309" cy="2598207"/>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p>
          <a:p>
            <a:pPr marL="171450" indent="-171450" algn="l">
              <a:buFont typeface="Courier New" panose="02070309020205020404" pitchFamily="49" charset="0"/>
              <a:buChar char="o"/>
            </a:pPr>
            <a:r>
              <a:rPr lang="en-GB" sz="900" b="0" i="0" dirty="0">
                <a:solidFill>
                  <a:schemeClr val="accent1"/>
                </a:solidFill>
                <a:effectLst/>
              </a:rPr>
              <a:t>There are significant health consequences to childhood obesity</a:t>
            </a:r>
            <a:r>
              <a:rPr lang="en-GB" sz="900" dirty="0">
                <a:solidFill>
                  <a:schemeClr val="accent1"/>
                </a:solidFill>
              </a:rPr>
              <a:t>, both physical and mental, which are more likely to persist into adulthood.</a:t>
            </a: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Poor oral health is a priority under Best Start in Life and children experiencing poor health including oral health can negatively impact their ability to learn and develop</a:t>
            </a:r>
            <a:r>
              <a:rPr lang="en-GB" sz="900" dirty="0">
                <a:solidFill>
                  <a:schemeClr val="accent1"/>
                </a:solidFill>
                <a:latin typeface="Arial" panose="020B0604020202020204" pitchFamily="34" charset="0"/>
              </a:rPr>
              <a:t>.</a:t>
            </a:r>
            <a:endParaRPr lang="en-GB" sz="900" b="0" i="0" dirty="0">
              <a:solidFill>
                <a:schemeClr val="accent1"/>
              </a:solidFill>
              <a:effectLst/>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rPr>
              <a:t>G</a:t>
            </a:r>
            <a:r>
              <a:rPr lang="en-GB" sz="900" i="0" u="none" strike="noStrike" dirty="0">
                <a:solidFill>
                  <a:schemeClr val="accent1"/>
                </a:solidFill>
                <a:effectLst/>
              </a:rPr>
              <a:t>astroenteritis and</a:t>
            </a:r>
            <a:r>
              <a:rPr lang="en-GB" sz="900" i="0" dirty="0">
                <a:solidFill>
                  <a:schemeClr val="accent1"/>
                </a:solidFill>
                <a:effectLst/>
              </a:rPr>
              <a:t> </a:t>
            </a:r>
            <a:r>
              <a:rPr lang="en-GB" sz="900" b="0" i="0" dirty="0">
                <a:solidFill>
                  <a:schemeClr val="accent1"/>
                </a:solidFill>
                <a:effectLst/>
              </a:rPr>
              <a:t>lower respiratory admissions indicate success in parenting practices and other management of symptoms outside of hospital.</a:t>
            </a:r>
          </a:p>
          <a:p>
            <a:pPr marL="171450" indent="-171450" algn="l">
              <a:buFont typeface="Courier New" panose="02070309020205020404" pitchFamily="49" charset="0"/>
              <a:buChar char="o"/>
            </a:pPr>
            <a:r>
              <a:rPr lang="en-GB" sz="900" dirty="0">
                <a:solidFill>
                  <a:schemeClr val="accent1"/>
                </a:solidFill>
              </a:rPr>
              <a:t>Emergency hospital admissions can indicate wider determinants of poor health such as housing, damp and transport. With 1 in 4 admissions being related to respiratory infections. </a:t>
            </a:r>
          </a:p>
          <a:p>
            <a:pPr marL="171450" indent="-171450" algn="l">
              <a:buFont typeface="Courier New" panose="02070309020205020404" pitchFamily="49" charset="0"/>
              <a:buChar char="o"/>
            </a:pPr>
            <a:r>
              <a:rPr lang="en-GB" sz="900" b="0" i="0" dirty="0">
                <a:solidFill>
                  <a:schemeClr val="accent1"/>
                </a:solidFill>
                <a:effectLst/>
              </a:rPr>
              <a:t>With 1 in 10 children aged 5-16 having a diagnosable mental health condition, emergency admissions for under 18s can indi</a:t>
            </a:r>
            <a:r>
              <a:rPr lang="en-GB" sz="900" dirty="0">
                <a:solidFill>
                  <a:schemeClr val="accent1"/>
                </a:solidFill>
              </a:rPr>
              <a:t>cate the burden of poor mental health. </a:t>
            </a:r>
          </a:p>
        </p:txBody>
      </p:sp>
      <p:sp>
        <p:nvSpPr>
          <p:cNvPr id="8" name="Rectangle: Rounded Corners 7">
            <a:extLst>
              <a:ext uri="{FF2B5EF4-FFF2-40B4-BE49-F238E27FC236}">
                <a16:creationId xmlns:a16="http://schemas.microsoft.com/office/drawing/2014/main" id="{563CAB89-11B3-E427-7E36-3A200EF02B57}"/>
              </a:ext>
            </a:extLst>
          </p:cNvPr>
          <p:cNvSpPr/>
          <p:nvPr/>
        </p:nvSpPr>
        <p:spPr>
          <a:xfrm>
            <a:off x="143325" y="4278005"/>
            <a:ext cx="4627707" cy="197938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All hospital admissions shown are notably higher in LBC, except for mental health admissions. All places have admissions significantly higher than England for Emergency admissions and all places except BBC are significantly higher than England for gastrointestinal and lower respiratory admissions</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Childhood obesity rates in BLMK are roughly twice as high by the time children are in year 6, and the obesity rates of year 6 children is rising across England. CBC has a lower prevalence at both reception and year 6 while LBC has a higher rate among year 6 compared to the other places.</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Visually obvious dental decay is varied in BLMK with LBC being significantly higher than national and CBC and MKC being significantly lower.</a:t>
            </a:r>
          </a:p>
          <a:p>
            <a:pPr algn="l"/>
            <a:endParaRPr lang="en-GB" sz="900" dirty="0">
              <a:solidFill>
                <a:schemeClr val="accent1"/>
              </a:solidFill>
              <a:latin typeface="Arial" panose="020B0604020202020204" pitchFamily="34" charset="0"/>
            </a:endParaRPr>
          </a:p>
        </p:txBody>
      </p:sp>
      <p:pic>
        <p:nvPicPr>
          <p:cNvPr id="3" name="Picture 2">
            <a:extLst>
              <a:ext uri="{FF2B5EF4-FFF2-40B4-BE49-F238E27FC236}">
                <a16:creationId xmlns:a16="http://schemas.microsoft.com/office/drawing/2014/main" id="{ADF727A0-548E-09C5-196B-46BF632E263D}"/>
              </a:ext>
            </a:extLst>
          </p:cNvPr>
          <p:cNvPicPr>
            <a:picLocks noChangeAspect="1"/>
          </p:cNvPicPr>
          <p:nvPr/>
        </p:nvPicPr>
        <p:blipFill>
          <a:blip r:embed="rId15"/>
          <a:stretch>
            <a:fillRect/>
          </a:stretch>
        </p:blipFill>
        <p:spPr>
          <a:xfrm>
            <a:off x="8076539" y="1945478"/>
            <a:ext cx="3974937" cy="2353260"/>
          </a:xfrm>
          <a:prstGeom prst="rect">
            <a:avLst/>
          </a:prstGeom>
        </p:spPr>
      </p:pic>
      <p:sp>
        <p:nvSpPr>
          <p:cNvPr id="10" name="Rectangle: Rounded Corners 9">
            <a:extLst>
              <a:ext uri="{FF2B5EF4-FFF2-40B4-BE49-F238E27FC236}">
                <a16:creationId xmlns:a16="http://schemas.microsoft.com/office/drawing/2014/main" id="{A7716879-AE6B-181E-853D-57A2773F2689}"/>
              </a:ext>
            </a:extLst>
          </p:cNvPr>
          <p:cNvSpPr/>
          <p:nvPr/>
        </p:nvSpPr>
        <p:spPr>
          <a:xfrm>
            <a:off x="7975651" y="1614640"/>
            <a:ext cx="4119653" cy="4190624"/>
          </a:xfrm>
          <a:prstGeom prst="roundRect">
            <a:avLst>
              <a:gd name="adj" fmla="val 8718"/>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800" dirty="0">
              <a:solidFill>
                <a:srgbClr val="000000"/>
              </a:solidFill>
              <a:latin typeface="Arial" panose="020B0604020202020204" pitchFamily="34" charset="0"/>
            </a:endParaRPr>
          </a:p>
        </p:txBody>
      </p:sp>
      <p:sp>
        <p:nvSpPr>
          <p:cNvPr id="11" name="Rectangle: Rounded Corners 10">
            <a:extLst>
              <a:ext uri="{FF2B5EF4-FFF2-40B4-BE49-F238E27FC236}">
                <a16:creationId xmlns:a16="http://schemas.microsoft.com/office/drawing/2014/main" id="{0D14849D-F6D2-B24B-9975-0E04D27AC15A}"/>
              </a:ext>
            </a:extLst>
          </p:cNvPr>
          <p:cNvSpPr/>
          <p:nvPr/>
        </p:nvSpPr>
        <p:spPr>
          <a:xfrm>
            <a:off x="4858342" y="4278005"/>
            <a:ext cx="2978461" cy="1979383"/>
          </a:xfrm>
          <a:prstGeom prst="roundRect">
            <a:avLst>
              <a:gd name="adj" fmla="val 9353"/>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800" dirty="0">
              <a:solidFill>
                <a:srgbClr val="000000"/>
              </a:solidFill>
              <a:latin typeface="Arial" panose="020B0604020202020204" pitchFamily="34" charset="0"/>
            </a:endParaRPr>
          </a:p>
        </p:txBody>
      </p:sp>
    </p:spTree>
    <p:extLst>
      <p:ext uri="{BB962C8B-B14F-4D97-AF65-F5344CB8AC3E}">
        <p14:creationId xmlns:p14="http://schemas.microsoft.com/office/powerpoint/2010/main" val="2814051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Rounded Corners 43">
            <a:extLst>
              <a:ext uri="{FF2B5EF4-FFF2-40B4-BE49-F238E27FC236}">
                <a16:creationId xmlns:a16="http://schemas.microsoft.com/office/drawing/2014/main" id="{DB6428B9-F7AF-3101-C9B2-7EE122CB1FF9}"/>
              </a:ext>
            </a:extLst>
          </p:cNvPr>
          <p:cNvSpPr/>
          <p:nvPr/>
        </p:nvSpPr>
        <p:spPr>
          <a:xfrm>
            <a:off x="8666393" y="1373905"/>
            <a:ext cx="3262255"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accent1"/>
                </a:solidFill>
              </a:rPr>
              <a:t>Attainment</a:t>
            </a:r>
            <a:endParaRPr lang="en-US" sz="1200" b="1" dirty="0">
              <a:solidFill>
                <a:schemeClr val="accent1"/>
              </a:solidFill>
            </a:endParaRPr>
          </a:p>
        </p:txBody>
      </p:sp>
      <p:sp>
        <p:nvSpPr>
          <p:cNvPr id="43" name="Rectangle: Rounded Corners 42">
            <a:extLst>
              <a:ext uri="{FF2B5EF4-FFF2-40B4-BE49-F238E27FC236}">
                <a16:creationId xmlns:a16="http://schemas.microsoft.com/office/drawing/2014/main" id="{3D3E3F2E-7B9A-88F2-1926-5512F951A378}"/>
              </a:ext>
            </a:extLst>
          </p:cNvPr>
          <p:cNvSpPr/>
          <p:nvPr/>
        </p:nvSpPr>
        <p:spPr>
          <a:xfrm>
            <a:off x="3481831" y="1373906"/>
            <a:ext cx="4797425"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SEN pupils</a:t>
            </a:r>
          </a:p>
        </p:txBody>
      </p:sp>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SEND</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6</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12</a:t>
            </a:fld>
            <a:endParaRPr lang="en-GB" dirty="0"/>
          </a:p>
        </p:txBody>
      </p:sp>
      <p:sp>
        <p:nvSpPr>
          <p:cNvPr id="3" name="Rectangle: Rounded Corners 2">
            <a:extLst>
              <a:ext uri="{FF2B5EF4-FFF2-40B4-BE49-F238E27FC236}">
                <a16:creationId xmlns:a16="http://schemas.microsoft.com/office/drawing/2014/main" id="{860D2A4A-E57A-280A-18B1-3B2509E82CE5}"/>
              </a:ext>
            </a:extLst>
          </p:cNvPr>
          <p:cNvSpPr/>
          <p:nvPr/>
        </p:nvSpPr>
        <p:spPr>
          <a:xfrm>
            <a:off x="151283" y="1624074"/>
            <a:ext cx="3175679" cy="2199485"/>
          </a:xfrm>
          <a:prstGeom prst="roundRect">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endParaRPr lang="en-GB" sz="8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800" i="1" dirty="0">
                <a:solidFill>
                  <a:schemeClr val="accent1"/>
                </a:solidFill>
                <a:latin typeface="Arial" panose="020B0604020202020204" pitchFamily="34" charset="0"/>
              </a:rPr>
              <a:t>“</a:t>
            </a:r>
            <a:r>
              <a:rPr lang="en-GB" sz="900" i="1" dirty="0">
                <a:solidFill>
                  <a:schemeClr val="accent1"/>
                </a:solidFill>
              </a:rPr>
              <a:t>All children are entitled to an education that enables them to achieve the best possible educational and other outcomes, and become confident young children with a growing ability to communicate their own views and ready to make the transition into compulsory education.” </a:t>
            </a:r>
            <a:r>
              <a:rPr lang="en-GB" sz="900" dirty="0">
                <a:solidFill>
                  <a:schemeClr val="accent1"/>
                </a:solidFill>
              </a:rPr>
              <a:t>[10]</a:t>
            </a:r>
          </a:p>
          <a:p>
            <a:pPr marL="171450" indent="-171450">
              <a:buFont typeface="Courier New" panose="02070309020205020404" pitchFamily="49" charset="0"/>
              <a:buChar char="o"/>
            </a:pPr>
            <a:endParaRPr lang="en-GB" sz="900" dirty="0">
              <a:solidFill>
                <a:schemeClr val="accent1"/>
              </a:solidFill>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Children with special educational needs and disabilities (SEND) experience worse outcomes than their peers, in terms of attendance and educational attainment. They experience poorer health outcomes and often have less opportunities later in life. [10]</a:t>
            </a:r>
          </a:p>
        </p:txBody>
      </p:sp>
      <p:grpSp>
        <p:nvGrpSpPr>
          <p:cNvPr id="14" name="Group 13">
            <a:extLst>
              <a:ext uri="{FF2B5EF4-FFF2-40B4-BE49-F238E27FC236}">
                <a16:creationId xmlns:a16="http://schemas.microsoft.com/office/drawing/2014/main" id="{02798853-F6FB-6F9E-D476-B83DD1A7C2D9}"/>
              </a:ext>
            </a:extLst>
          </p:cNvPr>
          <p:cNvGrpSpPr/>
          <p:nvPr/>
        </p:nvGrpSpPr>
        <p:grpSpPr>
          <a:xfrm>
            <a:off x="6302143" y="2075288"/>
            <a:ext cx="1944216" cy="448533"/>
            <a:chOff x="5043308" y="1793430"/>
            <a:chExt cx="2833046" cy="653587"/>
          </a:xfrm>
        </p:grpSpPr>
        <p:grpSp>
          <p:nvGrpSpPr>
            <p:cNvPr id="7" name="Group 6">
              <a:extLst>
                <a:ext uri="{FF2B5EF4-FFF2-40B4-BE49-F238E27FC236}">
                  <a16:creationId xmlns:a16="http://schemas.microsoft.com/office/drawing/2014/main" id="{1021E7B9-A580-92DF-1E51-2DD412AC4B22}"/>
                </a:ext>
              </a:extLst>
            </p:cNvPr>
            <p:cNvGrpSpPr/>
            <p:nvPr/>
          </p:nvGrpSpPr>
          <p:grpSpPr>
            <a:xfrm>
              <a:off x="5043308" y="1793430"/>
              <a:ext cx="2400056" cy="653587"/>
              <a:chOff x="5946000" y="3040198"/>
              <a:chExt cx="3357799" cy="914400"/>
            </a:xfrm>
          </p:grpSpPr>
          <p:pic>
            <p:nvPicPr>
              <p:cNvPr id="8" name="Graphic 7" descr="School girl with solid fill">
                <a:extLst>
                  <a:ext uri="{FF2B5EF4-FFF2-40B4-BE49-F238E27FC236}">
                    <a16:creationId xmlns:a16="http://schemas.microsoft.com/office/drawing/2014/main" id="{A30B34FD-F58A-7A83-595F-D41F49BCA1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6000" y="3040198"/>
                <a:ext cx="914400" cy="914400"/>
              </a:xfrm>
              <a:prstGeom prst="rect">
                <a:avLst/>
              </a:prstGeom>
            </p:spPr>
          </p:pic>
          <p:pic>
            <p:nvPicPr>
              <p:cNvPr id="9" name="Graphic 8" descr="School boy with solid fill">
                <a:extLst>
                  <a:ext uri="{FF2B5EF4-FFF2-40B4-BE49-F238E27FC236}">
                    <a16:creationId xmlns:a16="http://schemas.microsoft.com/office/drawing/2014/main" id="{43BA9681-746F-F956-28B0-A49A9E88BD0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00056" y="3040198"/>
                <a:ext cx="914400" cy="914400"/>
              </a:xfrm>
              <a:prstGeom prst="rect">
                <a:avLst/>
              </a:prstGeom>
            </p:spPr>
          </p:pic>
          <p:pic>
            <p:nvPicPr>
              <p:cNvPr id="10" name="Graphic 9" descr="School girl with solid fill">
                <a:extLst>
                  <a:ext uri="{FF2B5EF4-FFF2-40B4-BE49-F238E27FC236}">
                    <a16:creationId xmlns:a16="http://schemas.microsoft.com/office/drawing/2014/main" id="{4EFBCC7F-3996-0E22-8AE4-DFC955B6AC2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76120" y="3040198"/>
                <a:ext cx="914400" cy="914400"/>
              </a:xfrm>
              <a:prstGeom prst="rect">
                <a:avLst/>
              </a:prstGeom>
            </p:spPr>
          </p:pic>
          <p:pic>
            <p:nvPicPr>
              <p:cNvPr id="11" name="Graphic 10" descr="School boy with solid fill">
                <a:extLst>
                  <a:ext uri="{FF2B5EF4-FFF2-40B4-BE49-F238E27FC236}">
                    <a16:creationId xmlns:a16="http://schemas.microsoft.com/office/drawing/2014/main" id="{43BBD9C8-6D22-FFA7-F00D-9A047CBA1AC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97615" y="3040198"/>
                <a:ext cx="914400" cy="914400"/>
              </a:xfrm>
              <a:prstGeom prst="rect">
                <a:avLst/>
              </a:prstGeom>
            </p:spPr>
          </p:pic>
          <p:pic>
            <p:nvPicPr>
              <p:cNvPr id="12" name="Graphic 11" descr="School girl with solid fill">
                <a:extLst>
                  <a:ext uri="{FF2B5EF4-FFF2-40B4-BE49-F238E27FC236}">
                    <a16:creationId xmlns:a16="http://schemas.microsoft.com/office/drawing/2014/main" id="{9FD8980E-301C-9060-168B-E63754769BD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9399" y="3040198"/>
                <a:ext cx="914400" cy="914400"/>
              </a:xfrm>
              <a:prstGeom prst="rect">
                <a:avLst/>
              </a:prstGeom>
            </p:spPr>
          </p:pic>
        </p:grpSp>
        <p:pic>
          <p:nvPicPr>
            <p:cNvPr id="13" name="Graphic 12" descr="School boy with solid fill">
              <a:extLst>
                <a:ext uri="{FF2B5EF4-FFF2-40B4-BE49-F238E27FC236}">
                  <a16:creationId xmlns:a16="http://schemas.microsoft.com/office/drawing/2014/main" id="{750A176B-F5CD-1F84-560A-22A70B85A2D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22768" y="1793430"/>
              <a:ext cx="653586" cy="653587"/>
            </a:xfrm>
            <a:prstGeom prst="rect">
              <a:avLst/>
            </a:prstGeom>
          </p:spPr>
        </p:pic>
      </p:grpSp>
      <p:sp>
        <p:nvSpPr>
          <p:cNvPr id="15" name="TextBox 14">
            <a:extLst>
              <a:ext uri="{FF2B5EF4-FFF2-40B4-BE49-F238E27FC236}">
                <a16:creationId xmlns:a16="http://schemas.microsoft.com/office/drawing/2014/main" id="{5874292F-D5C0-2B92-2C11-CE86B7776476}"/>
              </a:ext>
            </a:extLst>
          </p:cNvPr>
          <p:cNvSpPr txBox="1"/>
          <p:nvPr/>
        </p:nvSpPr>
        <p:spPr>
          <a:xfrm>
            <a:off x="6290343" y="2561677"/>
            <a:ext cx="2127464" cy="1969770"/>
          </a:xfrm>
          <a:prstGeom prst="rect">
            <a:avLst/>
          </a:prstGeom>
          <a:noFill/>
        </p:spPr>
        <p:txBody>
          <a:bodyPr wrap="square" rtlCol="0">
            <a:spAutoFit/>
          </a:bodyPr>
          <a:lstStyle/>
          <a:p>
            <a:r>
              <a:rPr lang="en-GB" sz="1200" b="1" dirty="0">
                <a:solidFill>
                  <a:schemeClr val="accent1"/>
                </a:solidFill>
              </a:rPr>
              <a:t>1 in 6 </a:t>
            </a:r>
            <a:r>
              <a:rPr lang="en-GB" sz="1000" dirty="0">
                <a:solidFill>
                  <a:schemeClr val="accent1"/>
                </a:solidFill>
              </a:rPr>
              <a:t>(15.9%) pupils have SEN (EHC plan or SEN support) in BLMK. </a:t>
            </a:r>
          </a:p>
          <a:p>
            <a:endParaRPr lang="en-GB" sz="1000" dirty="0">
              <a:solidFill>
                <a:schemeClr val="accent1"/>
              </a:solidFill>
            </a:endParaRPr>
          </a:p>
          <a:p>
            <a:r>
              <a:rPr lang="en-GB" sz="1000" dirty="0">
                <a:solidFill>
                  <a:schemeClr val="accent1"/>
                </a:solidFill>
              </a:rPr>
              <a:t>This compares to </a:t>
            </a:r>
            <a:r>
              <a:rPr lang="en-GB" sz="1000" b="1" dirty="0">
                <a:solidFill>
                  <a:schemeClr val="accent1"/>
                </a:solidFill>
              </a:rPr>
              <a:t>16.3% </a:t>
            </a:r>
            <a:r>
              <a:rPr lang="en-GB" sz="1000" dirty="0">
                <a:solidFill>
                  <a:schemeClr val="accent1"/>
                </a:solidFill>
              </a:rPr>
              <a:t>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17.1% nationally</a:t>
            </a:r>
            <a:r>
              <a:rPr lang="en-GB" sz="1000" dirty="0">
                <a:solidFill>
                  <a:schemeClr val="accent1"/>
                </a:solidFill>
              </a:rPr>
              <a:t>. </a:t>
            </a:r>
          </a:p>
          <a:p>
            <a:endParaRPr lang="en-GB" sz="1000" dirty="0">
              <a:solidFill>
                <a:schemeClr val="accent1"/>
              </a:solidFill>
            </a:endParaRPr>
          </a:p>
          <a:p>
            <a:r>
              <a:rPr lang="en-GB" sz="1000" dirty="0">
                <a:solidFill>
                  <a:schemeClr val="accent1"/>
                </a:solidFill>
              </a:rPr>
              <a:t>Of this 15.9%,  </a:t>
            </a:r>
            <a:r>
              <a:rPr lang="en-GB" sz="1000" b="1" dirty="0">
                <a:solidFill>
                  <a:schemeClr val="accent1"/>
                </a:solidFill>
              </a:rPr>
              <a:t>4.2% </a:t>
            </a:r>
            <a:r>
              <a:rPr lang="en-GB" sz="1000" dirty="0">
                <a:solidFill>
                  <a:schemeClr val="accent1"/>
                </a:solidFill>
              </a:rPr>
              <a:t>are</a:t>
            </a:r>
            <a:r>
              <a:rPr lang="en-GB" sz="1000" b="1" dirty="0">
                <a:solidFill>
                  <a:schemeClr val="accent1"/>
                </a:solidFill>
              </a:rPr>
              <a:t> EHC </a:t>
            </a:r>
            <a:r>
              <a:rPr lang="en-GB" sz="1000" dirty="0">
                <a:solidFill>
                  <a:schemeClr val="accent1"/>
                </a:solidFill>
              </a:rPr>
              <a:t>plans and </a:t>
            </a:r>
            <a:r>
              <a:rPr lang="en-GB" sz="1000" b="1" dirty="0">
                <a:solidFill>
                  <a:schemeClr val="accent1"/>
                </a:solidFill>
              </a:rPr>
              <a:t>11.7% are SEN </a:t>
            </a:r>
            <a:r>
              <a:rPr lang="en-GB" sz="1000" dirty="0">
                <a:solidFill>
                  <a:schemeClr val="accent1"/>
                </a:solidFill>
              </a:rPr>
              <a:t>support.</a:t>
            </a:r>
          </a:p>
          <a:p>
            <a:endParaRPr lang="en-GB" sz="1000" dirty="0"/>
          </a:p>
        </p:txBody>
      </p:sp>
      <p:sp>
        <p:nvSpPr>
          <p:cNvPr id="74" name="TextBox 73">
            <a:extLst>
              <a:ext uri="{FF2B5EF4-FFF2-40B4-BE49-F238E27FC236}">
                <a16:creationId xmlns:a16="http://schemas.microsoft.com/office/drawing/2014/main" id="{00EF2670-7843-B83D-67C2-D7F5C1528213}"/>
              </a:ext>
            </a:extLst>
          </p:cNvPr>
          <p:cNvSpPr txBox="1"/>
          <p:nvPr/>
        </p:nvSpPr>
        <p:spPr>
          <a:xfrm>
            <a:off x="8889136" y="4119395"/>
            <a:ext cx="3151580" cy="2092881"/>
          </a:xfrm>
          <a:prstGeom prst="rect">
            <a:avLst/>
          </a:prstGeom>
          <a:noFill/>
        </p:spPr>
        <p:txBody>
          <a:bodyPr wrap="square" rtlCol="0">
            <a:spAutoFit/>
          </a:bodyPr>
          <a:lstStyle/>
          <a:p>
            <a:r>
              <a:rPr lang="en-GB" sz="1000" dirty="0">
                <a:solidFill>
                  <a:schemeClr val="accent1"/>
                </a:solidFill>
              </a:rPr>
              <a:t>Early Learning Goals (ELGs) cover 17 goals to assess children's development at the end of the end of the academic year in which the child turns five. Meaning a maximum score is 17 points.</a:t>
            </a:r>
          </a:p>
          <a:p>
            <a:endParaRPr lang="en-GB" sz="1000" dirty="0">
              <a:solidFill>
                <a:schemeClr val="accent1"/>
              </a:solidFill>
            </a:endParaRPr>
          </a:p>
          <a:p>
            <a:r>
              <a:rPr lang="en-GB" sz="1000" b="1" dirty="0">
                <a:solidFill>
                  <a:schemeClr val="accent1"/>
                </a:solidFill>
              </a:rPr>
              <a:t>1.9 ELGs </a:t>
            </a:r>
            <a:r>
              <a:rPr lang="en-GB" sz="1000" dirty="0">
                <a:solidFill>
                  <a:schemeClr val="accent1"/>
                </a:solidFill>
              </a:rPr>
              <a:t>were met for pupils with an </a:t>
            </a:r>
            <a:r>
              <a:rPr lang="en-GB" sz="1000" b="1" dirty="0">
                <a:solidFill>
                  <a:schemeClr val="accent1"/>
                </a:solidFill>
              </a:rPr>
              <a:t>EHC plan </a:t>
            </a:r>
            <a:r>
              <a:rPr lang="en-GB" sz="1000" dirty="0">
                <a:solidFill>
                  <a:schemeClr val="accent1"/>
                </a:solidFill>
              </a:rPr>
              <a:t>in BLMK. </a:t>
            </a:r>
          </a:p>
          <a:p>
            <a:r>
              <a:rPr lang="en-GB" sz="1000" dirty="0">
                <a:solidFill>
                  <a:schemeClr val="accent1"/>
                </a:solidFill>
              </a:rPr>
              <a:t>This compares to </a:t>
            </a:r>
            <a:r>
              <a:rPr lang="en-GB" sz="1000" b="1" dirty="0">
                <a:solidFill>
                  <a:schemeClr val="accent1"/>
                </a:solidFill>
              </a:rPr>
              <a:t>2.7</a:t>
            </a:r>
            <a:r>
              <a:rPr lang="en-GB" sz="1000" dirty="0">
                <a:solidFill>
                  <a:schemeClr val="accent1"/>
                </a:solidFill>
              </a:rPr>
              <a:t> for </a:t>
            </a:r>
            <a:r>
              <a:rPr lang="en-GB" sz="1000" b="1" dirty="0">
                <a:solidFill>
                  <a:schemeClr val="accent1"/>
                </a:solidFill>
              </a:rPr>
              <a:t>the East of England</a:t>
            </a:r>
            <a:r>
              <a:rPr lang="en-GB" sz="1000" dirty="0">
                <a:solidFill>
                  <a:schemeClr val="accent1"/>
                </a:solidFill>
              </a:rPr>
              <a:t> and </a:t>
            </a:r>
            <a:r>
              <a:rPr lang="en-GB" sz="1000" b="1" dirty="0">
                <a:solidFill>
                  <a:schemeClr val="accent1"/>
                </a:solidFill>
              </a:rPr>
              <a:t>2.4 nationally</a:t>
            </a:r>
            <a:r>
              <a:rPr lang="en-GB" sz="1000" dirty="0">
                <a:solidFill>
                  <a:schemeClr val="accent1"/>
                </a:solidFill>
              </a:rPr>
              <a:t>. </a:t>
            </a:r>
          </a:p>
          <a:p>
            <a:endParaRPr lang="en-GB" sz="1000" dirty="0">
              <a:solidFill>
                <a:schemeClr val="accent1"/>
              </a:solidFill>
            </a:endParaRPr>
          </a:p>
          <a:p>
            <a:r>
              <a:rPr lang="en-GB" sz="1000" dirty="0">
                <a:solidFill>
                  <a:schemeClr val="accent1"/>
                </a:solidFill>
              </a:rPr>
              <a:t>For</a:t>
            </a:r>
            <a:r>
              <a:rPr lang="en-GB" sz="1000" b="1" dirty="0">
                <a:solidFill>
                  <a:schemeClr val="accent1"/>
                </a:solidFill>
              </a:rPr>
              <a:t> non-SEN </a:t>
            </a:r>
            <a:r>
              <a:rPr lang="en-GB" sz="1000" dirty="0">
                <a:solidFill>
                  <a:schemeClr val="accent1"/>
                </a:solidFill>
              </a:rPr>
              <a:t>pupils</a:t>
            </a:r>
            <a:r>
              <a:rPr lang="en-GB" sz="1000" b="1" dirty="0">
                <a:solidFill>
                  <a:schemeClr val="accent1"/>
                </a:solidFill>
              </a:rPr>
              <a:t>, 14.9 ELGs </a:t>
            </a:r>
            <a:r>
              <a:rPr lang="en-GB" sz="1000" dirty="0">
                <a:solidFill>
                  <a:schemeClr val="accent1"/>
                </a:solidFill>
              </a:rPr>
              <a:t>were met on average for BLMK, East of England and England.</a:t>
            </a:r>
          </a:p>
          <a:p>
            <a:endParaRPr lang="en-GB" sz="1000" dirty="0"/>
          </a:p>
        </p:txBody>
      </p:sp>
      <p:sp>
        <p:nvSpPr>
          <p:cNvPr id="21" name="Rectangle: Rounded Corners 20">
            <a:extLst>
              <a:ext uri="{FF2B5EF4-FFF2-40B4-BE49-F238E27FC236}">
                <a16:creationId xmlns:a16="http://schemas.microsoft.com/office/drawing/2014/main" id="{B80B69D2-AF21-D81E-FE3B-386165E37F91}"/>
              </a:ext>
            </a:extLst>
          </p:cNvPr>
          <p:cNvSpPr/>
          <p:nvPr/>
        </p:nvSpPr>
        <p:spPr>
          <a:xfrm>
            <a:off x="149906" y="3924529"/>
            <a:ext cx="3170328" cy="2301141"/>
          </a:xfrm>
          <a:prstGeom prst="roundRect">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Figures for SEN are based on all state funded phases of education (primary, secondary and special schools).</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Both the number and proportion of pupils with SEN is increasing across BLMK. This trend is matched regionally and nationally.</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Of pupils with SEN in BLMK, roughly 1 in 4 have an Education Health and Care (EHC) plan. </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LBC has the highest proportion (17.6%) of SEN pupils among BLMK places while BBC and MKC have the lowest (14.5%).</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Early Learning Goals achieved are consistently lower among pupils with SEN. BLMK SEN pupils perform worse than the East of England or national average, but non-SEN pupils perform similarly.</a:t>
            </a:r>
            <a:endParaRPr lang="en-GB" sz="800" dirty="0">
              <a:solidFill>
                <a:schemeClr val="accent1"/>
              </a:solidFill>
              <a:latin typeface="Arial" panose="020B0604020202020204" pitchFamily="34" charset="0"/>
            </a:endParaRPr>
          </a:p>
        </p:txBody>
      </p:sp>
      <p:sp>
        <p:nvSpPr>
          <p:cNvPr id="55" name="TextBox 54">
            <a:extLst>
              <a:ext uri="{FF2B5EF4-FFF2-40B4-BE49-F238E27FC236}">
                <a16:creationId xmlns:a16="http://schemas.microsoft.com/office/drawing/2014/main" id="{A3EDAE04-30F2-E7AE-59CF-165111695CB0}"/>
              </a:ext>
            </a:extLst>
          </p:cNvPr>
          <p:cNvSpPr txBox="1"/>
          <p:nvPr/>
        </p:nvSpPr>
        <p:spPr>
          <a:xfrm>
            <a:off x="3468382" y="4301916"/>
            <a:ext cx="2636214" cy="1985159"/>
          </a:xfrm>
          <a:prstGeom prst="rect">
            <a:avLst/>
          </a:prstGeom>
          <a:noFill/>
        </p:spPr>
        <p:txBody>
          <a:bodyPr wrap="square" rtlCol="0">
            <a:spAutoFit/>
          </a:bodyPr>
          <a:lstStyle/>
          <a:p>
            <a:r>
              <a:rPr lang="en-GB" sz="1000" dirty="0">
                <a:solidFill>
                  <a:schemeClr val="accent1"/>
                </a:solidFill>
              </a:rPr>
              <a:t>In BLMK, the number of </a:t>
            </a:r>
            <a:r>
              <a:rPr lang="en-GB" sz="1000" b="1" dirty="0">
                <a:solidFill>
                  <a:schemeClr val="accent1"/>
                </a:solidFill>
              </a:rPr>
              <a:t>EHC plan </a:t>
            </a:r>
            <a:r>
              <a:rPr lang="en-GB" sz="1000" dirty="0">
                <a:solidFill>
                  <a:schemeClr val="accent1"/>
                </a:solidFill>
              </a:rPr>
              <a:t>and</a:t>
            </a:r>
            <a:r>
              <a:rPr lang="en-GB" sz="1000" b="1" dirty="0">
                <a:solidFill>
                  <a:schemeClr val="accent1"/>
                </a:solidFill>
              </a:rPr>
              <a:t> SEN support </a:t>
            </a:r>
            <a:r>
              <a:rPr lang="en-GB" sz="1000" dirty="0">
                <a:solidFill>
                  <a:schemeClr val="accent1"/>
                </a:solidFill>
              </a:rPr>
              <a:t>pupils has </a:t>
            </a:r>
            <a:r>
              <a:rPr lang="en-GB" sz="1000" b="1" dirty="0">
                <a:solidFill>
                  <a:schemeClr val="accent1"/>
                </a:solidFill>
              </a:rPr>
              <a:t>increased by 5,568 </a:t>
            </a:r>
            <a:r>
              <a:rPr lang="en-GB" sz="1000" dirty="0">
                <a:solidFill>
                  <a:schemeClr val="accent1"/>
                </a:solidFill>
              </a:rPr>
              <a:t>since</a:t>
            </a:r>
            <a:r>
              <a:rPr lang="en-GB" sz="1000" b="1" dirty="0">
                <a:solidFill>
                  <a:schemeClr val="accent1"/>
                </a:solidFill>
              </a:rPr>
              <a:t> 2015/16. </a:t>
            </a:r>
          </a:p>
          <a:p>
            <a:endParaRPr lang="en-GB" sz="1000" b="1" dirty="0">
              <a:solidFill>
                <a:schemeClr val="accent1"/>
              </a:solidFill>
            </a:endParaRPr>
          </a:p>
          <a:p>
            <a:r>
              <a:rPr lang="en-GB" sz="1000" dirty="0">
                <a:solidFill>
                  <a:schemeClr val="accent1"/>
                </a:solidFill>
              </a:rPr>
              <a:t>This is a </a:t>
            </a:r>
            <a:r>
              <a:rPr lang="en-GB" sz="1100" b="1" dirty="0">
                <a:solidFill>
                  <a:schemeClr val="accent1"/>
                </a:solidFill>
              </a:rPr>
              <a:t>26% </a:t>
            </a:r>
            <a:r>
              <a:rPr lang="en-GB" sz="1000" b="1" dirty="0">
                <a:solidFill>
                  <a:schemeClr val="accent1"/>
                </a:solidFill>
              </a:rPr>
              <a:t>increase </a:t>
            </a:r>
            <a:r>
              <a:rPr lang="en-GB" sz="1000" dirty="0">
                <a:solidFill>
                  <a:schemeClr val="accent1"/>
                </a:solidFill>
              </a:rPr>
              <a:t>overall, compared to a </a:t>
            </a:r>
            <a:r>
              <a:rPr lang="en-GB" sz="1100" b="1" dirty="0">
                <a:solidFill>
                  <a:schemeClr val="accent1"/>
                </a:solidFill>
              </a:rPr>
              <a:t>9% </a:t>
            </a:r>
            <a:r>
              <a:rPr lang="en-GB" sz="1000" b="1" dirty="0">
                <a:solidFill>
                  <a:schemeClr val="accent1"/>
                </a:solidFill>
              </a:rPr>
              <a:t>increase </a:t>
            </a:r>
            <a:r>
              <a:rPr lang="en-GB" sz="1000" dirty="0">
                <a:solidFill>
                  <a:schemeClr val="accent1"/>
                </a:solidFill>
              </a:rPr>
              <a:t>of </a:t>
            </a:r>
            <a:r>
              <a:rPr lang="en-GB" sz="1000" b="1" dirty="0">
                <a:solidFill>
                  <a:schemeClr val="accent1"/>
                </a:solidFill>
              </a:rPr>
              <a:t>non-SEN</a:t>
            </a:r>
            <a:r>
              <a:rPr lang="en-GB" sz="1000" dirty="0">
                <a:solidFill>
                  <a:schemeClr val="accent1"/>
                </a:solidFill>
              </a:rPr>
              <a:t> school pupils over the same period.</a:t>
            </a:r>
          </a:p>
          <a:p>
            <a:endParaRPr lang="en-GB" sz="1000" dirty="0">
              <a:solidFill>
                <a:schemeClr val="accent1"/>
              </a:solidFill>
            </a:endParaRPr>
          </a:p>
          <a:p>
            <a:r>
              <a:rPr lang="en-GB" sz="1000" dirty="0">
                <a:solidFill>
                  <a:schemeClr val="accent1"/>
                </a:solidFill>
              </a:rPr>
              <a:t>The </a:t>
            </a:r>
            <a:r>
              <a:rPr lang="en-GB" sz="1000" b="1" dirty="0">
                <a:solidFill>
                  <a:schemeClr val="accent1"/>
                </a:solidFill>
              </a:rPr>
              <a:t>overall number of SEN pupils </a:t>
            </a:r>
            <a:r>
              <a:rPr lang="en-GB" sz="1000" dirty="0">
                <a:solidFill>
                  <a:schemeClr val="accent1"/>
                </a:solidFill>
              </a:rPr>
              <a:t>has </a:t>
            </a:r>
            <a:r>
              <a:rPr lang="en-GB" sz="1000" b="1" dirty="0">
                <a:solidFill>
                  <a:schemeClr val="accent1"/>
                </a:solidFill>
              </a:rPr>
              <a:t>increased by </a:t>
            </a:r>
            <a:r>
              <a:rPr lang="en-GB" sz="1100" b="1" dirty="0">
                <a:solidFill>
                  <a:schemeClr val="accent1"/>
                </a:solidFill>
              </a:rPr>
              <a:t>29% </a:t>
            </a:r>
            <a:r>
              <a:rPr lang="en-GB" sz="1000" dirty="0">
                <a:solidFill>
                  <a:schemeClr val="accent1"/>
                </a:solidFill>
              </a:rPr>
              <a:t>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26% nationally</a:t>
            </a:r>
            <a:r>
              <a:rPr lang="en-GB" sz="1000" dirty="0">
                <a:solidFill>
                  <a:schemeClr val="accent1"/>
                </a:solidFill>
              </a:rPr>
              <a:t>.</a:t>
            </a:r>
          </a:p>
          <a:p>
            <a:endParaRPr lang="en-GB" sz="1000" dirty="0"/>
          </a:p>
        </p:txBody>
      </p:sp>
      <p:grpSp>
        <p:nvGrpSpPr>
          <p:cNvPr id="59" name="Group 58">
            <a:extLst>
              <a:ext uri="{FF2B5EF4-FFF2-40B4-BE49-F238E27FC236}">
                <a16:creationId xmlns:a16="http://schemas.microsoft.com/office/drawing/2014/main" id="{8942C157-1EE8-179D-582A-8867EA6DF197}"/>
              </a:ext>
            </a:extLst>
          </p:cNvPr>
          <p:cNvGrpSpPr/>
          <p:nvPr/>
        </p:nvGrpSpPr>
        <p:grpSpPr>
          <a:xfrm>
            <a:off x="3234713" y="1960463"/>
            <a:ext cx="2919282" cy="2063423"/>
            <a:chOff x="3299165" y="1959038"/>
            <a:chExt cx="2919282" cy="2063423"/>
          </a:xfrm>
        </p:grpSpPr>
        <p:graphicFrame>
          <p:nvGraphicFramePr>
            <p:cNvPr id="48" name="Chart 47">
              <a:extLst>
                <a:ext uri="{FF2B5EF4-FFF2-40B4-BE49-F238E27FC236}">
                  <a16:creationId xmlns:a16="http://schemas.microsoft.com/office/drawing/2014/main" id="{74085700-B711-60A8-43B2-CFD318176358}"/>
                </a:ext>
              </a:extLst>
            </p:cNvPr>
            <p:cNvGraphicFramePr>
              <a:graphicFrameLocks/>
            </p:cNvGraphicFramePr>
            <p:nvPr>
              <p:extLst>
                <p:ext uri="{D42A27DB-BD31-4B8C-83A1-F6EECF244321}">
                  <p14:modId xmlns:p14="http://schemas.microsoft.com/office/powerpoint/2010/main" val="2597912157"/>
                </p:ext>
              </p:extLst>
            </p:nvPr>
          </p:nvGraphicFramePr>
          <p:xfrm>
            <a:off x="3299165" y="1959038"/>
            <a:ext cx="2919282" cy="2063423"/>
          </p:xfrm>
          <a:graphic>
            <a:graphicData uri="http://schemas.openxmlformats.org/drawingml/2006/chart">
              <c:chart xmlns:c="http://schemas.openxmlformats.org/drawingml/2006/chart" xmlns:r="http://schemas.openxmlformats.org/officeDocument/2006/relationships" r:id="rId9"/>
            </a:graphicData>
          </a:graphic>
        </p:graphicFrame>
        <p:sp>
          <p:nvSpPr>
            <p:cNvPr id="56" name="TextBox 55">
              <a:extLst>
                <a:ext uri="{FF2B5EF4-FFF2-40B4-BE49-F238E27FC236}">
                  <a16:creationId xmlns:a16="http://schemas.microsoft.com/office/drawing/2014/main" id="{AC0FC6A9-CE08-ABDA-8549-BCE56272B9DD}"/>
                </a:ext>
              </a:extLst>
            </p:cNvPr>
            <p:cNvSpPr txBox="1"/>
            <p:nvPr/>
          </p:nvSpPr>
          <p:spPr>
            <a:xfrm>
              <a:off x="3855702" y="2836860"/>
              <a:ext cx="791857" cy="307777"/>
            </a:xfrm>
            <a:prstGeom prst="rect">
              <a:avLst/>
            </a:prstGeom>
            <a:noFill/>
          </p:spPr>
          <p:txBody>
            <a:bodyPr wrap="square" rtlCol="0">
              <a:spAutoFit/>
            </a:bodyPr>
            <a:lstStyle/>
            <a:p>
              <a:r>
                <a:rPr lang="en-GB" sz="1400" dirty="0">
                  <a:solidFill>
                    <a:schemeClr val="accent1"/>
                  </a:solidFill>
                </a:rPr>
                <a:t>+2,958</a:t>
              </a:r>
            </a:p>
          </p:txBody>
        </p:sp>
        <p:sp>
          <p:nvSpPr>
            <p:cNvPr id="57" name="TextBox 56">
              <a:extLst>
                <a:ext uri="{FF2B5EF4-FFF2-40B4-BE49-F238E27FC236}">
                  <a16:creationId xmlns:a16="http://schemas.microsoft.com/office/drawing/2014/main" id="{831213D0-9F32-E792-CE00-96F4D1D08A5B}"/>
                </a:ext>
              </a:extLst>
            </p:cNvPr>
            <p:cNvSpPr txBox="1"/>
            <p:nvPr/>
          </p:nvSpPr>
          <p:spPr>
            <a:xfrm>
              <a:off x="4934912" y="2055250"/>
              <a:ext cx="788425" cy="307777"/>
            </a:xfrm>
            <a:prstGeom prst="rect">
              <a:avLst/>
            </a:prstGeom>
            <a:noFill/>
          </p:spPr>
          <p:txBody>
            <a:bodyPr wrap="square" rtlCol="0">
              <a:spAutoFit/>
            </a:bodyPr>
            <a:lstStyle/>
            <a:p>
              <a:r>
                <a:rPr lang="en-GB" sz="1400" dirty="0">
                  <a:solidFill>
                    <a:schemeClr val="accent1"/>
                  </a:solidFill>
                </a:rPr>
                <a:t>+2,610</a:t>
              </a:r>
            </a:p>
          </p:txBody>
        </p:sp>
      </p:grpSp>
      <p:graphicFrame>
        <p:nvGraphicFramePr>
          <p:cNvPr id="61" name="Chart 60">
            <a:extLst>
              <a:ext uri="{FF2B5EF4-FFF2-40B4-BE49-F238E27FC236}">
                <a16:creationId xmlns:a16="http://schemas.microsoft.com/office/drawing/2014/main" id="{D00272A5-A54F-2D5A-87E3-85564C0F62BC}"/>
              </a:ext>
            </a:extLst>
          </p:cNvPr>
          <p:cNvGraphicFramePr>
            <a:graphicFrameLocks/>
          </p:cNvGraphicFramePr>
          <p:nvPr>
            <p:extLst>
              <p:ext uri="{D42A27DB-BD31-4B8C-83A1-F6EECF244321}">
                <p14:modId xmlns:p14="http://schemas.microsoft.com/office/powerpoint/2010/main" val="2243014634"/>
              </p:ext>
            </p:extLst>
          </p:nvPr>
        </p:nvGraphicFramePr>
        <p:xfrm>
          <a:off x="8640590" y="1985000"/>
          <a:ext cx="3169682" cy="1876337"/>
        </p:xfrm>
        <a:graphic>
          <a:graphicData uri="http://schemas.openxmlformats.org/drawingml/2006/chart">
            <c:chart xmlns:c="http://schemas.openxmlformats.org/drawingml/2006/chart" xmlns:r="http://schemas.openxmlformats.org/officeDocument/2006/relationships" r:id="rId10"/>
          </a:graphicData>
        </a:graphic>
      </p:graphicFrame>
      <p:cxnSp>
        <p:nvCxnSpPr>
          <p:cNvPr id="17" name="Straight Connector 16">
            <a:extLst>
              <a:ext uri="{FF2B5EF4-FFF2-40B4-BE49-F238E27FC236}">
                <a16:creationId xmlns:a16="http://schemas.microsoft.com/office/drawing/2014/main" id="{B1EA5C0E-4180-D980-7CD9-17645476734A}"/>
              </a:ext>
            </a:extLst>
          </p:cNvPr>
          <p:cNvCxnSpPr>
            <a:cxnSpLocks/>
          </p:cNvCxnSpPr>
          <p:nvPr/>
        </p:nvCxnSpPr>
        <p:spPr>
          <a:xfrm>
            <a:off x="6121333" y="1985272"/>
            <a:ext cx="8596" cy="4121772"/>
          </a:xfrm>
          <a:prstGeom prst="line">
            <a:avLst/>
          </a:prstGeom>
          <a:ln/>
        </p:spPr>
        <p:style>
          <a:lnRef idx="1">
            <a:schemeClr val="accent3"/>
          </a:lnRef>
          <a:fillRef idx="0">
            <a:schemeClr val="accent3"/>
          </a:fillRef>
          <a:effectRef idx="0">
            <a:schemeClr val="accent3"/>
          </a:effectRef>
          <a:fontRef idx="minor">
            <a:schemeClr val="tx1"/>
          </a:fontRef>
        </p:style>
      </p:cxnSp>
      <p:pic>
        <p:nvPicPr>
          <p:cNvPr id="16" name="Picture 15">
            <a:extLst>
              <a:ext uri="{FF2B5EF4-FFF2-40B4-BE49-F238E27FC236}">
                <a16:creationId xmlns:a16="http://schemas.microsoft.com/office/drawing/2014/main" id="{38F1690B-2B52-ACBF-D96E-78E1596EDE2A}"/>
              </a:ext>
            </a:extLst>
          </p:cNvPr>
          <p:cNvPicPr>
            <a:picLocks noChangeAspect="1"/>
          </p:cNvPicPr>
          <p:nvPr/>
        </p:nvPicPr>
        <p:blipFill>
          <a:blip r:embed="rId11"/>
          <a:stretch>
            <a:fillRect/>
          </a:stretch>
        </p:blipFill>
        <p:spPr>
          <a:xfrm>
            <a:off x="6094930" y="4517054"/>
            <a:ext cx="2609314" cy="1554615"/>
          </a:xfrm>
          <a:prstGeom prst="rect">
            <a:avLst/>
          </a:prstGeom>
        </p:spPr>
      </p:pic>
    </p:spTree>
    <p:extLst>
      <p:ext uri="{BB962C8B-B14F-4D97-AF65-F5344CB8AC3E}">
        <p14:creationId xmlns:p14="http://schemas.microsoft.com/office/powerpoint/2010/main" val="2277531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57D983-8423-EA03-EC92-7FA267976C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7F72BA7C-F4C0-77FB-9BCC-F4960DC6C662}"/>
              </a:ext>
            </a:extLst>
          </p:cNvPr>
          <p:cNvSpPr>
            <a:spLocks noGrp="1"/>
          </p:cNvSpPr>
          <p:nvPr>
            <p:ph type="sldNum" sz="quarter" idx="12"/>
          </p:nvPr>
        </p:nvSpPr>
        <p:spPr/>
        <p:txBody>
          <a:bodyPr/>
          <a:lstStyle/>
          <a:p>
            <a:fld id="{30A60DCE-9105-48A5-8A92-25C9283756D1}" type="slidenum">
              <a:rPr lang="en-GB" smtClean="0"/>
              <a:pPr/>
              <a:t>13</a:t>
            </a:fld>
            <a:endParaRPr lang="en-GB" dirty="0"/>
          </a:p>
        </p:txBody>
      </p:sp>
      <p:sp>
        <p:nvSpPr>
          <p:cNvPr id="2" name="Title 1">
            <a:extLst>
              <a:ext uri="{FF2B5EF4-FFF2-40B4-BE49-F238E27FC236}">
                <a16:creationId xmlns:a16="http://schemas.microsoft.com/office/drawing/2014/main" id="{CEC268AC-9366-3317-E0A2-6D38FD2966DD}"/>
              </a:ext>
            </a:extLst>
          </p:cNvPr>
          <p:cNvSpPr>
            <a:spLocks noGrp="1"/>
          </p:cNvSpPr>
          <p:nvPr>
            <p:ph type="title" idx="4294967295"/>
          </p:nvPr>
        </p:nvSpPr>
        <p:spPr>
          <a:xfrm>
            <a:off x="258899" y="162274"/>
            <a:ext cx="7488238" cy="1231900"/>
          </a:xfrm>
        </p:spPr>
        <p:txBody>
          <a:bodyPr/>
          <a:lstStyle/>
          <a:p>
            <a:r>
              <a:rPr lang="en-GB" dirty="0">
                <a:solidFill>
                  <a:schemeClr val="accent1">
                    <a:lumMod val="50000"/>
                  </a:schemeClr>
                </a:solidFill>
              </a:rPr>
              <a:t>SEND</a:t>
            </a:r>
          </a:p>
        </p:txBody>
      </p:sp>
      <p:sp>
        <p:nvSpPr>
          <p:cNvPr id="13" name="TextBox 12">
            <a:extLst>
              <a:ext uri="{FF2B5EF4-FFF2-40B4-BE49-F238E27FC236}">
                <a16:creationId xmlns:a16="http://schemas.microsoft.com/office/drawing/2014/main" id="{3593DD0C-9FCE-8FC7-0539-7BC34CD93661}"/>
              </a:ext>
            </a:extLst>
          </p:cNvPr>
          <p:cNvSpPr txBox="1"/>
          <p:nvPr/>
        </p:nvSpPr>
        <p:spPr>
          <a:xfrm>
            <a:off x="3988891" y="5450922"/>
            <a:ext cx="2827189" cy="1046440"/>
          </a:xfrm>
          <a:prstGeom prst="rect">
            <a:avLst/>
          </a:prstGeom>
          <a:noFill/>
        </p:spPr>
        <p:txBody>
          <a:bodyPr wrap="square" rtlCol="0">
            <a:spAutoFit/>
          </a:bodyPr>
          <a:lstStyle/>
          <a:p>
            <a:r>
              <a:rPr lang="en-GB" sz="1000" dirty="0">
                <a:solidFill>
                  <a:schemeClr val="accent1"/>
                </a:solidFill>
              </a:rPr>
              <a:t>For pupils with a </a:t>
            </a:r>
            <a:r>
              <a:rPr lang="en-GB" sz="1000" b="1" dirty="0">
                <a:solidFill>
                  <a:schemeClr val="accent1"/>
                </a:solidFill>
              </a:rPr>
              <a:t>SEN statement/EHC plan, </a:t>
            </a:r>
            <a:r>
              <a:rPr lang="en-GB" sz="1100" b="1" dirty="0">
                <a:solidFill>
                  <a:schemeClr val="accent1"/>
                </a:solidFill>
              </a:rPr>
              <a:t>1 in 5</a:t>
            </a:r>
            <a:r>
              <a:rPr lang="en-GB" sz="1000" b="1" dirty="0">
                <a:solidFill>
                  <a:schemeClr val="accent1"/>
                </a:solidFill>
              </a:rPr>
              <a:t> </a:t>
            </a:r>
            <a:r>
              <a:rPr lang="en-GB" sz="1000" dirty="0">
                <a:solidFill>
                  <a:schemeClr val="accent1"/>
                </a:solidFill>
              </a:rPr>
              <a:t>(20.3%) pupils with SEN had fixed period exclusions in </a:t>
            </a:r>
            <a:r>
              <a:rPr lang="en-GB" sz="1000" b="1" dirty="0">
                <a:solidFill>
                  <a:schemeClr val="accent1"/>
                </a:solidFill>
              </a:rPr>
              <a:t>BLMK</a:t>
            </a:r>
            <a:r>
              <a:rPr lang="en-GB" sz="1000" dirty="0">
                <a:solidFill>
                  <a:schemeClr val="accent1"/>
                </a:solidFill>
              </a:rPr>
              <a:t>. </a:t>
            </a:r>
          </a:p>
          <a:p>
            <a:r>
              <a:rPr lang="en-GB" sz="1000" dirty="0">
                <a:solidFill>
                  <a:schemeClr val="accent1"/>
                </a:solidFill>
              </a:rPr>
              <a:t>This compares to </a:t>
            </a:r>
            <a:r>
              <a:rPr lang="en-GB" sz="1000" b="1" dirty="0">
                <a:solidFill>
                  <a:schemeClr val="accent1"/>
                </a:solidFill>
              </a:rPr>
              <a:t>19.5%</a:t>
            </a:r>
            <a:r>
              <a:rPr lang="en-GB" sz="1000" dirty="0">
                <a:solidFill>
                  <a:schemeClr val="accent1"/>
                </a:solidFill>
              </a:rPr>
              <a:t> for the </a:t>
            </a:r>
            <a:r>
              <a:rPr lang="en-GB" sz="1000" b="1" dirty="0">
                <a:solidFill>
                  <a:schemeClr val="accent1"/>
                </a:solidFill>
              </a:rPr>
              <a:t>East of England</a:t>
            </a:r>
            <a:r>
              <a:rPr lang="en-GB" sz="1000" dirty="0">
                <a:solidFill>
                  <a:schemeClr val="accent1"/>
                </a:solidFill>
              </a:rPr>
              <a:t> and </a:t>
            </a:r>
            <a:r>
              <a:rPr lang="en-GB" sz="1000" b="1" dirty="0">
                <a:solidFill>
                  <a:schemeClr val="accent1"/>
                </a:solidFill>
              </a:rPr>
              <a:t>17.6% nationally</a:t>
            </a:r>
            <a:r>
              <a:rPr lang="en-GB" sz="1000" dirty="0">
                <a:solidFill>
                  <a:schemeClr val="accent1"/>
                </a:solidFill>
              </a:rPr>
              <a:t>. </a:t>
            </a:r>
          </a:p>
          <a:p>
            <a:endParaRPr lang="en-GB" sz="1000" dirty="0"/>
          </a:p>
        </p:txBody>
      </p:sp>
      <p:sp>
        <p:nvSpPr>
          <p:cNvPr id="26" name="Rectangle: Rounded Corners 25">
            <a:extLst>
              <a:ext uri="{FF2B5EF4-FFF2-40B4-BE49-F238E27FC236}">
                <a16:creationId xmlns:a16="http://schemas.microsoft.com/office/drawing/2014/main" id="{6F844F3A-12B9-F2D1-D8E5-96668107718B}"/>
              </a:ext>
            </a:extLst>
          </p:cNvPr>
          <p:cNvSpPr/>
          <p:nvPr/>
        </p:nvSpPr>
        <p:spPr>
          <a:xfrm>
            <a:off x="4003018" y="1445902"/>
            <a:ext cx="2336041"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accent1"/>
                </a:solidFill>
              </a:rPr>
              <a:t>Attendance</a:t>
            </a:r>
          </a:p>
        </p:txBody>
      </p:sp>
      <p:sp>
        <p:nvSpPr>
          <p:cNvPr id="27" name="Rectangle: Rounded Corners 26">
            <a:extLst>
              <a:ext uri="{FF2B5EF4-FFF2-40B4-BE49-F238E27FC236}">
                <a16:creationId xmlns:a16="http://schemas.microsoft.com/office/drawing/2014/main" id="{40C1EE7E-7135-2CAB-8DBD-D510CC6A7022}"/>
              </a:ext>
            </a:extLst>
          </p:cNvPr>
          <p:cNvSpPr/>
          <p:nvPr/>
        </p:nvSpPr>
        <p:spPr>
          <a:xfrm>
            <a:off x="6669688" y="1445902"/>
            <a:ext cx="5062031"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rPr>
              <a:t>Top 5 primary needs among SEN pupils</a:t>
            </a:r>
          </a:p>
        </p:txBody>
      </p:sp>
      <p:sp>
        <p:nvSpPr>
          <p:cNvPr id="28" name="Rectangle: Rounded Corners 27">
            <a:extLst>
              <a:ext uri="{FF2B5EF4-FFF2-40B4-BE49-F238E27FC236}">
                <a16:creationId xmlns:a16="http://schemas.microsoft.com/office/drawing/2014/main" id="{8369B246-5BFD-087C-1E27-1F6176FDA964}"/>
              </a:ext>
            </a:extLst>
          </p:cNvPr>
          <p:cNvSpPr/>
          <p:nvPr/>
        </p:nvSpPr>
        <p:spPr>
          <a:xfrm>
            <a:off x="220919" y="1560850"/>
            <a:ext cx="3432660" cy="2104493"/>
          </a:xfrm>
          <a:prstGeom prst="roundRect">
            <a:avLst>
              <a:gd name="adj" fmla="val 16667"/>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Among other groups, </a:t>
            </a:r>
            <a:r>
              <a:rPr lang="en-GB" sz="900" dirty="0">
                <a:solidFill>
                  <a:schemeClr val="accent1"/>
                </a:solidFill>
                <a:latin typeface="Arial" panose="020B0604020202020204" pitchFamily="34" charset="0"/>
              </a:rPr>
              <a:t>children with SEN experience disproportionate exclusion from schools. [11]</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Absences are defined as the percentage of </a:t>
            </a:r>
            <a:r>
              <a:rPr lang="en-GB" sz="900" dirty="0">
                <a:solidFill>
                  <a:schemeClr val="accent1"/>
                </a:solidFill>
                <a:latin typeface="Arial" panose="020B0604020202020204" pitchFamily="34" charset="0"/>
              </a:rPr>
              <a:t>sessions missed due to overall absence from schools.</a:t>
            </a:r>
          </a:p>
          <a:p>
            <a:pPr algn="l"/>
            <a:endParaRPr lang="en-GB" sz="900" b="0" i="0" dirty="0">
              <a:solidFill>
                <a:schemeClr val="accent1"/>
              </a:solidFill>
              <a:effectLst/>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Fixed period exclusion refers to a pupil who is excluded from a school for a set period of time. The rate of fixed term exclusions is calculated by taking the number of fixed term exclusions for pupils and dividing it by the total number of pupils.</a:t>
            </a:r>
          </a:p>
          <a:p>
            <a:pPr algn="l"/>
            <a:endParaRPr lang="en-GB" sz="900" b="0" i="0" dirty="0">
              <a:solidFill>
                <a:schemeClr val="accent1"/>
              </a:solidFill>
              <a:effectLst/>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All pupils with SEN have an assessment of their primary need. The top five of which are shown here.</a:t>
            </a:r>
          </a:p>
        </p:txBody>
      </p:sp>
      <p:sp>
        <p:nvSpPr>
          <p:cNvPr id="29" name="Rectangle: Rounded Corners 28">
            <a:extLst>
              <a:ext uri="{FF2B5EF4-FFF2-40B4-BE49-F238E27FC236}">
                <a16:creationId xmlns:a16="http://schemas.microsoft.com/office/drawing/2014/main" id="{C14DA0C5-B08B-0416-2D54-07D8B2ED6CFB}"/>
              </a:ext>
            </a:extLst>
          </p:cNvPr>
          <p:cNvSpPr/>
          <p:nvPr/>
        </p:nvSpPr>
        <p:spPr>
          <a:xfrm>
            <a:off x="220919" y="3717032"/>
            <a:ext cx="3432660" cy="2552993"/>
          </a:xfrm>
          <a:prstGeom prst="roundRect">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Lessons missed due to overall absence are highest among SEN pupils with a statement or EHC plan. In BLMK, Central Bedfordshire had the highest rate at 13%.</a:t>
            </a:r>
          </a:p>
          <a:p>
            <a:endParaRPr lang="en-GB" sz="9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The percentage of fixed period exclusions for SEN pupils was higher in BLMK than for the East of England and nationally. This was highest in Milton Keynes (30.5%) and lowest in Luton (9.6%).</a:t>
            </a:r>
          </a:p>
          <a:p>
            <a:endParaRPr lang="en-GB" sz="9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Some large differences exist between BLMK places for the proportion of pupils by their primary need. </a:t>
            </a:r>
          </a:p>
          <a:p>
            <a:endParaRPr lang="en-GB" sz="9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Not shown are the proportion of pupils with SEN support but no specialist assessment of their primary need. This is 2.9% for BLMK and highest in Luton at 5.2%.</a:t>
            </a:r>
          </a:p>
        </p:txBody>
      </p:sp>
      <p:sp>
        <p:nvSpPr>
          <p:cNvPr id="24" name="TextBox 23">
            <a:extLst>
              <a:ext uri="{FF2B5EF4-FFF2-40B4-BE49-F238E27FC236}">
                <a16:creationId xmlns:a16="http://schemas.microsoft.com/office/drawing/2014/main" id="{8BEA619A-6C8A-E0DE-242D-1BD52AA3ADBB}"/>
              </a:ext>
            </a:extLst>
          </p:cNvPr>
          <p:cNvSpPr txBox="1"/>
          <p:nvPr/>
        </p:nvSpPr>
        <p:spPr>
          <a:xfrm>
            <a:off x="6898140" y="5117192"/>
            <a:ext cx="5390941" cy="1323439"/>
          </a:xfrm>
          <a:prstGeom prst="rect">
            <a:avLst/>
          </a:prstGeom>
          <a:noFill/>
        </p:spPr>
        <p:txBody>
          <a:bodyPr wrap="square" rtlCol="0">
            <a:spAutoFit/>
          </a:bodyPr>
          <a:lstStyle/>
          <a:p>
            <a:r>
              <a:rPr lang="en-GB" sz="1000" dirty="0">
                <a:solidFill>
                  <a:schemeClr val="accent1"/>
                </a:solidFill>
              </a:rPr>
              <a:t>The above chart looks at both EHC plan and SEN support pupils combined.</a:t>
            </a:r>
          </a:p>
          <a:p>
            <a:endParaRPr lang="en-GB" sz="1000" dirty="0">
              <a:solidFill>
                <a:schemeClr val="accent1"/>
              </a:solidFill>
            </a:endParaRPr>
          </a:p>
          <a:p>
            <a:r>
              <a:rPr lang="en-GB" sz="1000" dirty="0">
                <a:solidFill>
                  <a:schemeClr val="accent1"/>
                </a:solidFill>
              </a:rPr>
              <a:t>The </a:t>
            </a:r>
            <a:r>
              <a:rPr lang="en-GB" sz="1000" b="1" dirty="0">
                <a:solidFill>
                  <a:schemeClr val="accent1"/>
                </a:solidFill>
              </a:rPr>
              <a:t>most common </a:t>
            </a:r>
            <a:r>
              <a:rPr lang="en-GB" sz="1000" dirty="0">
                <a:solidFill>
                  <a:schemeClr val="accent1"/>
                </a:solidFill>
              </a:rPr>
              <a:t>need among </a:t>
            </a:r>
            <a:r>
              <a:rPr lang="en-GB" sz="1000" b="1" dirty="0">
                <a:solidFill>
                  <a:schemeClr val="accent1"/>
                </a:solidFill>
              </a:rPr>
              <a:t>BLMK</a:t>
            </a:r>
            <a:r>
              <a:rPr lang="en-GB" sz="1000" dirty="0">
                <a:solidFill>
                  <a:schemeClr val="accent1"/>
                </a:solidFill>
              </a:rPr>
              <a:t> SEN pupils was for </a:t>
            </a:r>
            <a:r>
              <a:rPr lang="en-GB" sz="1000" b="1" dirty="0">
                <a:solidFill>
                  <a:schemeClr val="accent1"/>
                </a:solidFill>
              </a:rPr>
              <a:t>speech, language and communication (23%)</a:t>
            </a:r>
            <a:r>
              <a:rPr lang="en-GB" sz="1000" dirty="0">
                <a:solidFill>
                  <a:schemeClr val="accent1"/>
                </a:solidFill>
              </a:rPr>
              <a:t>. This was higher in </a:t>
            </a:r>
            <a:r>
              <a:rPr lang="en-GB" sz="1000" b="1" dirty="0">
                <a:solidFill>
                  <a:schemeClr val="accent1"/>
                </a:solidFill>
              </a:rPr>
              <a:t>Luton (27%) </a:t>
            </a:r>
            <a:r>
              <a:rPr lang="en-GB" sz="1000" dirty="0">
                <a:solidFill>
                  <a:schemeClr val="accent1"/>
                </a:solidFill>
              </a:rPr>
              <a:t>and </a:t>
            </a:r>
            <a:r>
              <a:rPr lang="en-GB" sz="1000" b="1" dirty="0">
                <a:solidFill>
                  <a:schemeClr val="accent1"/>
                </a:solidFill>
              </a:rPr>
              <a:t>Milton Keynes (25%)</a:t>
            </a:r>
            <a:r>
              <a:rPr lang="en-GB" sz="1000" dirty="0">
                <a:solidFill>
                  <a:schemeClr val="accent1"/>
                </a:solidFill>
              </a:rPr>
              <a:t>.</a:t>
            </a:r>
          </a:p>
          <a:p>
            <a:endParaRPr lang="en-GB" sz="1000" dirty="0">
              <a:solidFill>
                <a:schemeClr val="accent1"/>
              </a:solidFill>
            </a:endParaRPr>
          </a:p>
          <a:p>
            <a:r>
              <a:rPr lang="en-GB" sz="1000" b="1" dirty="0">
                <a:solidFill>
                  <a:schemeClr val="accent1"/>
                </a:solidFill>
              </a:rPr>
              <a:t>Autistic spectrum disorder</a:t>
            </a:r>
            <a:r>
              <a:rPr lang="en-GB" sz="1000" dirty="0">
                <a:solidFill>
                  <a:schemeClr val="accent1"/>
                </a:solidFill>
              </a:rPr>
              <a:t> accounts for </a:t>
            </a:r>
            <a:r>
              <a:rPr lang="en-GB" sz="1000" b="1" dirty="0">
                <a:solidFill>
                  <a:schemeClr val="accent1"/>
                </a:solidFill>
              </a:rPr>
              <a:t>15%</a:t>
            </a:r>
            <a:r>
              <a:rPr lang="en-GB" sz="1000" dirty="0">
                <a:solidFill>
                  <a:schemeClr val="accent1"/>
                </a:solidFill>
              </a:rPr>
              <a:t> of primary needs for </a:t>
            </a:r>
            <a:r>
              <a:rPr lang="en-GB" sz="1000" b="1" dirty="0">
                <a:solidFill>
                  <a:schemeClr val="accent1"/>
                </a:solidFill>
              </a:rPr>
              <a:t>BLMK. </a:t>
            </a:r>
            <a:r>
              <a:rPr lang="en-GB" sz="1000" dirty="0">
                <a:solidFill>
                  <a:schemeClr val="accent1"/>
                </a:solidFill>
              </a:rPr>
              <a:t>Luton had the lowest prevalence (10%) among BLMK.</a:t>
            </a:r>
            <a:endParaRPr lang="en-GB" sz="1000" dirty="0"/>
          </a:p>
          <a:p>
            <a:endParaRPr lang="en-GB" sz="1000" dirty="0"/>
          </a:p>
        </p:txBody>
      </p:sp>
      <p:sp>
        <p:nvSpPr>
          <p:cNvPr id="33" name="TextBox 32">
            <a:extLst>
              <a:ext uri="{FF2B5EF4-FFF2-40B4-BE49-F238E27FC236}">
                <a16:creationId xmlns:a16="http://schemas.microsoft.com/office/drawing/2014/main" id="{8C4D6DB8-3FF2-FD1C-2A57-C40419AE3FF5}"/>
              </a:ext>
            </a:extLst>
          </p:cNvPr>
          <p:cNvSpPr txBox="1"/>
          <p:nvPr/>
        </p:nvSpPr>
        <p:spPr>
          <a:xfrm>
            <a:off x="3992742" y="3265268"/>
            <a:ext cx="2905398" cy="1046440"/>
          </a:xfrm>
          <a:prstGeom prst="rect">
            <a:avLst/>
          </a:prstGeom>
          <a:noFill/>
        </p:spPr>
        <p:txBody>
          <a:bodyPr wrap="square" rtlCol="0">
            <a:spAutoFit/>
          </a:bodyPr>
          <a:lstStyle/>
          <a:p>
            <a:r>
              <a:rPr lang="en-GB" sz="1000" dirty="0">
                <a:solidFill>
                  <a:schemeClr val="accent1"/>
                </a:solidFill>
              </a:rPr>
              <a:t>For pupils with a </a:t>
            </a:r>
            <a:r>
              <a:rPr lang="en-GB" sz="1000" b="1" dirty="0">
                <a:solidFill>
                  <a:schemeClr val="accent1"/>
                </a:solidFill>
              </a:rPr>
              <a:t>SEN statement/EHC plan,</a:t>
            </a:r>
            <a:r>
              <a:rPr lang="en-GB" sz="1100" b="1" dirty="0">
                <a:solidFill>
                  <a:schemeClr val="accent1"/>
                </a:solidFill>
              </a:rPr>
              <a:t> 1 in 8 </a:t>
            </a:r>
            <a:r>
              <a:rPr lang="en-GB" sz="1000" dirty="0">
                <a:solidFill>
                  <a:schemeClr val="accent1"/>
                </a:solidFill>
              </a:rPr>
              <a:t>(11.9%) of lessons were missed due to overall absence in </a:t>
            </a:r>
            <a:r>
              <a:rPr lang="en-GB" sz="1000" b="1" dirty="0">
                <a:solidFill>
                  <a:schemeClr val="accent1"/>
                </a:solidFill>
              </a:rPr>
              <a:t>BLMK</a:t>
            </a:r>
            <a:r>
              <a:rPr lang="en-GB" sz="1000" dirty="0">
                <a:solidFill>
                  <a:schemeClr val="accent1"/>
                </a:solidFill>
              </a:rPr>
              <a:t>. </a:t>
            </a:r>
          </a:p>
          <a:p>
            <a:r>
              <a:rPr lang="en-GB" sz="1000" dirty="0">
                <a:solidFill>
                  <a:schemeClr val="accent1"/>
                </a:solidFill>
              </a:rPr>
              <a:t>This compares to </a:t>
            </a:r>
            <a:r>
              <a:rPr lang="en-GB" sz="1000" b="1" dirty="0">
                <a:solidFill>
                  <a:schemeClr val="accent1"/>
                </a:solidFill>
              </a:rPr>
              <a:t>12.6% </a:t>
            </a:r>
            <a:r>
              <a:rPr lang="en-GB" sz="1000" dirty="0">
                <a:solidFill>
                  <a:schemeClr val="accent1"/>
                </a:solidFill>
              </a:rPr>
              <a:t>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12.1% nationally</a:t>
            </a:r>
            <a:r>
              <a:rPr lang="en-GB" sz="1000" dirty="0">
                <a:solidFill>
                  <a:schemeClr val="accent1"/>
                </a:solidFill>
              </a:rPr>
              <a:t>. </a:t>
            </a:r>
          </a:p>
          <a:p>
            <a:endParaRPr lang="en-GB" sz="1000" dirty="0"/>
          </a:p>
        </p:txBody>
      </p:sp>
      <p:pic>
        <p:nvPicPr>
          <p:cNvPr id="7" name="Picture 6">
            <a:extLst>
              <a:ext uri="{FF2B5EF4-FFF2-40B4-BE49-F238E27FC236}">
                <a16:creationId xmlns:a16="http://schemas.microsoft.com/office/drawing/2014/main" id="{723D090F-00DF-A4B5-66B4-960C18DF6ADC}"/>
              </a:ext>
            </a:extLst>
          </p:cNvPr>
          <p:cNvPicPr>
            <a:picLocks noChangeAspect="1"/>
          </p:cNvPicPr>
          <p:nvPr/>
        </p:nvPicPr>
        <p:blipFill>
          <a:blip r:embed="rId3"/>
          <a:stretch>
            <a:fillRect/>
          </a:stretch>
        </p:blipFill>
        <p:spPr>
          <a:xfrm>
            <a:off x="3927271" y="1796005"/>
            <a:ext cx="2584928" cy="1469263"/>
          </a:xfrm>
          <a:prstGeom prst="rect">
            <a:avLst/>
          </a:prstGeom>
        </p:spPr>
      </p:pic>
      <p:pic>
        <p:nvPicPr>
          <p:cNvPr id="8" name="Picture 7">
            <a:extLst>
              <a:ext uri="{FF2B5EF4-FFF2-40B4-BE49-F238E27FC236}">
                <a16:creationId xmlns:a16="http://schemas.microsoft.com/office/drawing/2014/main" id="{0581DD8F-C93F-00CD-E510-2592422D33BD}"/>
              </a:ext>
            </a:extLst>
          </p:cNvPr>
          <p:cNvPicPr>
            <a:picLocks noChangeAspect="1"/>
          </p:cNvPicPr>
          <p:nvPr/>
        </p:nvPicPr>
        <p:blipFill>
          <a:blip r:embed="rId4"/>
          <a:stretch>
            <a:fillRect/>
          </a:stretch>
        </p:blipFill>
        <p:spPr>
          <a:xfrm>
            <a:off x="3924713" y="4100162"/>
            <a:ext cx="2584928" cy="1341236"/>
          </a:xfrm>
          <a:prstGeom prst="rect">
            <a:avLst/>
          </a:prstGeom>
        </p:spPr>
      </p:pic>
      <p:pic>
        <p:nvPicPr>
          <p:cNvPr id="9" name="Picture 8">
            <a:extLst>
              <a:ext uri="{FF2B5EF4-FFF2-40B4-BE49-F238E27FC236}">
                <a16:creationId xmlns:a16="http://schemas.microsoft.com/office/drawing/2014/main" id="{56BB55EA-C38B-929D-1DC4-CD148DFF42D4}"/>
              </a:ext>
            </a:extLst>
          </p:cNvPr>
          <p:cNvPicPr>
            <a:picLocks noChangeAspect="1"/>
          </p:cNvPicPr>
          <p:nvPr/>
        </p:nvPicPr>
        <p:blipFill>
          <a:blip r:embed="rId5"/>
          <a:stretch>
            <a:fillRect/>
          </a:stretch>
        </p:blipFill>
        <p:spPr>
          <a:xfrm>
            <a:off x="6715812" y="1850832"/>
            <a:ext cx="5230821" cy="3078747"/>
          </a:xfrm>
          <a:prstGeom prst="rect">
            <a:avLst/>
          </a:prstGeom>
        </p:spPr>
      </p:pic>
      <p:cxnSp>
        <p:nvCxnSpPr>
          <p:cNvPr id="10" name="Straight Connector 9">
            <a:extLst>
              <a:ext uri="{FF2B5EF4-FFF2-40B4-BE49-F238E27FC236}">
                <a16:creationId xmlns:a16="http://schemas.microsoft.com/office/drawing/2014/main" id="{4CF7F58D-3699-6133-37AD-A82377531C3D}"/>
              </a:ext>
            </a:extLst>
          </p:cNvPr>
          <p:cNvCxnSpPr>
            <a:cxnSpLocks/>
          </p:cNvCxnSpPr>
          <p:nvPr/>
        </p:nvCxnSpPr>
        <p:spPr>
          <a:xfrm>
            <a:off x="3924713" y="4144987"/>
            <a:ext cx="2744975" cy="0"/>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679225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A644762-8D2D-C35B-4557-22798A5AFBAC}"/>
              </a:ext>
            </a:extLst>
          </p:cNvPr>
          <p:cNvSpPr>
            <a:spLocks noGrp="1"/>
          </p:cNvSpPr>
          <p:nvPr>
            <p:ph type="title"/>
          </p:nvPr>
        </p:nvSpPr>
        <p:spPr/>
        <p:txBody>
          <a:bodyPr/>
          <a:lstStyle/>
          <a:p>
            <a:r>
              <a:rPr lang="en-GB" dirty="0"/>
              <a:t>Mental health</a:t>
            </a:r>
          </a:p>
        </p:txBody>
      </p:sp>
      <p:sp>
        <p:nvSpPr>
          <p:cNvPr id="13" name="Content Placeholder 12">
            <a:extLst>
              <a:ext uri="{FF2B5EF4-FFF2-40B4-BE49-F238E27FC236}">
                <a16:creationId xmlns:a16="http://schemas.microsoft.com/office/drawing/2014/main" id="{558004EF-D75F-076B-8699-5B1D80FB2B39}"/>
              </a:ext>
            </a:extLst>
          </p:cNvPr>
          <p:cNvSpPr>
            <a:spLocks noGrp="1"/>
          </p:cNvSpPr>
          <p:nvPr>
            <p:ph idx="15"/>
          </p:nvPr>
        </p:nvSpPr>
        <p:spPr/>
        <p:txBody>
          <a:bodyPr/>
          <a:lstStyle/>
          <a:p>
            <a:r>
              <a:rPr lang="en-GB" dirty="0"/>
              <a:t>7</a:t>
            </a:r>
          </a:p>
        </p:txBody>
      </p:sp>
      <p:sp>
        <p:nvSpPr>
          <p:cNvPr id="5" name="Footer Placeholder 4">
            <a:extLst>
              <a:ext uri="{FF2B5EF4-FFF2-40B4-BE49-F238E27FC236}">
                <a16:creationId xmlns:a16="http://schemas.microsoft.com/office/drawing/2014/main" id="{C20075DC-F684-A3F5-DC60-543E240C1798}"/>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B822DEB8-F7C6-8863-2377-8AC5F2860F17}"/>
              </a:ext>
            </a:extLst>
          </p:cNvPr>
          <p:cNvSpPr>
            <a:spLocks noGrp="1"/>
          </p:cNvSpPr>
          <p:nvPr>
            <p:ph type="sldNum" sz="quarter" idx="12"/>
          </p:nvPr>
        </p:nvSpPr>
        <p:spPr/>
        <p:txBody>
          <a:bodyPr/>
          <a:lstStyle/>
          <a:p>
            <a:fld id="{30A60DCE-9105-48A5-8A92-25C9283756D1}" type="slidenum">
              <a:rPr lang="en-GB" smtClean="0"/>
              <a:pPr/>
              <a:t>14</a:t>
            </a:fld>
            <a:endParaRPr lang="en-GB" dirty="0"/>
          </a:p>
        </p:txBody>
      </p:sp>
      <p:pic>
        <p:nvPicPr>
          <p:cNvPr id="17" name="Picture 16">
            <a:extLst>
              <a:ext uri="{FF2B5EF4-FFF2-40B4-BE49-F238E27FC236}">
                <a16:creationId xmlns:a16="http://schemas.microsoft.com/office/drawing/2014/main" id="{A00B4546-F2D3-1CA7-3F30-448806C86F4B}"/>
              </a:ext>
            </a:extLst>
          </p:cNvPr>
          <p:cNvPicPr>
            <a:picLocks noChangeAspect="1"/>
          </p:cNvPicPr>
          <p:nvPr/>
        </p:nvPicPr>
        <p:blipFill>
          <a:blip r:embed="rId3"/>
          <a:stretch>
            <a:fillRect/>
          </a:stretch>
        </p:blipFill>
        <p:spPr>
          <a:xfrm>
            <a:off x="6096000" y="1995527"/>
            <a:ext cx="4680000" cy="2183003"/>
          </a:xfrm>
          <a:prstGeom prst="rect">
            <a:avLst/>
          </a:prstGeom>
        </p:spPr>
      </p:pic>
      <p:pic>
        <p:nvPicPr>
          <p:cNvPr id="19" name="Picture 18">
            <a:extLst>
              <a:ext uri="{FF2B5EF4-FFF2-40B4-BE49-F238E27FC236}">
                <a16:creationId xmlns:a16="http://schemas.microsoft.com/office/drawing/2014/main" id="{B8645DEF-3071-D0BB-7FCA-443D4CDB6520}"/>
              </a:ext>
            </a:extLst>
          </p:cNvPr>
          <p:cNvPicPr>
            <a:picLocks noChangeAspect="1"/>
          </p:cNvPicPr>
          <p:nvPr/>
        </p:nvPicPr>
        <p:blipFill>
          <a:blip r:embed="rId4"/>
          <a:stretch>
            <a:fillRect/>
          </a:stretch>
        </p:blipFill>
        <p:spPr>
          <a:xfrm>
            <a:off x="1254045" y="1961215"/>
            <a:ext cx="4680000" cy="2280000"/>
          </a:xfrm>
          <a:prstGeom prst="rect">
            <a:avLst/>
          </a:prstGeom>
        </p:spPr>
      </p:pic>
      <p:pic>
        <p:nvPicPr>
          <p:cNvPr id="21" name="Picture 20">
            <a:extLst>
              <a:ext uri="{FF2B5EF4-FFF2-40B4-BE49-F238E27FC236}">
                <a16:creationId xmlns:a16="http://schemas.microsoft.com/office/drawing/2014/main" id="{E663F2EC-B178-33A2-5E06-9C21296AEC7A}"/>
              </a:ext>
            </a:extLst>
          </p:cNvPr>
          <p:cNvPicPr>
            <a:picLocks noChangeAspect="1"/>
          </p:cNvPicPr>
          <p:nvPr/>
        </p:nvPicPr>
        <p:blipFill>
          <a:blip r:embed="rId5"/>
          <a:stretch>
            <a:fillRect/>
          </a:stretch>
        </p:blipFill>
        <p:spPr>
          <a:xfrm>
            <a:off x="1254045" y="4137826"/>
            <a:ext cx="4680000" cy="2175001"/>
          </a:xfrm>
          <a:prstGeom prst="rect">
            <a:avLst/>
          </a:prstGeom>
        </p:spPr>
      </p:pic>
      <p:pic>
        <p:nvPicPr>
          <p:cNvPr id="23" name="Picture 22">
            <a:extLst>
              <a:ext uri="{FF2B5EF4-FFF2-40B4-BE49-F238E27FC236}">
                <a16:creationId xmlns:a16="http://schemas.microsoft.com/office/drawing/2014/main" id="{FE0675AD-6BA1-D74A-4319-C67741B7D020}"/>
              </a:ext>
            </a:extLst>
          </p:cNvPr>
          <p:cNvPicPr>
            <a:picLocks noChangeAspect="1"/>
          </p:cNvPicPr>
          <p:nvPr/>
        </p:nvPicPr>
        <p:blipFill>
          <a:blip r:embed="rId6"/>
          <a:stretch>
            <a:fillRect/>
          </a:stretch>
        </p:blipFill>
        <p:spPr>
          <a:xfrm>
            <a:off x="6096000" y="4174724"/>
            <a:ext cx="4680000" cy="2177448"/>
          </a:xfrm>
          <a:prstGeom prst="rect">
            <a:avLst/>
          </a:prstGeom>
        </p:spPr>
      </p:pic>
      <p:sp>
        <p:nvSpPr>
          <p:cNvPr id="27" name="Rectangle: Rounded Corners 26">
            <a:extLst>
              <a:ext uri="{FF2B5EF4-FFF2-40B4-BE49-F238E27FC236}">
                <a16:creationId xmlns:a16="http://schemas.microsoft.com/office/drawing/2014/main" id="{67828520-0362-6EE6-A9D2-EC0C6B1381EA}"/>
              </a:ext>
            </a:extLst>
          </p:cNvPr>
          <p:cNvSpPr/>
          <p:nvPr/>
        </p:nvSpPr>
        <p:spPr>
          <a:xfrm>
            <a:off x="1848552" y="1391517"/>
            <a:ext cx="8368804" cy="536286"/>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400" dirty="0">
                <a:solidFill>
                  <a:schemeClr val="accent6"/>
                </a:solidFill>
                <a:latin typeface="Arial" panose="020B0604020202020204" pitchFamily="34" charset="0"/>
              </a:rPr>
              <a:t>The rate of h</a:t>
            </a:r>
            <a:r>
              <a:rPr lang="en-GB" sz="1400" b="0" i="0" dirty="0">
                <a:solidFill>
                  <a:schemeClr val="accent6"/>
                </a:solidFill>
                <a:effectLst/>
                <a:latin typeface="Arial" panose="020B0604020202020204" pitchFamily="34" charset="0"/>
              </a:rPr>
              <a:t>ospital admissions as a result of self-harm (10-24 years) is significantly lower than the England average in Luton and Milton Keynes</a:t>
            </a:r>
            <a:endParaRPr lang="en-GB" sz="1400" dirty="0">
              <a:solidFill>
                <a:schemeClr val="accent6"/>
              </a:solidFill>
            </a:endParaRPr>
          </a:p>
        </p:txBody>
      </p:sp>
    </p:spTree>
    <p:extLst>
      <p:ext uri="{BB962C8B-B14F-4D97-AF65-F5344CB8AC3E}">
        <p14:creationId xmlns:p14="http://schemas.microsoft.com/office/powerpoint/2010/main" val="2754675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7628C51-88BA-F0B8-B9CF-688F3D2EEA86}"/>
              </a:ext>
            </a:extLst>
          </p:cNvPr>
          <p:cNvSpPr>
            <a:spLocks noGrp="1"/>
          </p:cNvSpPr>
          <p:nvPr>
            <p:ph type="title"/>
          </p:nvPr>
        </p:nvSpPr>
        <p:spPr/>
        <p:txBody>
          <a:bodyPr/>
          <a:lstStyle/>
          <a:p>
            <a:r>
              <a:rPr lang="en-GB" dirty="0"/>
              <a:t>Hospital admissions for MH</a:t>
            </a:r>
          </a:p>
        </p:txBody>
      </p:sp>
      <p:pic>
        <p:nvPicPr>
          <p:cNvPr id="12" name="Content Placeholder 11" descr="A screenshot of a computer&#10;&#10;Description automatically generated">
            <a:extLst>
              <a:ext uri="{FF2B5EF4-FFF2-40B4-BE49-F238E27FC236}">
                <a16:creationId xmlns:a16="http://schemas.microsoft.com/office/drawing/2014/main" id="{D230401E-73FB-3CF8-2E1E-61D0478E06B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3875" y="2842215"/>
            <a:ext cx="11171238" cy="2913486"/>
          </a:xfrm>
        </p:spPr>
      </p:pic>
      <p:sp>
        <p:nvSpPr>
          <p:cNvPr id="5" name="Footer Placeholder 4">
            <a:extLst>
              <a:ext uri="{FF2B5EF4-FFF2-40B4-BE49-F238E27FC236}">
                <a16:creationId xmlns:a16="http://schemas.microsoft.com/office/drawing/2014/main" id="{6EC8DBE8-38F5-5D0F-3C7C-A046516D5283}"/>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44D30D42-8885-C3AF-4E04-5CEC33AC32A9}"/>
              </a:ext>
            </a:extLst>
          </p:cNvPr>
          <p:cNvSpPr>
            <a:spLocks noGrp="1"/>
          </p:cNvSpPr>
          <p:nvPr>
            <p:ph type="sldNum" sz="quarter" idx="12"/>
          </p:nvPr>
        </p:nvSpPr>
        <p:spPr/>
        <p:txBody>
          <a:bodyPr/>
          <a:lstStyle/>
          <a:p>
            <a:fld id="{30A60DCE-9105-48A5-8A92-25C9283756D1}" type="slidenum">
              <a:rPr lang="en-GB" smtClean="0"/>
              <a:pPr/>
              <a:t>15</a:t>
            </a:fld>
            <a:endParaRPr lang="en-GB" dirty="0"/>
          </a:p>
        </p:txBody>
      </p:sp>
      <p:sp>
        <p:nvSpPr>
          <p:cNvPr id="13" name="Rectangle: Rounded Corners 12">
            <a:extLst>
              <a:ext uri="{FF2B5EF4-FFF2-40B4-BE49-F238E27FC236}">
                <a16:creationId xmlns:a16="http://schemas.microsoft.com/office/drawing/2014/main" id="{AB8C8B0B-10FF-C121-A6BF-846A81B709C1}"/>
              </a:ext>
            </a:extLst>
          </p:cNvPr>
          <p:cNvSpPr/>
          <p:nvPr/>
        </p:nvSpPr>
        <p:spPr>
          <a:xfrm>
            <a:off x="496887" y="1752914"/>
            <a:ext cx="11071721" cy="97730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accent1"/>
                </a:solidFill>
                <a:latin typeface="Arial" panose="020B0604020202020204" pitchFamily="34" charset="0"/>
              </a:rPr>
              <a:t>Inpatient admission rate for mental health disorders in children and young people aged under 18 is significantly higher than the England average in Bedford and Central Bedfordshire</a:t>
            </a:r>
          </a:p>
        </p:txBody>
      </p:sp>
    </p:spTree>
    <p:extLst>
      <p:ext uri="{BB962C8B-B14F-4D97-AF65-F5344CB8AC3E}">
        <p14:creationId xmlns:p14="http://schemas.microsoft.com/office/powerpoint/2010/main" val="172963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7628C51-88BA-F0B8-B9CF-688F3D2EEA86}"/>
              </a:ext>
            </a:extLst>
          </p:cNvPr>
          <p:cNvSpPr>
            <a:spLocks noGrp="1"/>
          </p:cNvSpPr>
          <p:nvPr>
            <p:ph type="title"/>
          </p:nvPr>
        </p:nvSpPr>
        <p:spPr/>
        <p:txBody>
          <a:bodyPr/>
          <a:lstStyle/>
          <a:p>
            <a:r>
              <a:rPr lang="en-GB" dirty="0"/>
              <a:t>Hospital admissions for drugs and alcohol</a:t>
            </a:r>
          </a:p>
        </p:txBody>
      </p:sp>
      <p:sp>
        <p:nvSpPr>
          <p:cNvPr id="5" name="Footer Placeholder 4">
            <a:extLst>
              <a:ext uri="{FF2B5EF4-FFF2-40B4-BE49-F238E27FC236}">
                <a16:creationId xmlns:a16="http://schemas.microsoft.com/office/drawing/2014/main" id="{6EC8DBE8-38F5-5D0F-3C7C-A046516D5283}"/>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44D30D42-8885-C3AF-4E04-5CEC33AC32A9}"/>
              </a:ext>
            </a:extLst>
          </p:cNvPr>
          <p:cNvSpPr>
            <a:spLocks noGrp="1"/>
          </p:cNvSpPr>
          <p:nvPr>
            <p:ph type="sldNum" sz="quarter" idx="12"/>
          </p:nvPr>
        </p:nvSpPr>
        <p:spPr/>
        <p:txBody>
          <a:bodyPr/>
          <a:lstStyle/>
          <a:p>
            <a:fld id="{30A60DCE-9105-48A5-8A92-25C9283756D1}" type="slidenum">
              <a:rPr lang="en-GB" smtClean="0"/>
              <a:pPr/>
              <a:t>16</a:t>
            </a:fld>
            <a:endParaRPr lang="en-GB" dirty="0"/>
          </a:p>
        </p:txBody>
      </p:sp>
      <p:sp>
        <p:nvSpPr>
          <p:cNvPr id="13" name="Rectangle: Rounded Corners 12">
            <a:extLst>
              <a:ext uri="{FF2B5EF4-FFF2-40B4-BE49-F238E27FC236}">
                <a16:creationId xmlns:a16="http://schemas.microsoft.com/office/drawing/2014/main" id="{AB8C8B0B-10FF-C121-A6BF-846A81B709C1}"/>
              </a:ext>
            </a:extLst>
          </p:cNvPr>
          <p:cNvSpPr/>
          <p:nvPr/>
        </p:nvSpPr>
        <p:spPr>
          <a:xfrm>
            <a:off x="10095505" y="1988839"/>
            <a:ext cx="1787136" cy="4050719"/>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accent1"/>
                </a:solidFill>
                <a:latin typeface="Arial" panose="020B0604020202020204" pitchFamily="34" charset="0"/>
              </a:rPr>
              <a:t>The rate of hospital admissions due to substance misuse in 15-24 year olds is significantly higher in Luton than the national average.</a:t>
            </a:r>
          </a:p>
        </p:txBody>
      </p:sp>
      <p:pic>
        <p:nvPicPr>
          <p:cNvPr id="8" name="Content Placeholder 7" descr="A screenshot of a computer&#10;&#10;Description automatically generated">
            <a:extLst>
              <a:ext uri="{FF2B5EF4-FFF2-40B4-BE49-F238E27FC236}">
                <a16:creationId xmlns:a16="http://schemas.microsoft.com/office/drawing/2014/main" id="{EDDEA74B-D1D9-D845-A93C-95773230285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b="12783"/>
          <a:stretch/>
        </p:blipFill>
        <p:spPr>
          <a:xfrm>
            <a:off x="523445" y="3868176"/>
            <a:ext cx="9546059" cy="2171383"/>
          </a:xfrm>
        </p:spPr>
      </p:pic>
      <p:pic>
        <p:nvPicPr>
          <p:cNvPr id="10" name="Picture 9" descr="A screenshot of a computer&#10;&#10;Description automatically generated">
            <a:extLst>
              <a:ext uri="{FF2B5EF4-FFF2-40B4-BE49-F238E27FC236}">
                <a16:creationId xmlns:a16="http://schemas.microsoft.com/office/drawing/2014/main" id="{7E8C9EA3-8B36-1CC4-DEBF-2DA6AC0F75E9}"/>
              </a:ext>
            </a:extLst>
          </p:cNvPr>
          <p:cNvPicPr>
            <a:picLocks noChangeAspect="1"/>
          </p:cNvPicPr>
          <p:nvPr/>
        </p:nvPicPr>
        <p:blipFill>
          <a:blip r:embed="rId4">
            <a:extLst>
              <a:ext uri="{28A0092B-C50C-407E-A947-70E740481C1C}">
                <a14:useLocalDpi xmlns:a14="http://schemas.microsoft.com/office/drawing/2010/main" val="0"/>
              </a:ext>
            </a:extLst>
          </a:blip>
          <a:srcRect b="12783"/>
          <a:stretch/>
        </p:blipFill>
        <p:spPr>
          <a:xfrm>
            <a:off x="523445" y="1746595"/>
            <a:ext cx="9546059" cy="2171383"/>
          </a:xfrm>
          <a:prstGeom prst="rect">
            <a:avLst/>
          </a:prstGeom>
        </p:spPr>
      </p:pic>
    </p:spTree>
    <p:extLst>
      <p:ext uri="{BB962C8B-B14F-4D97-AF65-F5344CB8AC3E}">
        <p14:creationId xmlns:p14="http://schemas.microsoft.com/office/powerpoint/2010/main" val="77044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6F5CEBD-007C-E622-34A7-FBEB570CF3F4}"/>
              </a:ext>
            </a:extLst>
          </p:cNvPr>
          <p:cNvSpPr>
            <a:spLocks noGrp="1"/>
          </p:cNvSpPr>
          <p:nvPr>
            <p:ph type="title"/>
          </p:nvPr>
        </p:nvSpPr>
        <p:spPr/>
        <p:txBody>
          <a:bodyPr/>
          <a:lstStyle/>
          <a:p>
            <a:r>
              <a:rPr lang="en-GB" dirty="0"/>
              <a:t>Educational attainment</a:t>
            </a:r>
          </a:p>
        </p:txBody>
      </p:sp>
      <p:sp>
        <p:nvSpPr>
          <p:cNvPr id="8" name="Content Placeholder 7">
            <a:extLst>
              <a:ext uri="{FF2B5EF4-FFF2-40B4-BE49-F238E27FC236}">
                <a16:creationId xmlns:a16="http://schemas.microsoft.com/office/drawing/2014/main" id="{C6D0A6DD-D356-B0F1-742A-BD7DFA2DAA6D}"/>
              </a:ext>
            </a:extLst>
          </p:cNvPr>
          <p:cNvSpPr>
            <a:spLocks noGrp="1"/>
          </p:cNvSpPr>
          <p:nvPr>
            <p:ph idx="15"/>
          </p:nvPr>
        </p:nvSpPr>
        <p:spPr/>
        <p:txBody>
          <a:bodyPr/>
          <a:lstStyle/>
          <a:p>
            <a:r>
              <a:rPr lang="en-GB" dirty="0"/>
              <a:t>8</a:t>
            </a:r>
          </a:p>
        </p:txBody>
      </p:sp>
      <p:pic>
        <p:nvPicPr>
          <p:cNvPr id="6" name="Content Placeholder 5">
            <a:extLst>
              <a:ext uri="{FF2B5EF4-FFF2-40B4-BE49-F238E27FC236}">
                <a16:creationId xmlns:a16="http://schemas.microsoft.com/office/drawing/2014/main" id="{7CBE8D23-3CC5-4C23-2A7E-18500298E643}"/>
              </a:ext>
            </a:extLst>
          </p:cNvPr>
          <p:cNvPicPr>
            <a:picLocks noGrp="1" noChangeAspect="1"/>
          </p:cNvPicPr>
          <p:nvPr>
            <p:ph idx="1"/>
          </p:nvPr>
        </p:nvPicPr>
        <p:blipFill>
          <a:blip r:embed="rId3"/>
          <a:srcRect b="69396"/>
          <a:stretch/>
        </p:blipFill>
        <p:spPr>
          <a:xfrm>
            <a:off x="911424" y="2204864"/>
            <a:ext cx="6192690" cy="1716601"/>
          </a:xfrm>
          <a:prstGeom prst="rect">
            <a:avLst/>
          </a:prstGeom>
        </p:spPr>
      </p:pic>
      <p:sp>
        <p:nvSpPr>
          <p:cNvPr id="4" name="Footer Placeholder 3">
            <a:extLst>
              <a:ext uri="{FF2B5EF4-FFF2-40B4-BE49-F238E27FC236}">
                <a16:creationId xmlns:a16="http://schemas.microsoft.com/office/drawing/2014/main" id="{B4FE49B2-0A05-EE4D-4CF6-682E6AEDF9B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994E475-EB81-B25C-EB1C-F1881A3FA597}"/>
              </a:ext>
            </a:extLst>
          </p:cNvPr>
          <p:cNvSpPr>
            <a:spLocks noGrp="1"/>
          </p:cNvSpPr>
          <p:nvPr>
            <p:ph type="sldNum" sz="quarter" idx="12"/>
          </p:nvPr>
        </p:nvSpPr>
        <p:spPr/>
        <p:txBody>
          <a:bodyPr/>
          <a:lstStyle/>
          <a:p>
            <a:fld id="{30A60DCE-9105-48A5-8A92-25C9283756D1}" type="slidenum">
              <a:rPr lang="en-GB" smtClean="0"/>
              <a:pPr/>
              <a:t>17</a:t>
            </a:fld>
            <a:endParaRPr lang="en-GB" dirty="0"/>
          </a:p>
        </p:txBody>
      </p:sp>
      <p:pic>
        <p:nvPicPr>
          <p:cNvPr id="11" name="Content Placeholder 5">
            <a:extLst>
              <a:ext uri="{FF2B5EF4-FFF2-40B4-BE49-F238E27FC236}">
                <a16:creationId xmlns:a16="http://schemas.microsoft.com/office/drawing/2014/main" id="{AD33FDAA-83F1-5185-50AD-9C20B294B3E9}"/>
              </a:ext>
            </a:extLst>
          </p:cNvPr>
          <p:cNvPicPr>
            <a:picLocks noChangeAspect="1"/>
          </p:cNvPicPr>
          <p:nvPr/>
        </p:nvPicPr>
        <p:blipFill>
          <a:blip r:embed="rId3"/>
          <a:srcRect t="74002"/>
          <a:stretch/>
        </p:blipFill>
        <p:spPr>
          <a:xfrm>
            <a:off x="911424" y="3896152"/>
            <a:ext cx="6192688" cy="1458246"/>
          </a:xfrm>
          <a:prstGeom prst="rect">
            <a:avLst/>
          </a:prstGeom>
        </p:spPr>
      </p:pic>
      <p:sp>
        <p:nvSpPr>
          <p:cNvPr id="12" name="Rectangle: Rounded Corners 11">
            <a:extLst>
              <a:ext uri="{FF2B5EF4-FFF2-40B4-BE49-F238E27FC236}">
                <a16:creationId xmlns:a16="http://schemas.microsoft.com/office/drawing/2014/main" id="{8C8456AD-7809-39C0-35FF-539A23209BCB}"/>
              </a:ext>
            </a:extLst>
          </p:cNvPr>
          <p:cNvSpPr/>
          <p:nvPr/>
        </p:nvSpPr>
        <p:spPr>
          <a:xfrm>
            <a:off x="7320136" y="1988839"/>
            <a:ext cx="4562505" cy="3365559"/>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accent1"/>
                </a:solidFill>
                <a:latin typeface="Arial" panose="020B0604020202020204" pitchFamily="34" charset="0"/>
              </a:rPr>
              <a:t>National data show that there is an attainment gap between children eligible for free school meals and their peers who are not eligible. </a:t>
            </a:r>
          </a:p>
          <a:p>
            <a:pPr algn="ctr"/>
            <a:r>
              <a:rPr lang="en-GB" sz="1400" dirty="0">
                <a:solidFill>
                  <a:schemeClr val="accent1"/>
                </a:solidFill>
                <a:latin typeface="Arial" panose="020B0604020202020204" pitchFamily="34" charset="0"/>
              </a:rPr>
              <a:t>This is the case within each ethnic group.</a:t>
            </a:r>
          </a:p>
          <a:p>
            <a:pPr algn="ctr"/>
            <a:endParaRPr lang="en-GB" sz="1400" dirty="0">
              <a:solidFill>
                <a:schemeClr val="accent1"/>
              </a:solidFill>
              <a:latin typeface="Arial" panose="020B0604020202020204" pitchFamily="34" charset="0"/>
            </a:endParaRPr>
          </a:p>
          <a:p>
            <a:pPr algn="ctr"/>
            <a:r>
              <a:rPr lang="en-GB" sz="1400" dirty="0">
                <a:solidFill>
                  <a:schemeClr val="accent1"/>
                </a:solidFill>
                <a:latin typeface="Arial" panose="020B0604020202020204" pitchFamily="34" charset="0"/>
              </a:rPr>
              <a:t>Children in care perform less well than their peers, with their Attainment 8 score being less than half of that in the overall pupil population. </a:t>
            </a:r>
          </a:p>
          <a:p>
            <a:pPr algn="ctr"/>
            <a:endParaRPr lang="en-GB" sz="1400" dirty="0">
              <a:solidFill>
                <a:schemeClr val="accent1"/>
              </a:solidFill>
              <a:latin typeface="Arial" panose="020B0604020202020204" pitchFamily="34" charset="0"/>
            </a:endParaRPr>
          </a:p>
          <a:p>
            <a:pPr algn="ctr"/>
            <a:r>
              <a:rPr lang="en-GB" sz="1400" dirty="0">
                <a:solidFill>
                  <a:schemeClr val="accent1"/>
                </a:solidFill>
                <a:latin typeface="Arial" panose="020B0604020202020204" pitchFamily="34" charset="0"/>
              </a:rPr>
              <a:t>Children eligible for free school meals have higher absence from school than their peers. </a:t>
            </a:r>
          </a:p>
          <a:p>
            <a:pPr algn="ctr"/>
            <a:r>
              <a:rPr lang="en-GB" sz="1400" dirty="0">
                <a:solidFill>
                  <a:schemeClr val="accent1"/>
                </a:solidFill>
                <a:latin typeface="Arial" panose="020B0604020202020204" pitchFamily="34" charset="0"/>
              </a:rPr>
              <a:t>Pupil absence also varies by ethnicity.</a:t>
            </a:r>
          </a:p>
        </p:txBody>
      </p:sp>
    </p:spTree>
    <p:extLst>
      <p:ext uri="{BB962C8B-B14F-4D97-AF65-F5344CB8AC3E}">
        <p14:creationId xmlns:p14="http://schemas.microsoft.com/office/powerpoint/2010/main" val="1158530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0B259-5FEE-D7F1-318C-21A81458009F}"/>
              </a:ext>
            </a:extLst>
          </p:cNvPr>
          <p:cNvSpPr>
            <a:spLocks noGrp="1"/>
          </p:cNvSpPr>
          <p:nvPr>
            <p:ph type="title"/>
          </p:nvPr>
        </p:nvSpPr>
        <p:spPr/>
        <p:txBody>
          <a:bodyPr/>
          <a:lstStyle/>
          <a:p>
            <a:r>
              <a:rPr lang="en-GB" dirty="0">
                <a:solidFill>
                  <a:schemeClr val="accent1">
                    <a:lumMod val="50000"/>
                  </a:schemeClr>
                </a:solidFill>
              </a:rPr>
              <a:t>Summary</a:t>
            </a:r>
          </a:p>
        </p:txBody>
      </p:sp>
      <p:sp>
        <p:nvSpPr>
          <p:cNvPr id="3" name="Content Placeholder 2">
            <a:extLst>
              <a:ext uri="{FF2B5EF4-FFF2-40B4-BE49-F238E27FC236}">
                <a16:creationId xmlns:a16="http://schemas.microsoft.com/office/drawing/2014/main" id="{65795EF1-AD07-1695-B812-D8FBA1192DE2}"/>
              </a:ext>
            </a:extLst>
          </p:cNvPr>
          <p:cNvSpPr>
            <a:spLocks noGrp="1"/>
          </p:cNvSpPr>
          <p:nvPr>
            <p:ph idx="1"/>
          </p:nvPr>
        </p:nvSpPr>
        <p:spPr/>
        <p:txBody>
          <a:bodyPr/>
          <a:lstStyle/>
          <a:p>
            <a:r>
              <a:rPr lang="en-GB" dirty="0"/>
              <a:t>7</a:t>
            </a:r>
          </a:p>
        </p:txBody>
      </p:sp>
      <p:sp>
        <p:nvSpPr>
          <p:cNvPr id="5" name="Footer Placeholder 4">
            <a:extLst>
              <a:ext uri="{FF2B5EF4-FFF2-40B4-BE49-F238E27FC236}">
                <a16:creationId xmlns:a16="http://schemas.microsoft.com/office/drawing/2014/main" id="{61F80413-CCD7-76D2-2160-6D1FCABC6790}"/>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C334FBFE-68C9-0F4D-3687-1124FBF6E7C3}"/>
              </a:ext>
            </a:extLst>
          </p:cNvPr>
          <p:cNvSpPr>
            <a:spLocks noGrp="1"/>
          </p:cNvSpPr>
          <p:nvPr>
            <p:ph type="sldNum" sz="quarter" idx="12"/>
          </p:nvPr>
        </p:nvSpPr>
        <p:spPr/>
        <p:txBody>
          <a:bodyPr/>
          <a:lstStyle/>
          <a:p>
            <a:fld id="{30A60DCE-9105-48A5-8A92-25C9283756D1}" type="slidenum">
              <a:rPr lang="en-GB" smtClean="0"/>
              <a:pPr/>
              <a:t>18</a:t>
            </a:fld>
            <a:endParaRPr lang="en-GB" dirty="0"/>
          </a:p>
        </p:txBody>
      </p:sp>
      <p:grpSp>
        <p:nvGrpSpPr>
          <p:cNvPr id="7" name="Group 6">
            <a:extLst>
              <a:ext uri="{FF2B5EF4-FFF2-40B4-BE49-F238E27FC236}">
                <a16:creationId xmlns:a16="http://schemas.microsoft.com/office/drawing/2014/main" id="{591F326C-3C60-A656-A704-7C8F218F0EDE}"/>
              </a:ext>
            </a:extLst>
          </p:cNvPr>
          <p:cNvGrpSpPr/>
          <p:nvPr/>
        </p:nvGrpSpPr>
        <p:grpSpPr>
          <a:xfrm>
            <a:off x="63180" y="1916832"/>
            <a:ext cx="5190362" cy="3629964"/>
            <a:chOff x="5740956" y="2025082"/>
            <a:chExt cx="5467612" cy="3861022"/>
          </a:xfrm>
        </p:grpSpPr>
        <p:pic>
          <p:nvPicPr>
            <p:cNvPr id="8" name="Picture 2" descr="Infographic showing how to give every child the best start in life.">
              <a:extLst>
                <a:ext uri="{FF2B5EF4-FFF2-40B4-BE49-F238E27FC236}">
                  <a16:creationId xmlns:a16="http://schemas.microsoft.com/office/drawing/2014/main" id="{EC9ED1D2-F5C3-1CBC-D1C1-C7D70E639A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9844" y="2025082"/>
              <a:ext cx="5438724" cy="362581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E657D52-F1CE-EEA0-59AF-A183EFE1928A}"/>
                </a:ext>
              </a:extLst>
            </p:cNvPr>
            <p:cNvSpPr txBox="1"/>
            <p:nvPr/>
          </p:nvSpPr>
          <p:spPr>
            <a:xfrm>
              <a:off x="5740956" y="5609105"/>
              <a:ext cx="5438724" cy="276999"/>
            </a:xfrm>
            <a:prstGeom prst="rect">
              <a:avLst/>
            </a:prstGeom>
            <a:noFill/>
          </p:spPr>
          <p:txBody>
            <a:bodyPr wrap="square" rtlCol="0">
              <a:spAutoFit/>
            </a:bodyPr>
            <a:lstStyle/>
            <a:p>
              <a:r>
                <a:rPr lang="en-GB" sz="600" dirty="0"/>
                <a:t>Source: https://www.gov.uk/government/publications/health-matters-giving-every-child-the-best-start-in-life/health-matters-giving-every-child-the-best-start-in-life</a:t>
              </a:r>
            </a:p>
          </p:txBody>
        </p:sp>
      </p:grpSp>
      <p:grpSp>
        <p:nvGrpSpPr>
          <p:cNvPr id="10" name="Group 9">
            <a:extLst>
              <a:ext uri="{FF2B5EF4-FFF2-40B4-BE49-F238E27FC236}">
                <a16:creationId xmlns:a16="http://schemas.microsoft.com/office/drawing/2014/main" id="{7DDDDB1F-8533-D765-C32C-9CBD50119E18}"/>
              </a:ext>
            </a:extLst>
          </p:cNvPr>
          <p:cNvGrpSpPr/>
          <p:nvPr/>
        </p:nvGrpSpPr>
        <p:grpSpPr>
          <a:xfrm>
            <a:off x="5447928" y="1614640"/>
            <a:ext cx="6707892" cy="3941902"/>
            <a:chOff x="2659280" y="1157472"/>
            <a:chExt cx="8818775" cy="5394430"/>
          </a:xfrm>
        </p:grpSpPr>
        <p:sp>
          <p:nvSpPr>
            <p:cNvPr id="11" name="Freeform: Shape 10">
              <a:extLst>
                <a:ext uri="{FF2B5EF4-FFF2-40B4-BE49-F238E27FC236}">
                  <a16:creationId xmlns:a16="http://schemas.microsoft.com/office/drawing/2014/main" id="{E163CDA5-0741-94D4-ABB3-31E4A3F7CF33}"/>
                </a:ext>
              </a:extLst>
            </p:cNvPr>
            <p:cNvSpPr/>
            <p:nvPr/>
          </p:nvSpPr>
          <p:spPr>
            <a:xfrm>
              <a:off x="2775155" y="1469898"/>
              <a:ext cx="8702900" cy="5071876"/>
            </a:xfrm>
            <a:custGeom>
              <a:avLst/>
              <a:gdLst>
                <a:gd name="connsiteX0" fmla="*/ 682347 w 8680843"/>
                <a:gd name="connsiteY0" fmla="*/ 3326393 h 5071876"/>
                <a:gd name="connsiteX1" fmla="*/ 131504 w 8680843"/>
                <a:gd name="connsiteY1" fmla="*/ 2808600 h 5071876"/>
                <a:gd name="connsiteX2" fmla="*/ 109470 w 8680843"/>
                <a:gd name="connsiteY2" fmla="*/ 1596745 h 5071876"/>
                <a:gd name="connsiteX3" fmla="*/ 1376410 w 8680843"/>
                <a:gd name="connsiteY3" fmla="*/ 660311 h 5071876"/>
                <a:gd name="connsiteX4" fmla="*/ 3128092 w 8680843"/>
                <a:gd name="connsiteY4" fmla="*/ 54383 h 5071876"/>
                <a:gd name="connsiteX5" fmla="*/ 5000959 w 8680843"/>
                <a:gd name="connsiteY5" fmla="*/ 142518 h 5071876"/>
                <a:gd name="connsiteX6" fmla="*/ 6455186 w 8680843"/>
                <a:gd name="connsiteY6" fmla="*/ 1056918 h 5071876"/>
                <a:gd name="connsiteX7" fmla="*/ 6983995 w 8680843"/>
                <a:gd name="connsiteY7" fmla="*/ 1453526 h 5071876"/>
                <a:gd name="connsiteX8" fmla="*/ 7865345 w 8680843"/>
                <a:gd name="connsiteY8" fmla="*/ 1905217 h 5071876"/>
                <a:gd name="connsiteX9" fmla="*/ 8239918 w 8680843"/>
                <a:gd name="connsiteY9" fmla="*/ 2301824 h 5071876"/>
                <a:gd name="connsiteX10" fmla="*/ 8570424 w 8680843"/>
                <a:gd name="connsiteY10" fmla="*/ 3205208 h 5071876"/>
                <a:gd name="connsiteX11" fmla="*/ 6179764 w 8680843"/>
                <a:gd name="connsiteY11" fmla="*/ 4934856 h 5071876"/>
                <a:gd name="connsiteX12" fmla="*/ 3392496 w 8680843"/>
                <a:gd name="connsiteY12" fmla="*/ 4846721 h 5071876"/>
                <a:gd name="connsiteX13" fmla="*/ 2489113 w 8680843"/>
                <a:gd name="connsiteY13" fmla="*/ 3921304 h 5071876"/>
                <a:gd name="connsiteX14" fmla="*/ 682347 w 8680843"/>
                <a:gd name="connsiteY14" fmla="*/ 3326393 h 5071876"/>
                <a:gd name="connsiteX0" fmla="*/ 682347 w 8634261"/>
                <a:gd name="connsiteY0" fmla="*/ 3326393 h 5071876"/>
                <a:gd name="connsiteX1" fmla="*/ 131504 w 8634261"/>
                <a:gd name="connsiteY1" fmla="*/ 2808600 h 5071876"/>
                <a:gd name="connsiteX2" fmla="*/ 109470 w 8634261"/>
                <a:gd name="connsiteY2" fmla="*/ 1596745 h 5071876"/>
                <a:gd name="connsiteX3" fmla="*/ 1376410 w 8634261"/>
                <a:gd name="connsiteY3" fmla="*/ 660311 h 5071876"/>
                <a:gd name="connsiteX4" fmla="*/ 3128092 w 8634261"/>
                <a:gd name="connsiteY4" fmla="*/ 54383 h 5071876"/>
                <a:gd name="connsiteX5" fmla="*/ 5000959 w 8634261"/>
                <a:gd name="connsiteY5" fmla="*/ 142518 h 5071876"/>
                <a:gd name="connsiteX6" fmla="*/ 6455186 w 8634261"/>
                <a:gd name="connsiteY6" fmla="*/ 1056918 h 5071876"/>
                <a:gd name="connsiteX7" fmla="*/ 6983995 w 8634261"/>
                <a:gd name="connsiteY7" fmla="*/ 1453526 h 5071876"/>
                <a:gd name="connsiteX8" fmla="*/ 7865345 w 8634261"/>
                <a:gd name="connsiteY8" fmla="*/ 1905217 h 5071876"/>
                <a:gd name="connsiteX9" fmla="*/ 8570424 w 8634261"/>
                <a:gd name="connsiteY9" fmla="*/ 3205208 h 5071876"/>
                <a:gd name="connsiteX10" fmla="*/ 6179764 w 8634261"/>
                <a:gd name="connsiteY10" fmla="*/ 4934856 h 5071876"/>
                <a:gd name="connsiteX11" fmla="*/ 3392496 w 8634261"/>
                <a:gd name="connsiteY11" fmla="*/ 4846721 h 5071876"/>
                <a:gd name="connsiteX12" fmla="*/ 2489113 w 8634261"/>
                <a:gd name="connsiteY12" fmla="*/ 3921304 h 5071876"/>
                <a:gd name="connsiteX13" fmla="*/ 682347 w 8634261"/>
                <a:gd name="connsiteY13" fmla="*/ 3326393 h 5071876"/>
                <a:gd name="connsiteX0" fmla="*/ 682347 w 8640314"/>
                <a:gd name="connsiteY0" fmla="*/ 3326393 h 5071876"/>
                <a:gd name="connsiteX1" fmla="*/ 131504 w 8640314"/>
                <a:gd name="connsiteY1" fmla="*/ 2808600 h 5071876"/>
                <a:gd name="connsiteX2" fmla="*/ 109470 w 8640314"/>
                <a:gd name="connsiteY2" fmla="*/ 1596745 h 5071876"/>
                <a:gd name="connsiteX3" fmla="*/ 1376410 w 8640314"/>
                <a:gd name="connsiteY3" fmla="*/ 660311 h 5071876"/>
                <a:gd name="connsiteX4" fmla="*/ 3128092 w 8640314"/>
                <a:gd name="connsiteY4" fmla="*/ 54383 h 5071876"/>
                <a:gd name="connsiteX5" fmla="*/ 5000959 w 8640314"/>
                <a:gd name="connsiteY5" fmla="*/ 142518 h 5071876"/>
                <a:gd name="connsiteX6" fmla="*/ 6455186 w 8640314"/>
                <a:gd name="connsiteY6" fmla="*/ 1056918 h 5071876"/>
                <a:gd name="connsiteX7" fmla="*/ 7865345 w 8640314"/>
                <a:gd name="connsiteY7" fmla="*/ 1905217 h 5071876"/>
                <a:gd name="connsiteX8" fmla="*/ 8570424 w 8640314"/>
                <a:gd name="connsiteY8" fmla="*/ 3205208 h 5071876"/>
                <a:gd name="connsiteX9" fmla="*/ 6179764 w 8640314"/>
                <a:gd name="connsiteY9" fmla="*/ 4934856 h 5071876"/>
                <a:gd name="connsiteX10" fmla="*/ 3392496 w 8640314"/>
                <a:gd name="connsiteY10" fmla="*/ 4846721 h 5071876"/>
                <a:gd name="connsiteX11" fmla="*/ 2489113 w 8640314"/>
                <a:gd name="connsiteY11" fmla="*/ 3921304 h 5071876"/>
                <a:gd name="connsiteX12" fmla="*/ 682347 w 8640314"/>
                <a:gd name="connsiteY12" fmla="*/ 3326393 h 5071876"/>
                <a:gd name="connsiteX0" fmla="*/ 744933 w 8702900"/>
                <a:gd name="connsiteY0" fmla="*/ 3326393 h 5071876"/>
                <a:gd name="connsiteX1" fmla="*/ 72904 w 8702900"/>
                <a:gd name="connsiteY1" fmla="*/ 2753515 h 5071876"/>
                <a:gd name="connsiteX2" fmla="*/ 172056 w 8702900"/>
                <a:gd name="connsiteY2" fmla="*/ 1596745 h 5071876"/>
                <a:gd name="connsiteX3" fmla="*/ 1438996 w 8702900"/>
                <a:gd name="connsiteY3" fmla="*/ 660311 h 5071876"/>
                <a:gd name="connsiteX4" fmla="*/ 3190678 w 8702900"/>
                <a:gd name="connsiteY4" fmla="*/ 54383 h 5071876"/>
                <a:gd name="connsiteX5" fmla="*/ 5063545 w 8702900"/>
                <a:gd name="connsiteY5" fmla="*/ 142518 h 5071876"/>
                <a:gd name="connsiteX6" fmla="*/ 6517772 w 8702900"/>
                <a:gd name="connsiteY6" fmla="*/ 1056918 h 5071876"/>
                <a:gd name="connsiteX7" fmla="*/ 7927931 w 8702900"/>
                <a:gd name="connsiteY7" fmla="*/ 1905217 h 5071876"/>
                <a:gd name="connsiteX8" fmla="*/ 8633010 w 8702900"/>
                <a:gd name="connsiteY8" fmla="*/ 3205208 h 5071876"/>
                <a:gd name="connsiteX9" fmla="*/ 6242350 w 8702900"/>
                <a:gd name="connsiteY9" fmla="*/ 4934856 h 5071876"/>
                <a:gd name="connsiteX10" fmla="*/ 3455082 w 8702900"/>
                <a:gd name="connsiteY10" fmla="*/ 4846721 h 5071876"/>
                <a:gd name="connsiteX11" fmla="*/ 2551699 w 8702900"/>
                <a:gd name="connsiteY11" fmla="*/ 3921304 h 5071876"/>
                <a:gd name="connsiteX12" fmla="*/ 744933 w 8702900"/>
                <a:gd name="connsiteY12" fmla="*/ 3326393 h 507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02900" h="5071876">
                  <a:moveTo>
                    <a:pt x="744933" y="3326393"/>
                  </a:moveTo>
                  <a:cubicBezTo>
                    <a:pt x="331801" y="3131762"/>
                    <a:pt x="168383" y="3041790"/>
                    <a:pt x="72904" y="2753515"/>
                  </a:cubicBezTo>
                  <a:cubicBezTo>
                    <a:pt x="-22575" y="2465240"/>
                    <a:pt x="-55626" y="1945612"/>
                    <a:pt x="172056" y="1596745"/>
                  </a:cubicBezTo>
                  <a:cubicBezTo>
                    <a:pt x="399738" y="1247878"/>
                    <a:pt x="935892" y="917371"/>
                    <a:pt x="1438996" y="660311"/>
                  </a:cubicBezTo>
                  <a:cubicBezTo>
                    <a:pt x="1942100" y="403251"/>
                    <a:pt x="2586587" y="140682"/>
                    <a:pt x="3190678" y="54383"/>
                  </a:cubicBezTo>
                  <a:cubicBezTo>
                    <a:pt x="3794769" y="-31916"/>
                    <a:pt x="4509029" y="-24571"/>
                    <a:pt x="5063545" y="142518"/>
                  </a:cubicBezTo>
                  <a:cubicBezTo>
                    <a:pt x="5618061" y="309607"/>
                    <a:pt x="6040374" y="763135"/>
                    <a:pt x="6517772" y="1056918"/>
                  </a:cubicBezTo>
                  <a:cubicBezTo>
                    <a:pt x="6995170" y="1350701"/>
                    <a:pt x="7575391" y="1547169"/>
                    <a:pt x="7927931" y="1905217"/>
                  </a:cubicBezTo>
                  <a:cubicBezTo>
                    <a:pt x="8280471" y="2263265"/>
                    <a:pt x="8913940" y="2700268"/>
                    <a:pt x="8633010" y="3205208"/>
                  </a:cubicBezTo>
                  <a:cubicBezTo>
                    <a:pt x="8352080" y="3710148"/>
                    <a:pt x="7105338" y="4661271"/>
                    <a:pt x="6242350" y="4934856"/>
                  </a:cubicBezTo>
                  <a:cubicBezTo>
                    <a:pt x="5379362" y="5208441"/>
                    <a:pt x="4070191" y="5015646"/>
                    <a:pt x="3455082" y="4846721"/>
                  </a:cubicBezTo>
                  <a:cubicBezTo>
                    <a:pt x="2839974" y="4677796"/>
                    <a:pt x="2999718" y="4176528"/>
                    <a:pt x="2551699" y="3921304"/>
                  </a:cubicBezTo>
                  <a:cubicBezTo>
                    <a:pt x="2103680" y="3666080"/>
                    <a:pt x="1158066" y="3521025"/>
                    <a:pt x="744933" y="3326393"/>
                  </a:cubicBezTo>
                  <a:close/>
                </a:path>
              </a:pathLst>
            </a:cu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554480" rIns="1554480" rtlCol="0" anchor="ctr"/>
            <a:lstStyle/>
            <a:p>
              <a:pPr algn="ctr"/>
              <a:endParaRPr lang="en-US" sz="2400" cap="all">
                <a:solidFill>
                  <a:schemeClr val="bg1"/>
                </a:solidFill>
              </a:endParaRPr>
            </a:p>
          </p:txBody>
        </p:sp>
        <p:sp>
          <p:nvSpPr>
            <p:cNvPr id="12" name="Freeform: Shape 11">
              <a:extLst>
                <a:ext uri="{FF2B5EF4-FFF2-40B4-BE49-F238E27FC236}">
                  <a16:creationId xmlns:a16="http://schemas.microsoft.com/office/drawing/2014/main" id="{BEE5D293-2514-C9D9-91C7-E8B2ED4D4071}"/>
                </a:ext>
              </a:extLst>
            </p:cNvPr>
            <p:cNvSpPr/>
            <p:nvPr/>
          </p:nvSpPr>
          <p:spPr>
            <a:xfrm>
              <a:off x="2659280" y="1157472"/>
              <a:ext cx="8702900" cy="5071876"/>
            </a:xfrm>
            <a:custGeom>
              <a:avLst/>
              <a:gdLst>
                <a:gd name="connsiteX0" fmla="*/ 682347 w 8680843"/>
                <a:gd name="connsiteY0" fmla="*/ 3326393 h 5071876"/>
                <a:gd name="connsiteX1" fmla="*/ 131504 w 8680843"/>
                <a:gd name="connsiteY1" fmla="*/ 2808600 h 5071876"/>
                <a:gd name="connsiteX2" fmla="*/ 109470 w 8680843"/>
                <a:gd name="connsiteY2" fmla="*/ 1596745 h 5071876"/>
                <a:gd name="connsiteX3" fmla="*/ 1376410 w 8680843"/>
                <a:gd name="connsiteY3" fmla="*/ 660311 h 5071876"/>
                <a:gd name="connsiteX4" fmla="*/ 3128092 w 8680843"/>
                <a:gd name="connsiteY4" fmla="*/ 54383 h 5071876"/>
                <a:gd name="connsiteX5" fmla="*/ 5000959 w 8680843"/>
                <a:gd name="connsiteY5" fmla="*/ 142518 h 5071876"/>
                <a:gd name="connsiteX6" fmla="*/ 6455186 w 8680843"/>
                <a:gd name="connsiteY6" fmla="*/ 1056918 h 5071876"/>
                <a:gd name="connsiteX7" fmla="*/ 6983995 w 8680843"/>
                <a:gd name="connsiteY7" fmla="*/ 1453526 h 5071876"/>
                <a:gd name="connsiteX8" fmla="*/ 7865345 w 8680843"/>
                <a:gd name="connsiteY8" fmla="*/ 1905217 h 5071876"/>
                <a:gd name="connsiteX9" fmla="*/ 8239918 w 8680843"/>
                <a:gd name="connsiteY9" fmla="*/ 2301824 h 5071876"/>
                <a:gd name="connsiteX10" fmla="*/ 8570424 w 8680843"/>
                <a:gd name="connsiteY10" fmla="*/ 3205208 h 5071876"/>
                <a:gd name="connsiteX11" fmla="*/ 6179764 w 8680843"/>
                <a:gd name="connsiteY11" fmla="*/ 4934856 h 5071876"/>
                <a:gd name="connsiteX12" fmla="*/ 3392496 w 8680843"/>
                <a:gd name="connsiteY12" fmla="*/ 4846721 h 5071876"/>
                <a:gd name="connsiteX13" fmla="*/ 2489113 w 8680843"/>
                <a:gd name="connsiteY13" fmla="*/ 3921304 h 5071876"/>
                <a:gd name="connsiteX14" fmla="*/ 682347 w 8680843"/>
                <a:gd name="connsiteY14" fmla="*/ 3326393 h 5071876"/>
                <a:gd name="connsiteX0" fmla="*/ 682347 w 8634261"/>
                <a:gd name="connsiteY0" fmla="*/ 3326393 h 5071876"/>
                <a:gd name="connsiteX1" fmla="*/ 131504 w 8634261"/>
                <a:gd name="connsiteY1" fmla="*/ 2808600 h 5071876"/>
                <a:gd name="connsiteX2" fmla="*/ 109470 w 8634261"/>
                <a:gd name="connsiteY2" fmla="*/ 1596745 h 5071876"/>
                <a:gd name="connsiteX3" fmla="*/ 1376410 w 8634261"/>
                <a:gd name="connsiteY3" fmla="*/ 660311 h 5071876"/>
                <a:gd name="connsiteX4" fmla="*/ 3128092 w 8634261"/>
                <a:gd name="connsiteY4" fmla="*/ 54383 h 5071876"/>
                <a:gd name="connsiteX5" fmla="*/ 5000959 w 8634261"/>
                <a:gd name="connsiteY5" fmla="*/ 142518 h 5071876"/>
                <a:gd name="connsiteX6" fmla="*/ 6455186 w 8634261"/>
                <a:gd name="connsiteY6" fmla="*/ 1056918 h 5071876"/>
                <a:gd name="connsiteX7" fmla="*/ 6983995 w 8634261"/>
                <a:gd name="connsiteY7" fmla="*/ 1453526 h 5071876"/>
                <a:gd name="connsiteX8" fmla="*/ 7865345 w 8634261"/>
                <a:gd name="connsiteY8" fmla="*/ 1905217 h 5071876"/>
                <a:gd name="connsiteX9" fmla="*/ 8570424 w 8634261"/>
                <a:gd name="connsiteY9" fmla="*/ 3205208 h 5071876"/>
                <a:gd name="connsiteX10" fmla="*/ 6179764 w 8634261"/>
                <a:gd name="connsiteY10" fmla="*/ 4934856 h 5071876"/>
                <a:gd name="connsiteX11" fmla="*/ 3392496 w 8634261"/>
                <a:gd name="connsiteY11" fmla="*/ 4846721 h 5071876"/>
                <a:gd name="connsiteX12" fmla="*/ 2489113 w 8634261"/>
                <a:gd name="connsiteY12" fmla="*/ 3921304 h 5071876"/>
                <a:gd name="connsiteX13" fmla="*/ 682347 w 8634261"/>
                <a:gd name="connsiteY13" fmla="*/ 3326393 h 5071876"/>
                <a:gd name="connsiteX0" fmla="*/ 682347 w 8640314"/>
                <a:gd name="connsiteY0" fmla="*/ 3326393 h 5071876"/>
                <a:gd name="connsiteX1" fmla="*/ 131504 w 8640314"/>
                <a:gd name="connsiteY1" fmla="*/ 2808600 h 5071876"/>
                <a:gd name="connsiteX2" fmla="*/ 109470 w 8640314"/>
                <a:gd name="connsiteY2" fmla="*/ 1596745 h 5071876"/>
                <a:gd name="connsiteX3" fmla="*/ 1376410 w 8640314"/>
                <a:gd name="connsiteY3" fmla="*/ 660311 h 5071876"/>
                <a:gd name="connsiteX4" fmla="*/ 3128092 w 8640314"/>
                <a:gd name="connsiteY4" fmla="*/ 54383 h 5071876"/>
                <a:gd name="connsiteX5" fmla="*/ 5000959 w 8640314"/>
                <a:gd name="connsiteY5" fmla="*/ 142518 h 5071876"/>
                <a:gd name="connsiteX6" fmla="*/ 6455186 w 8640314"/>
                <a:gd name="connsiteY6" fmla="*/ 1056918 h 5071876"/>
                <a:gd name="connsiteX7" fmla="*/ 7865345 w 8640314"/>
                <a:gd name="connsiteY7" fmla="*/ 1905217 h 5071876"/>
                <a:gd name="connsiteX8" fmla="*/ 8570424 w 8640314"/>
                <a:gd name="connsiteY8" fmla="*/ 3205208 h 5071876"/>
                <a:gd name="connsiteX9" fmla="*/ 6179764 w 8640314"/>
                <a:gd name="connsiteY9" fmla="*/ 4934856 h 5071876"/>
                <a:gd name="connsiteX10" fmla="*/ 3392496 w 8640314"/>
                <a:gd name="connsiteY10" fmla="*/ 4846721 h 5071876"/>
                <a:gd name="connsiteX11" fmla="*/ 2489113 w 8640314"/>
                <a:gd name="connsiteY11" fmla="*/ 3921304 h 5071876"/>
                <a:gd name="connsiteX12" fmla="*/ 682347 w 8640314"/>
                <a:gd name="connsiteY12" fmla="*/ 3326393 h 5071876"/>
                <a:gd name="connsiteX0" fmla="*/ 744933 w 8702900"/>
                <a:gd name="connsiteY0" fmla="*/ 3326393 h 5071876"/>
                <a:gd name="connsiteX1" fmla="*/ 72904 w 8702900"/>
                <a:gd name="connsiteY1" fmla="*/ 2753515 h 5071876"/>
                <a:gd name="connsiteX2" fmla="*/ 172056 w 8702900"/>
                <a:gd name="connsiteY2" fmla="*/ 1596745 h 5071876"/>
                <a:gd name="connsiteX3" fmla="*/ 1438996 w 8702900"/>
                <a:gd name="connsiteY3" fmla="*/ 660311 h 5071876"/>
                <a:gd name="connsiteX4" fmla="*/ 3190678 w 8702900"/>
                <a:gd name="connsiteY4" fmla="*/ 54383 h 5071876"/>
                <a:gd name="connsiteX5" fmla="*/ 5063545 w 8702900"/>
                <a:gd name="connsiteY5" fmla="*/ 142518 h 5071876"/>
                <a:gd name="connsiteX6" fmla="*/ 6517772 w 8702900"/>
                <a:gd name="connsiteY6" fmla="*/ 1056918 h 5071876"/>
                <a:gd name="connsiteX7" fmla="*/ 7927931 w 8702900"/>
                <a:gd name="connsiteY7" fmla="*/ 1905217 h 5071876"/>
                <a:gd name="connsiteX8" fmla="*/ 8633010 w 8702900"/>
                <a:gd name="connsiteY8" fmla="*/ 3205208 h 5071876"/>
                <a:gd name="connsiteX9" fmla="*/ 6242350 w 8702900"/>
                <a:gd name="connsiteY9" fmla="*/ 4934856 h 5071876"/>
                <a:gd name="connsiteX10" fmla="*/ 3455082 w 8702900"/>
                <a:gd name="connsiteY10" fmla="*/ 4846721 h 5071876"/>
                <a:gd name="connsiteX11" fmla="*/ 2551699 w 8702900"/>
                <a:gd name="connsiteY11" fmla="*/ 3921304 h 5071876"/>
                <a:gd name="connsiteX12" fmla="*/ 744933 w 8702900"/>
                <a:gd name="connsiteY12" fmla="*/ 3326393 h 507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02900" h="5071876">
                  <a:moveTo>
                    <a:pt x="744933" y="3326393"/>
                  </a:moveTo>
                  <a:cubicBezTo>
                    <a:pt x="331801" y="3131762"/>
                    <a:pt x="168383" y="3041790"/>
                    <a:pt x="72904" y="2753515"/>
                  </a:cubicBezTo>
                  <a:cubicBezTo>
                    <a:pt x="-22575" y="2465240"/>
                    <a:pt x="-55626" y="1945612"/>
                    <a:pt x="172056" y="1596745"/>
                  </a:cubicBezTo>
                  <a:cubicBezTo>
                    <a:pt x="399738" y="1247878"/>
                    <a:pt x="935892" y="917371"/>
                    <a:pt x="1438996" y="660311"/>
                  </a:cubicBezTo>
                  <a:cubicBezTo>
                    <a:pt x="1942100" y="403251"/>
                    <a:pt x="2586587" y="140682"/>
                    <a:pt x="3190678" y="54383"/>
                  </a:cubicBezTo>
                  <a:cubicBezTo>
                    <a:pt x="3794769" y="-31916"/>
                    <a:pt x="4509029" y="-24571"/>
                    <a:pt x="5063545" y="142518"/>
                  </a:cubicBezTo>
                  <a:cubicBezTo>
                    <a:pt x="5618061" y="309607"/>
                    <a:pt x="6040374" y="763135"/>
                    <a:pt x="6517772" y="1056918"/>
                  </a:cubicBezTo>
                  <a:cubicBezTo>
                    <a:pt x="6995170" y="1350701"/>
                    <a:pt x="7575391" y="1547169"/>
                    <a:pt x="7927931" y="1905217"/>
                  </a:cubicBezTo>
                  <a:cubicBezTo>
                    <a:pt x="8280471" y="2263265"/>
                    <a:pt x="8913940" y="2700268"/>
                    <a:pt x="8633010" y="3205208"/>
                  </a:cubicBezTo>
                  <a:cubicBezTo>
                    <a:pt x="8352080" y="3710148"/>
                    <a:pt x="7105338" y="4661271"/>
                    <a:pt x="6242350" y="4934856"/>
                  </a:cubicBezTo>
                  <a:cubicBezTo>
                    <a:pt x="5379362" y="5208441"/>
                    <a:pt x="4070191" y="5015646"/>
                    <a:pt x="3455082" y="4846721"/>
                  </a:cubicBezTo>
                  <a:cubicBezTo>
                    <a:pt x="2839974" y="4677796"/>
                    <a:pt x="2999718" y="4176528"/>
                    <a:pt x="2551699" y="3921304"/>
                  </a:cubicBezTo>
                  <a:cubicBezTo>
                    <a:pt x="2103680" y="3666080"/>
                    <a:pt x="1158066" y="3521025"/>
                    <a:pt x="744933" y="3326393"/>
                  </a:cubicBezTo>
                  <a:close/>
                </a:path>
              </a:pathLst>
            </a:cu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1554480" rIns="1554480" rtlCol="0" anchor="ctr"/>
            <a:lstStyle/>
            <a:p>
              <a:pPr algn="ctr"/>
              <a:r>
                <a:rPr lang="en-GB" sz="2200" dirty="0">
                  <a:solidFill>
                    <a:schemeClr val="accent1">
                      <a:lumMod val="50000"/>
                    </a:schemeClr>
                  </a:solidFill>
                  <a:latin typeface="Arial" panose="020B0604020202020204" pitchFamily="34" charset="0"/>
                  <a:ea typeface="Times New Roman" panose="02020603050405020304" pitchFamily="18" charset="0"/>
                </a:rPr>
                <a:t>D</a:t>
              </a:r>
              <a:r>
                <a:rPr lang="en-GB" sz="2200" dirty="0">
                  <a:solidFill>
                    <a:schemeClr val="accent1">
                      <a:lumMod val="50000"/>
                    </a:schemeClr>
                  </a:solidFill>
                  <a:effectLst/>
                  <a:latin typeface="Arial" panose="020B0604020202020204" pitchFamily="34" charset="0"/>
                  <a:ea typeface="Times New Roman" panose="02020603050405020304" pitchFamily="18" charset="0"/>
                </a:rPr>
                <a:t>ata clearly shows there are many opportunities to intervene earlier in a child’s life to ensure that our children have the best start in life and can thrive’</a:t>
              </a:r>
              <a:endParaRPr lang="en-US" sz="2200" cap="all" dirty="0">
                <a:solidFill>
                  <a:schemeClr val="accent1">
                    <a:lumMod val="50000"/>
                  </a:schemeClr>
                </a:solidFill>
              </a:endParaRPr>
            </a:p>
          </p:txBody>
        </p:sp>
        <p:sp>
          <p:nvSpPr>
            <p:cNvPr id="13" name="Oval 12">
              <a:extLst>
                <a:ext uri="{FF2B5EF4-FFF2-40B4-BE49-F238E27FC236}">
                  <a16:creationId xmlns:a16="http://schemas.microsoft.com/office/drawing/2014/main" id="{F515CA17-8571-CC55-2C6A-35E04E94B9D3}"/>
                </a:ext>
              </a:extLst>
            </p:cNvPr>
            <p:cNvSpPr/>
            <p:nvPr/>
          </p:nvSpPr>
          <p:spPr>
            <a:xfrm rot="18171136">
              <a:off x="4335730" y="5225603"/>
              <a:ext cx="850825" cy="1178407"/>
            </a:xfrm>
            <a:prstGeom prst="ellipse">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7D8F9D5-AE0D-9A74-DEBB-EE75E793CC5F}"/>
                </a:ext>
              </a:extLst>
            </p:cNvPr>
            <p:cNvSpPr/>
            <p:nvPr/>
          </p:nvSpPr>
          <p:spPr>
            <a:xfrm rot="18171136">
              <a:off x="3699195" y="5901474"/>
              <a:ext cx="545429" cy="755428"/>
            </a:xfrm>
            <a:prstGeom prst="ellipse">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338">
              <a:extLst>
                <a:ext uri="{FF2B5EF4-FFF2-40B4-BE49-F238E27FC236}">
                  <a16:creationId xmlns:a16="http://schemas.microsoft.com/office/drawing/2014/main" id="{06510F7E-BA1B-7ED0-33B3-6604B44D378C}"/>
                </a:ext>
              </a:extLst>
            </p:cNvPr>
            <p:cNvSpPr>
              <a:spLocks/>
            </p:cNvSpPr>
            <p:nvPr/>
          </p:nvSpPr>
          <p:spPr bwMode="auto">
            <a:xfrm>
              <a:off x="4115144" y="2456536"/>
              <a:ext cx="304494" cy="445867"/>
            </a:xfrm>
            <a:custGeom>
              <a:avLst/>
              <a:gdLst>
                <a:gd name="T0" fmla="*/ 44 w 56"/>
                <a:gd name="T1" fmla="*/ 0 h 82"/>
                <a:gd name="T2" fmla="*/ 46 w 56"/>
                <a:gd name="T3" fmla="*/ 0 h 82"/>
                <a:gd name="T4" fmla="*/ 50 w 56"/>
                <a:gd name="T5" fmla="*/ 3 h 82"/>
                <a:gd name="T6" fmla="*/ 53 w 56"/>
                <a:gd name="T7" fmla="*/ 6 h 82"/>
                <a:gd name="T8" fmla="*/ 56 w 56"/>
                <a:gd name="T9" fmla="*/ 8 h 82"/>
                <a:gd name="T10" fmla="*/ 56 w 56"/>
                <a:gd name="T11" fmla="*/ 12 h 82"/>
                <a:gd name="T12" fmla="*/ 56 w 56"/>
                <a:gd name="T13" fmla="*/ 18 h 82"/>
                <a:gd name="T14" fmla="*/ 53 w 56"/>
                <a:gd name="T15" fmla="*/ 21 h 82"/>
                <a:gd name="T16" fmla="*/ 41 w 56"/>
                <a:gd name="T17" fmla="*/ 32 h 82"/>
                <a:gd name="T18" fmla="*/ 29 w 56"/>
                <a:gd name="T19" fmla="*/ 43 h 82"/>
                <a:gd name="T20" fmla="*/ 27 w 56"/>
                <a:gd name="T21" fmla="*/ 45 h 82"/>
                <a:gd name="T22" fmla="*/ 25 w 56"/>
                <a:gd name="T23" fmla="*/ 48 h 82"/>
                <a:gd name="T24" fmla="*/ 24 w 56"/>
                <a:gd name="T25" fmla="*/ 51 h 82"/>
                <a:gd name="T26" fmla="*/ 25 w 56"/>
                <a:gd name="T27" fmla="*/ 53 h 82"/>
                <a:gd name="T28" fmla="*/ 27 w 56"/>
                <a:gd name="T29" fmla="*/ 56 h 82"/>
                <a:gd name="T30" fmla="*/ 29 w 56"/>
                <a:gd name="T31" fmla="*/ 59 h 82"/>
                <a:gd name="T32" fmla="*/ 33 w 56"/>
                <a:gd name="T33" fmla="*/ 61 h 82"/>
                <a:gd name="T34" fmla="*/ 36 w 56"/>
                <a:gd name="T35" fmla="*/ 65 h 82"/>
                <a:gd name="T36" fmla="*/ 36 w 56"/>
                <a:gd name="T37" fmla="*/ 69 h 82"/>
                <a:gd name="T38" fmla="*/ 36 w 56"/>
                <a:gd name="T39" fmla="*/ 73 h 82"/>
                <a:gd name="T40" fmla="*/ 33 w 56"/>
                <a:gd name="T41" fmla="*/ 77 h 82"/>
                <a:gd name="T42" fmla="*/ 31 w 56"/>
                <a:gd name="T43" fmla="*/ 80 h 82"/>
                <a:gd name="T44" fmla="*/ 28 w 56"/>
                <a:gd name="T45" fmla="*/ 81 h 82"/>
                <a:gd name="T46" fmla="*/ 24 w 56"/>
                <a:gd name="T47" fmla="*/ 82 h 82"/>
                <a:gd name="T48" fmla="*/ 20 w 56"/>
                <a:gd name="T49" fmla="*/ 81 h 82"/>
                <a:gd name="T50" fmla="*/ 16 w 56"/>
                <a:gd name="T51" fmla="*/ 78 h 82"/>
                <a:gd name="T52" fmla="*/ 8 w 56"/>
                <a:gd name="T53" fmla="*/ 69 h 82"/>
                <a:gd name="T54" fmla="*/ 3 w 56"/>
                <a:gd name="T55" fmla="*/ 59 h 82"/>
                <a:gd name="T56" fmla="*/ 0 w 56"/>
                <a:gd name="T57" fmla="*/ 48 h 82"/>
                <a:gd name="T58" fmla="*/ 3 w 56"/>
                <a:gd name="T59" fmla="*/ 36 h 82"/>
                <a:gd name="T60" fmla="*/ 13 w 56"/>
                <a:gd name="T61" fmla="*/ 24 h 82"/>
                <a:gd name="T62" fmla="*/ 25 w 56"/>
                <a:gd name="T63" fmla="*/ 15 h 82"/>
                <a:gd name="T64" fmla="*/ 36 w 56"/>
                <a:gd name="T65" fmla="*/ 4 h 82"/>
                <a:gd name="T66" fmla="*/ 40 w 56"/>
                <a:gd name="T67" fmla="*/ 2 h 82"/>
                <a:gd name="T68" fmla="*/ 44 w 56"/>
                <a:gd name="T6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82">
                  <a:moveTo>
                    <a:pt x="44" y="0"/>
                  </a:moveTo>
                  <a:lnTo>
                    <a:pt x="46" y="0"/>
                  </a:lnTo>
                  <a:lnTo>
                    <a:pt x="50" y="3"/>
                  </a:lnTo>
                  <a:lnTo>
                    <a:pt x="53" y="6"/>
                  </a:lnTo>
                  <a:lnTo>
                    <a:pt x="56" y="8"/>
                  </a:lnTo>
                  <a:lnTo>
                    <a:pt x="56" y="12"/>
                  </a:lnTo>
                  <a:lnTo>
                    <a:pt x="56" y="18"/>
                  </a:lnTo>
                  <a:lnTo>
                    <a:pt x="53" y="21"/>
                  </a:lnTo>
                  <a:lnTo>
                    <a:pt x="41" y="32"/>
                  </a:lnTo>
                  <a:lnTo>
                    <a:pt x="29" y="43"/>
                  </a:lnTo>
                  <a:lnTo>
                    <a:pt x="27" y="45"/>
                  </a:lnTo>
                  <a:lnTo>
                    <a:pt x="25" y="48"/>
                  </a:lnTo>
                  <a:lnTo>
                    <a:pt x="24" y="51"/>
                  </a:lnTo>
                  <a:lnTo>
                    <a:pt x="25" y="53"/>
                  </a:lnTo>
                  <a:lnTo>
                    <a:pt x="27" y="56"/>
                  </a:lnTo>
                  <a:lnTo>
                    <a:pt x="29" y="59"/>
                  </a:lnTo>
                  <a:lnTo>
                    <a:pt x="33" y="61"/>
                  </a:lnTo>
                  <a:lnTo>
                    <a:pt x="36" y="65"/>
                  </a:lnTo>
                  <a:lnTo>
                    <a:pt x="36" y="69"/>
                  </a:lnTo>
                  <a:lnTo>
                    <a:pt x="36" y="73"/>
                  </a:lnTo>
                  <a:lnTo>
                    <a:pt x="33" y="77"/>
                  </a:lnTo>
                  <a:lnTo>
                    <a:pt x="31" y="80"/>
                  </a:lnTo>
                  <a:lnTo>
                    <a:pt x="28" y="81"/>
                  </a:lnTo>
                  <a:lnTo>
                    <a:pt x="24" y="82"/>
                  </a:lnTo>
                  <a:lnTo>
                    <a:pt x="20" y="81"/>
                  </a:lnTo>
                  <a:lnTo>
                    <a:pt x="16" y="78"/>
                  </a:lnTo>
                  <a:lnTo>
                    <a:pt x="8" y="69"/>
                  </a:lnTo>
                  <a:lnTo>
                    <a:pt x="3" y="59"/>
                  </a:lnTo>
                  <a:lnTo>
                    <a:pt x="0" y="48"/>
                  </a:lnTo>
                  <a:lnTo>
                    <a:pt x="3" y="36"/>
                  </a:lnTo>
                  <a:lnTo>
                    <a:pt x="13" y="24"/>
                  </a:lnTo>
                  <a:lnTo>
                    <a:pt x="25" y="15"/>
                  </a:lnTo>
                  <a:lnTo>
                    <a:pt x="36" y="4"/>
                  </a:lnTo>
                  <a:lnTo>
                    <a:pt x="40" y="2"/>
                  </a:lnTo>
                  <a:lnTo>
                    <a:pt x="44"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339">
              <a:extLst>
                <a:ext uri="{FF2B5EF4-FFF2-40B4-BE49-F238E27FC236}">
                  <a16:creationId xmlns:a16="http://schemas.microsoft.com/office/drawing/2014/main" id="{F5E0CD65-EA59-F14C-0612-EF9E038AC501}"/>
                </a:ext>
              </a:extLst>
            </p:cNvPr>
            <p:cNvSpPr>
              <a:spLocks/>
            </p:cNvSpPr>
            <p:nvPr/>
          </p:nvSpPr>
          <p:spPr bwMode="auto">
            <a:xfrm>
              <a:off x="3826963" y="2309724"/>
              <a:ext cx="337119" cy="581803"/>
            </a:xfrm>
            <a:custGeom>
              <a:avLst/>
              <a:gdLst>
                <a:gd name="T0" fmla="*/ 53 w 62"/>
                <a:gd name="T1" fmla="*/ 0 h 107"/>
                <a:gd name="T2" fmla="*/ 56 w 62"/>
                <a:gd name="T3" fmla="*/ 1 h 107"/>
                <a:gd name="T4" fmla="*/ 58 w 62"/>
                <a:gd name="T5" fmla="*/ 2 h 107"/>
                <a:gd name="T6" fmla="*/ 61 w 62"/>
                <a:gd name="T7" fmla="*/ 5 h 107"/>
                <a:gd name="T8" fmla="*/ 62 w 62"/>
                <a:gd name="T9" fmla="*/ 9 h 107"/>
                <a:gd name="T10" fmla="*/ 62 w 62"/>
                <a:gd name="T11" fmla="*/ 11 h 107"/>
                <a:gd name="T12" fmla="*/ 62 w 62"/>
                <a:gd name="T13" fmla="*/ 15 h 107"/>
                <a:gd name="T14" fmla="*/ 61 w 62"/>
                <a:gd name="T15" fmla="*/ 19 h 107"/>
                <a:gd name="T16" fmla="*/ 57 w 62"/>
                <a:gd name="T17" fmla="*/ 22 h 107"/>
                <a:gd name="T18" fmla="*/ 48 w 62"/>
                <a:gd name="T19" fmla="*/ 27 h 107"/>
                <a:gd name="T20" fmla="*/ 39 w 62"/>
                <a:gd name="T21" fmla="*/ 35 h 107"/>
                <a:gd name="T22" fmla="*/ 31 w 62"/>
                <a:gd name="T23" fmla="*/ 43 h 107"/>
                <a:gd name="T24" fmla="*/ 25 w 62"/>
                <a:gd name="T25" fmla="*/ 54 h 107"/>
                <a:gd name="T26" fmla="*/ 24 w 62"/>
                <a:gd name="T27" fmla="*/ 66 h 107"/>
                <a:gd name="T28" fmla="*/ 25 w 62"/>
                <a:gd name="T29" fmla="*/ 79 h 107"/>
                <a:gd name="T30" fmla="*/ 27 w 62"/>
                <a:gd name="T31" fmla="*/ 92 h 107"/>
                <a:gd name="T32" fmla="*/ 27 w 62"/>
                <a:gd name="T33" fmla="*/ 100 h 107"/>
                <a:gd name="T34" fmla="*/ 21 w 62"/>
                <a:gd name="T35" fmla="*/ 105 h 107"/>
                <a:gd name="T36" fmla="*/ 15 w 62"/>
                <a:gd name="T37" fmla="*/ 107 h 107"/>
                <a:gd name="T38" fmla="*/ 8 w 62"/>
                <a:gd name="T39" fmla="*/ 105 h 107"/>
                <a:gd name="T40" fmla="*/ 4 w 62"/>
                <a:gd name="T41" fmla="*/ 99 h 107"/>
                <a:gd name="T42" fmla="*/ 2 w 62"/>
                <a:gd name="T43" fmla="*/ 79 h 107"/>
                <a:gd name="T44" fmla="*/ 0 w 62"/>
                <a:gd name="T45" fmla="*/ 60 h 107"/>
                <a:gd name="T46" fmla="*/ 4 w 62"/>
                <a:gd name="T47" fmla="*/ 42 h 107"/>
                <a:gd name="T48" fmla="*/ 15 w 62"/>
                <a:gd name="T49" fmla="*/ 26 h 107"/>
                <a:gd name="T50" fmla="*/ 29 w 62"/>
                <a:gd name="T51" fmla="*/ 13 h 107"/>
                <a:gd name="T52" fmla="*/ 45 w 62"/>
                <a:gd name="T53" fmla="*/ 1 h 107"/>
                <a:gd name="T54" fmla="*/ 49 w 62"/>
                <a:gd name="T55" fmla="*/ 0 h 107"/>
                <a:gd name="T56" fmla="*/ 53 w 62"/>
                <a:gd name="T57"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107">
                  <a:moveTo>
                    <a:pt x="53" y="0"/>
                  </a:moveTo>
                  <a:lnTo>
                    <a:pt x="56" y="1"/>
                  </a:lnTo>
                  <a:lnTo>
                    <a:pt x="58" y="2"/>
                  </a:lnTo>
                  <a:lnTo>
                    <a:pt x="61" y="5"/>
                  </a:lnTo>
                  <a:lnTo>
                    <a:pt x="62" y="9"/>
                  </a:lnTo>
                  <a:lnTo>
                    <a:pt x="62" y="11"/>
                  </a:lnTo>
                  <a:lnTo>
                    <a:pt x="62" y="15"/>
                  </a:lnTo>
                  <a:lnTo>
                    <a:pt x="61" y="19"/>
                  </a:lnTo>
                  <a:lnTo>
                    <a:pt x="57" y="22"/>
                  </a:lnTo>
                  <a:lnTo>
                    <a:pt x="48" y="27"/>
                  </a:lnTo>
                  <a:lnTo>
                    <a:pt x="39" y="35"/>
                  </a:lnTo>
                  <a:lnTo>
                    <a:pt x="31" y="43"/>
                  </a:lnTo>
                  <a:lnTo>
                    <a:pt x="25" y="54"/>
                  </a:lnTo>
                  <a:lnTo>
                    <a:pt x="24" y="66"/>
                  </a:lnTo>
                  <a:lnTo>
                    <a:pt x="25" y="79"/>
                  </a:lnTo>
                  <a:lnTo>
                    <a:pt x="27" y="92"/>
                  </a:lnTo>
                  <a:lnTo>
                    <a:pt x="27" y="100"/>
                  </a:lnTo>
                  <a:lnTo>
                    <a:pt x="21" y="105"/>
                  </a:lnTo>
                  <a:lnTo>
                    <a:pt x="15" y="107"/>
                  </a:lnTo>
                  <a:lnTo>
                    <a:pt x="8" y="105"/>
                  </a:lnTo>
                  <a:lnTo>
                    <a:pt x="4" y="99"/>
                  </a:lnTo>
                  <a:lnTo>
                    <a:pt x="2" y="79"/>
                  </a:lnTo>
                  <a:lnTo>
                    <a:pt x="0" y="60"/>
                  </a:lnTo>
                  <a:lnTo>
                    <a:pt x="4" y="42"/>
                  </a:lnTo>
                  <a:lnTo>
                    <a:pt x="15" y="26"/>
                  </a:lnTo>
                  <a:lnTo>
                    <a:pt x="29" y="13"/>
                  </a:lnTo>
                  <a:lnTo>
                    <a:pt x="45" y="1"/>
                  </a:lnTo>
                  <a:lnTo>
                    <a:pt x="49" y="0"/>
                  </a:lnTo>
                  <a:lnTo>
                    <a:pt x="53"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340">
              <a:extLst>
                <a:ext uri="{FF2B5EF4-FFF2-40B4-BE49-F238E27FC236}">
                  <a16:creationId xmlns:a16="http://schemas.microsoft.com/office/drawing/2014/main" id="{1C0AF062-99B4-30CA-0B27-02588B942A83}"/>
                </a:ext>
              </a:extLst>
            </p:cNvPr>
            <p:cNvSpPr>
              <a:spLocks/>
            </p:cNvSpPr>
            <p:nvPr/>
          </p:nvSpPr>
          <p:spPr bwMode="auto">
            <a:xfrm>
              <a:off x="9999152" y="4522401"/>
              <a:ext cx="255559" cy="418681"/>
            </a:xfrm>
            <a:custGeom>
              <a:avLst/>
              <a:gdLst>
                <a:gd name="T0" fmla="*/ 15 w 47"/>
                <a:gd name="T1" fmla="*/ 0 h 77"/>
                <a:gd name="T2" fmla="*/ 19 w 47"/>
                <a:gd name="T3" fmla="*/ 1 h 77"/>
                <a:gd name="T4" fmla="*/ 27 w 47"/>
                <a:gd name="T5" fmla="*/ 7 h 77"/>
                <a:gd name="T6" fmla="*/ 36 w 47"/>
                <a:gd name="T7" fmla="*/ 13 h 77"/>
                <a:gd name="T8" fmla="*/ 43 w 47"/>
                <a:gd name="T9" fmla="*/ 21 h 77"/>
                <a:gd name="T10" fmla="*/ 47 w 47"/>
                <a:gd name="T11" fmla="*/ 32 h 77"/>
                <a:gd name="T12" fmla="*/ 45 w 47"/>
                <a:gd name="T13" fmla="*/ 45 h 77"/>
                <a:gd name="T14" fmla="*/ 41 w 47"/>
                <a:gd name="T15" fmla="*/ 58 h 77"/>
                <a:gd name="T16" fmla="*/ 35 w 47"/>
                <a:gd name="T17" fmla="*/ 72 h 77"/>
                <a:gd name="T18" fmla="*/ 32 w 47"/>
                <a:gd name="T19" fmla="*/ 74 h 77"/>
                <a:gd name="T20" fmla="*/ 29 w 47"/>
                <a:gd name="T21" fmla="*/ 77 h 77"/>
                <a:gd name="T22" fmla="*/ 25 w 47"/>
                <a:gd name="T23" fmla="*/ 77 h 77"/>
                <a:gd name="T24" fmla="*/ 22 w 47"/>
                <a:gd name="T25" fmla="*/ 77 h 77"/>
                <a:gd name="T26" fmla="*/ 19 w 47"/>
                <a:gd name="T27" fmla="*/ 76 h 77"/>
                <a:gd name="T28" fmla="*/ 16 w 47"/>
                <a:gd name="T29" fmla="*/ 73 h 77"/>
                <a:gd name="T30" fmla="*/ 14 w 47"/>
                <a:gd name="T31" fmla="*/ 70 h 77"/>
                <a:gd name="T32" fmla="*/ 12 w 47"/>
                <a:gd name="T33" fmla="*/ 66 h 77"/>
                <a:gd name="T34" fmla="*/ 12 w 47"/>
                <a:gd name="T35" fmla="*/ 64 h 77"/>
                <a:gd name="T36" fmla="*/ 14 w 47"/>
                <a:gd name="T37" fmla="*/ 60 h 77"/>
                <a:gd name="T38" fmla="*/ 18 w 47"/>
                <a:gd name="T39" fmla="*/ 52 h 77"/>
                <a:gd name="T40" fmla="*/ 22 w 47"/>
                <a:gd name="T41" fmla="*/ 44 h 77"/>
                <a:gd name="T42" fmla="*/ 23 w 47"/>
                <a:gd name="T43" fmla="*/ 36 h 77"/>
                <a:gd name="T44" fmla="*/ 22 w 47"/>
                <a:gd name="T45" fmla="*/ 33 h 77"/>
                <a:gd name="T46" fmla="*/ 19 w 47"/>
                <a:gd name="T47" fmla="*/ 31 h 77"/>
                <a:gd name="T48" fmla="*/ 16 w 47"/>
                <a:gd name="T49" fmla="*/ 28 h 77"/>
                <a:gd name="T50" fmla="*/ 12 w 47"/>
                <a:gd name="T51" fmla="*/ 25 h 77"/>
                <a:gd name="T52" fmla="*/ 10 w 47"/>
                <a:gd name="T53" fmla="*/ 24 h 77"/>
                <a:gd name="T54" fmla="*/ 6 w 47"/>
                <a:gd name="T55" fmla="*/ 21 h 77"/>
                <a:gd name="T56" fmla="*/ 3 w 47"/>
                <a:gd name="T57" fmla="*/ 19 h 77"/>
                <a:gd name="T58" fmla="*/ 2 w 47"/>
                <a:gd name="T59" fmla="*/ 16 h 77"/>
                <a:gd name="T60" fmla="*/ 0 w 47"/>
                <a:gd name="T61" fmla="*/ 12 h 77"/>
                <a:gd name="T62" fmla="*/ 0 w 47"/>
                <a:gd name="T63" fmla="*/ 9 h 77"/>
                <a:gd name="T64" fmla="*/ 2 w 47"/>
                <a:gd name="T65" fmla="*/ 5 h 77"/>
                <a:gd name="T66" fmla="*/ 4 w 47"/>
                <a:gd name="T67" fmla="*/ 3 h 77"/>
                <a:gd name="T68" fmla="*/ 7 w 47"/>
                <a:gd name="T69" fmla="*/ 1 h 77"/>
                <a:gd name="T70" fmla="*/ 11 w 47"/>
                <a:gd name="T71" fmla="*/ 0 h 77"/>
                <a:gd name="T72" fmla="*/ 15 w 47"/>
                <a:gd name="T73"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7" h="77">
                  <a:moveTo>
                    <a:pt x="15" y="0"/>
                  </a:moveTo>
                  <a:lnTo>
                    <a:pt x="19" y="1"/>
                  </a:lnTo>
                  <a:lnTo>
                    <a:pt x="27" y="7"/>
                  </a:lnTo>
                  <a:lnTo>
                    <a:pt x="36" y="13"/>
                  </a:lnTo>
                  <a:lnTo>
                    <a:pt x="43" y="21"/>
                  </a:lnTo>
                  <a:lnTo>
                    <a:pt x="47" y="32"/>
                  </a:lnTo>
                  <a:lnTo>
                    <a:pt x="45" y="45"/>
                  </a:lnTo>
                  <a:lnTo>
                    <a:pt x="41" y="58"/>
                  </a:lnTo>
                  <a:lnTo>
                    <a:pt x="35" y="72"/>
                  </a:lnTo>
                  <a:lnTo>
                    <a:pt x="32" y="74"/>
                  </a:lnTo>
                  <a:lnTo>
                    <a:pt x="29" y="77"/>
                  </a:lnTo>
                  <a:lnTo>
                    <a:pt x="25" y="77"/>
                  </a:lnTo>
                  <a:lnTo>
                    <a:pt x="22" y="77"/>
                  </a:lnTo>
                  <a:lnTo>
                    <a:pt x="19" y="76"/>
                  </a:lnTo>
                  <a:lnTo>
                    <a:pt x="16" y="73"/>
                  </a:lnTo>
                  <a:lnTo>
                    <a:pt x="14" y="70"/>
                  </a:lnTo>
                  <a:lnTo>
                    <a:pt x="12" y="66"/>
                  </a:lnTo>
                  <a:lnTo>
                    <a:pt x="12" y="64"/>
                  </a:lnTo>
                  <a:lnTo>
                    <a:pt x="14" y="60"/>
                  </a:lnTo>
                  <a:lnTo>
                    <a:pt x="18" y="52"/>
                  </a:lnTo>
                  <a:lnTo>
                    <a:pt x="22" y="44"/>
                  </a:lnTo>
                  <a:lnTo>
                    <a:pt x="23" y="36"/>
                  </a:lnTo>
                  <a:lnTo>
                    <a:pt x="22" y="33"/>
                  </a:lnTo>
                  <a:lnTo>
                    <a:pt x="19" y="31"/>
                  </a:lnTo>
                  <a:lnTo>
                    <a:pt x="16" y="28"/>
                  </a:lnTo>
                  <a:lnTo>
                    <a:pt x="12" y="25"/>
                  </a:lnTo>
                  <a:lnTo>
                    <a:pt x="10" y="24"/>
                  </a:lnTo>
                  <a:lnTo>
                    <a:pt x="6" y="21"/>
                  </a:lnTo>
                  <a:lnTo>
                    <a:pt x="3" y="19"/>
                  </a:lnTo>
                  <a:lnTo>
                    <a:pt x="2" y="16"/>
                  </a:lnTo>
                  <a:lnTo>
                    <a:pt x="0" y="12"/>
                  </a:lnTo>
                  <a:lnTo>
                    <a:pt x="0" y="9"/>
                  </a:lnTo>
                  <a:lnTo>
                    <a:pt x="2" y="5"/>
                  </a:lnTo>
                  <a:lnTo>
                    <a:pt x="4" y="3"/>
                  </a:lnTo>
                  <a:lnTo>
                    <a:pt x="7" y="1"/>
                  </a:lnTo>
                  <a:lnTo>
                    <a:pt x="11" y="0"/>
                  </a:lnTo>
                  <a:lnTo>
                    <a:pt x="15"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341">
              <a:extLst>
                <a:ext uri="{FF2B5EF4-FFF2-40B4-BE49-F238E27FC236}">
                  <a16:creationId xmlns:a16="http://schemas.microsoft.com/office/drawing/2014/main" id="{3196A414-ADF1-BC6B-AC5A-3A234EC2EF8E}"/>
                </a:ext>
              </a:extLst>
            </p:cNvPr>
            <p:cNvSpPr>
              <a:spLocks/>
            </p:cNvSpPr>
            <p:nvPr/>
          </p:nvSpPr>
          <p:spPr bwMode="auto">
            <a:xfrm>
              <a:off x="10178584" y="4402778"/>
              <a:ext cx="299059" cy="592678"/>
            </a:xfrm>
            <a:custGeom>
              <a:avLst/>
              <a:gdLst>
                <a:gd name="T0" fmla="*/ 14 w 55"/>
                <a:gd name="T1" fmla="*/ 0 h 109"/>
                <a:gd name="T2" fmla="*/ 18 w 55"/>
                <a:gd name="T3" fmla="*/ 1 h 109"/>
                <a:gd name="T4" fmla="*/ 20 w 55"/>
                <a:gd name="T5" fmla="*/ 2 h 109"/>
                <a:gd name="T6" fmla="*/ 23 w 55"/>
                <a:gd name="T7" fmla="*/ 5 h 109"/>
                <a:gd name="T8" fmla="*/ 31 w 55"/>
                <a:gd name="T9" fmla="*/ 16 h 109"/>
                <a:gd name="T10" fmla="*/ 40 w 55"/>
                <a:gd name="T11" fmla="*/ 23 h 109"/>
                <a:gd name="T12" fmla="*/ 48 w 55"/>
                <a:gd name="T13" fmla="*/ 33 h 109"/>
                <a:gd name="T14" fmla="*/ 53 w 55"/>
                <a:gd name="T15" fmla="*/ 45 h 109"/>
                <a:gd name="T16" fmla="*/ 55 w 55"/>
                <a:gd name="T17" fmla="*/ 59 h 109"/>
                <a:gd name="T18" fmla="*/ 52 w 55"/>
                <a:gd name="T19" fmla="*/ 72 h 109"/>
                <a:gd name="T20" fmla="*/ 48 w 55"/>
                <a:gd name="T21" fmla="*/ 86 h 109"/>
                <a:gd name="T22" fmla="*/ 45 w 55"/>
                <a:gd name="T23" fmla="*/ 99 h 109"/>
                <a:gd name="T24" fmla="*/ 41 w 55"/>
                <a:gd name="T25" fmla="*/ 107 h 109"/>
                <a:gd name="T26" fmla="*/ 36 w 55"/>
                <a:gd name="T27" fmla="*/ 109 h 109"/>
                <a:gd name="T28" fmla="*/ 28 w 55"/>
                <a:gd name="T29" fmla="*/ 109 h 109"/>
                <a:gd name="T30" fmla="*/ 23 w 55"/>
                <a:gd name="T31" fmla="*/ 107 h 109"/>
                <a:gd name="T32" fmla="*/ 22 w 55"/>
                <a:gd name="T33" fmla="*/ 99 h 109"/>
                <a:gd name="T34" fmla="*/ 23 w 55"/>
                <a:gd name="T35" fmla="*/ 88 h 109"/>
                <a:gd name="T36" fmla="*/ 27 w 55"/>
                <a:gd name="T37" fmla="*/ 78 h 109"/>
                <a:gd name="T38" fmla="*/ 31 w 55"/>
                <a:gd name="T39" fmla="*/ 66 h 109"/>
                <a:gd name="T40" fmla="*/ 31 w 55"/>
                <a:gd name="T41" fmla="*/ 55 h 109"/>
                <a:gd name="T42" fmla="*/ 28 w 55"/>
                <a:gd name="T43" fmla="*/ 46 h 109"/>
                <a:gd name="T44" fmla="*/ 20 w 55"/>
                <a:gd name="T45" fmla="*/ 37 h 109"/>
                <a:gd name="T46" fmla="*/ 11 w 55"/>
                <a:gd name="T47" fmla="*/ 27 h 109"/>
                <a:gd name="T48" fmla="*/ 3 w 55"/>
                <a:gd name="T49" fmla="*/ 18 h 109"/>
                <a:gd name="T50" fmla="*/ 0 w 55"/>
                <a:gd name="T51" fmla="*/ 14 h 109"/>
                <a:gd name="T52" fmla="*/ 0 w 55"/>
                <a:gd name="T53" fmla="*/ 10 h 109"/>
                <a:gd name="T54" fmla="*/ 2 w 55"/>
                <a:gd name="T55" fmla="*/ 6 h 109"/>
                <a:gd name="T56" fmla="*/ 4 w 55"/>
                <a:gd name="T57" fmla="*/ 4 h 109"/>
                <a:gd name="T58" fmla="*/ 7 w 55"/>
                <a:gd name="T59" fmla="*/ 2 h 109"/>
                <a:gd name="T60" fmla="*/ 10 w 55"/>
                <a:gd name="T61" fmla="*/ 1 h 109"/>
                <a:gd name="T62" fmla="*/ 14 w 55"/>
                <a:gd name="T6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5" h="109">
                  <a:moveTo>
                    <a:pt x="14" y="0"/>
                  </a:moveTo>
                  <a:lnTo>
                    <a:pt x="18" y="1"/>
                  </a:lnTo>
                  <a:lnTo>
                    <a:pt x="20" y="2"/>
                  </a:lnTo>
                  <a:lnTo>
                    <a:pt x="23" y="5"/>
                  </a:lnTo>
                  <a:lnTo>
                    <a:pt x="31" y="16"/>
                  </a:lnTo>
                  <a:lnTo>
                    <a:pt x="40" y="23"/>
                  </a:lnTo>
                  <a:lnTo>
                    <a:pt x="48" y="33"/>
                  </a:lnTo>
                  <a:lnTo>
                    <a:pt x="53" y="45"/>
                  </a:lnTo>
                  <a:lnTo>
                    <a:pt x="55" y="59"/>
                  </a:lnTo>
                  <a:lnTo>
                    <a:pt x="52" y="72"/>
                  </a:lnTo>
                  <a:lnTo>
                    <a:pt x="48" y="86"/>
                  </a:lnTo>
                  <a:lnTo>
                    <a:pt x="45" y="99"/>
                  </a:lnTo>
                  <a:lnTo>
                    <a:pt x="41" y="107"/>
                  </a:lnTo>
                  <a:lnTo>
                    <a:pt x="36" y="109"/>
                  </a:lnTo>
                  <a:lnTo>
                    <a:pt x="28" y="109"/>
                  </a:lnTo>
                  <a:lnTo>
                    <a:pt x="23" y="107"/>
                  </a:lnTo>
                  <a:lnTo>
                    <a:pt x="22" y="99"/>
                  </a:lnTo>
                  <a:lnTo>
                    <a:pt x="23" y="88"/>
                  </a:lnTo>
                  <a:lnTo>
                    <a:pt x="27" y="78"/>
                  </a:lnTo>
                  <a:lnTo>
                    <a:pt x="31" y="66"/>
                  </a:lnTo>
                  <a:lnTo>
                    <a:pt x="31" y="55"/>
                  </a:lnTo>
                  <a:lnTo>
                    <a:pt x="28" y="46"/>
                  </a:lnTo>
                  <a:lnTo>
                    <a:pt x="20" y="37"/>
                  </a:lnTo>
                  <a:lnTo>
                    <a:pt x="11" y="27"/>
                  </a:lnTo>
                  <a:lnTo>
                    <a:pt x="3" y="18"/>
                  </a:lnTo>
                  <a:lnTo>
                    <a:pt x="0" y="14"/>
                  </a:lnTo>
                  <a:lnTo>
                    <a:pt x="0" y="10"/>
                  </a:lnTo>
                  <a:lnTo>
                    <a:pt x="2" y="6"/>
                  </a:lnTo>
                  <a:lnTo>
                    <a:pt x="4" y="4"/>
                  </a:lnTo>
                  <a:lnTo>
                    <a:pt x="7" y="2"/>
                  </a:lnTo>
                  <a:lnTo>
                    <a:pt x="10" y="1"/>
                  </a:lnTo>
                  <a:lnTo>
                    <a:pt x="14"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Oval 18">
              <a:extLst>
                <a:ext uri="{FF2B5EF4-FFF2-40B4-BE49-F238E27FC236}">
                  <a16:creationId xmlns:a16="http://schemas.microsoft.com/office/drawing/2014/main" id="{CFCB853D-116C-A9BB-4511-89220DA9482B}"/>
                </a:ext>
              </a:extLst>
            </p:cNvPr>
            <p:cNvSpPr/>
            <p:nvPr/>
          </p:nvSpPr>
          <p:spPr>
            <a:xfrm rot="18171136">
              <a:off x="4318210" y="5042595"/>
              <a:ext cx="850825" cy="1178407"/>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5B30577-157B-16A6-6C4D-A97323DDB119}"/>
                </a:ext>
              </a:extLst>
            </p:cNvPr>
            <p:cNvSpPr/>
            <p:nvPr/>
          </p:nvSpPr>
          <p:spPr>
            <a:xfrm rot="18171136">
              <a:off x="3681675" y="5718466"/>
              <a:ext cx="545429" cy="755428"/>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82888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389194E-B432-A45B-B3AB-28C96654A130}"/>
              </a:ext>
            </a:extLst>
          </p:cNvPr>
          <p:cNvSpPr>
            <a:spLocks noGrp="1"/>
          </p:cNvSpPr>
          <p:nvPr>
            <p:ph type="title"/>
          </p:nvPr>
        </p:nvSpPr>
        <p:spPr/>
        <p:txBody>
          <a:bodyPr/>
          <a:lstStyle/>
          <a:p>
            <a:r>
              <a:rPr lang="en-GB" dirty="0"/>
              <a:t>Appendix</a:t>
            </a:r>
          </a:p>
        </p:txBody>
      </p:sp>
      <p:sp>
        <p:nvSpPr>
          <p:cNvPr id="10" name="Text Placeholder 9">
            <a:extLst>
              <a:ext uri="{FF2B5EF4-FFF2-40B4-BE49-F238E27FC236}">
                <a16:creationId xmlns:a16="http://schemas.microsoft.com/office/drawing/2014/main" id="{E4A9CEE7-2E66-2E58-A95B-6173B02CC7D1}"/>
              </a:ext>
            </a:extLst>
          </p:cNvPr>
          <p:cNvSpPr>
            <a:spLocks noGrp="1"/>
          </p:cNvSpPr>
          <p:nvPr>
            <p:ph type="body" idx="1"/>
          </p:nvPr>
        </p:nvSpPr>
        <p:spPr/>
        <p:txBody>
          <a:bodyPr/>
          <a:lstStyle/>
          <a:p>
            <a:endParaRPr lang="en-GB"/>
          </a:p>
        </p:txBody>
      </p:sp>
      <p:sp>
        <p:nvSpPr>
          <p:cNvPr id="5" name="Footer Placeholder 4">
            <a:extLst>
              <a:ext uri="{FF2B5EF4-FFF2-40B4-BE49-F238E27FC236}">
                <a16:creationId xmlns:a16="http://schemas.microsoft.com/office/drawing/2014/main" id="{FC008404-35CB-C83E-2014-B8B8E4C1B1E3}"/>
              </a:ext>
            </a:extLst>
          </p:cNvPr>
          <p:cNvSpPr>
            <a:spLocks noGrp="1"/>
          </p:cNvSpPr>
          <p:nvPr>
            <p:ph type="ftr" sz="quarter" idx="4294967295"/>
          </p:nvPr>
        </p:nvSpPr>
        <p:spPr>
          <a:xfrm>
            <a:off x="0" y="6321425"/>
            <a:ext cx="7402513" cy="536575"/>
          </a:xfrm>
        </p:spPr>
        <p:txBody>
          <a:bodyPr/>
          <a:lstStyle/>
          <a:p>
            <a:r>
              <a:rPr lang="en-GB" b="1"/>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A702119C-BB98-95F6-8414-D4286FE40BF6}"/>
              </a:ext>
            </a:extLst>
          </p:cNvPr>
          <p:cNvSpPr>
            <a:spLocks noGrp="1"/>
          </p:cNvSpPr>
          <p:nvPr>
            <p:ph type="sldNum" sz="quarter" idx="4294967295"/>
          </p:nvPr>
        </p:nvSpPr>
        <p:spPr>
          <a:xfrm>
            <a:off x="11706225" y="6356350"/>
            <a:ext cx="485775" cy="501650"/>
          </a:xfrm>
        </p:spPr>
        <p:txBody>
          <a:bodyPr/>
          <a:lstStyle/>
          <a:p>
            <a:fld id="{30A60DCE-9105-48A5-8A92-25C9283756D1}" type="slidenum">
              <a:rPr lang="en-GB" smtClean="0"/>
              <a:pPr/>
              <a:t>19</a:t>
            </a:fld>
            <a:endParaRPr lang="en-GB" dirty="0"/>
          </a:p>
        </p:txBody>
      </p:sp>
    </p:spTree>
    <p:extLst>
      <p:ext uri="{BB962C8B-B14F-4D97-AF65-F5344CB8AC3E}">
        <p14:creationId xmlns:p14="http://schemas.microsoft.com/office/powerpoint/2010/main" val="2903162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B307C-D1E5-94AB-C0AB-1784CAE73600}"/>
              </a:ext>
            </a:extLst>
          </p:cNvPr>
          <p:cNvSpPr>
            <a:spLocks noGrp="1"/>
          </p:cNvSpPr>
          <p:nvPr>
            <p:ph type="title"/>
          </p:nvPr>
        </p:nvSpPr>
        <p:spPr>
          <a:xfrm>
            <a:off x="523445" y="-199126"/>
            <a:ext cx="8812915" cy="1234800"/>
          </a:xfrm>
        </p:spPr>
        <p:txBody>
          <a:bodyPr>
            <a:normAutofit/>
          </a:bodyPr>
          <a:lstStyle/>
          <a:p>
            <a:r>
              <a:rPr lang="en-GB" dirty="0">
                <a:solidFill>
                  <a:schemeClr val="accent1">
                    <a:lumMod val="50000"/>
                  </a:schemeClr>
                </a:solidFill>
              </a:rPr>
              <a:t>Start Well context</a:t>
            </a:r>
          </a:p>
        </p:txBody>
      </p:sp>
      <p:sp>
        <p:nvSpPr>
          <p:cNvPr id="4" name="Footer Placeholder 3">
            <a:extLst>
              <a:ext uri="{FF2B5EF4-FFF2-40B4-BE49-F238E27FC236}">
                <a16:creationId xmlns:a16="http://schemas.microsoft.com/office/drawing/2014/main" id="{E4F965A0-7D6D-FAE8-BBC8-6937B86CDD65}"/>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EE61900B-F057-F845-B80A-7F68401CF6F0}"/>
              </a:ext>
            </a:extLst>
          </p:cNvPr>
          <p:cNvSpPr>
            <a:spLocks noGrp="1"/>
          </p:cNvSpPr>
          <p:nvPr>
            <p:ph type="sldNum" sz="quarter" idx="12"/>
          </p:nvPr>
        </p:nvSpPr>
        <p:spPr/>
        <p:txBody>
          <a:bodyPr/>
          <a:lstStyle/>
          <a:p>
            <a:fld id="{30A60DCE-9105-48A5-8A92-25C9283756D1}" type="slidenum">
              <a:rPr lang="en-GB" smtClean="0"/>
              <a:pPr/>
              <a:t>2</a:t>
            </a:fld>
            <a:endParaRPr lang="en-GB"/>
          </a:p>
        </p:txBody>
      </p:sp>
      <p:sp>
        <p:nvSpPr>
          <p:cNvPr id="9" name="TextBox 8">
            <a:extLst>
              <a:ext uri="{FF2B5EF4-FFF2-40B4-BE49-F238E27FC236}">
                <a16:creationId xmlns:a16="http://schemas.microsoft.com/office/drawing/2014/main" id="{7728AE79-DFAA-EA4E-02FA-9D754FCD72F9}"/>
              </a:ext>
            </a:extLst>
          </p:cNvPr>
          <p:cNvSpPr txBox="1"/>
          <p:nvPr/>
        </p:nvSpPr>
        <p:spPr>
          <a:xfrm>
            <a:off x="119336" y="1278037"/>
            <a:ext cx="11720814" cy="4801314"/>
          </a:xfrm>
          <a:prstGeom prst="rect">
            <a:avLst/>
          </a:prstGeom>
          <a:noFill/>
        </p:spPr>
        <p:txBody>
          <a:bodyPr wrap="square">
            <a:spAutoFit/>
          </a:bodyPr>
          <a:lstStyle/>
          <a:p>
            <a:r>
              <a:rPr lang="en-GB" dirty="0"/>
              <a:t>We have an ambitious plan for our 250,000 children set out in our BLMK integrated care system health and care strategy – To ensure every child has a strong healthy start to life. This is further built on in our BLMK ICB Joint Forward Plan and taken forward in our Place based plans, enabled by our System partnership working.</a:t>
            </a:r>
          </a:p>
          <a:p>
            <a:endParaRPr lang="en-GB" dirty="0"/>
          </a:p>
          <a:p>
            <a:pPr marL="285750" indent="-285750">
              <a:buFont typeface="Arial" panose="020B0604020202020204" pitchFamily="34" charset="0"/>
              <a:buChar char="•"/>
            </a:pPr>
            <a:r>
              <a:rPr lang="en-GB" dirty="0"/>
              <a:t>Many children are waiting too long to see services for early identification, support and diagnosis and the impact this time has on a child’s developmental progress and opportunity to thrive.</a:t>
            </a:r>
          </a:p>
          <a:p>
            <a:endParaRPr lang="en-GB" dirty="0"/>
          </a:p>
          <a:p>
            <a:pPr marL="285750" indent="-285750">
              <a:buFont typeface="Arial" panose="020B0604020202020204" pitchFamily="34" charset="0"/>
              <a:buChar char="•"/>
            </a:pPr>
            <a:r>
              <a:rPr lang="en-GB" dirty="0"/>
              <a:t>We know our longest waits in community services are for children waiting for an assessment of neurodiversity and in community mental health services children waiting for treatment to start.</a:t>
            </a:r>
          </a:p>
          <a:p>
            <a:endParaRPr lang="en-GB" dirty="0"/>
          </a:p>
          <a:p>
            <a:pPr marL="285750" indent="-285750">
              <a:buFont typeface="Arial" panose="020B0604020202020204" pitchFamily="34" charset="0"/>
              <a:buChar char="•"/>
            </a:pPr>
            <a:r>
              <a:rPr lang="en-GB" dirty="0"/>
              <a:t>Across our local authorities we have also seen a substantial increase in requests for ECHP’s and shift with requests being made for much younger children then pre pandemic referrals</a:t>
            </a:r>
          </a:p>
          <a:p>
            <a:endParaRPr lang="en-GB" dirty="0"/>
          </a:p>
          <a:p>
            <a:pPr marL="285750" indent="-285750">
              <a:buFont typeface="Arial" panose="020B0604020202020204" pitchFamily="34" charset="0"/>
              <a:buChar char="•"/>
            </a:pPr>
            <a:r>
              <a:rPr lang="en-GB" dirty="0"/>
              <a:t>We know we have improved on closing the gap between children and adults waiting times in Acutes electives, we know after general </a:t>
            </a:r>
            <a:r>
              <a:rPr lang="en-GB" dirty="0" err="1"/>
              <a:t>paeds</a:t>
            </a:r>
            <a:r>
              <a:rPr lang="en-GB" dirty="0"/>
              <a:t> ENT and Orthodontics are our 2 longest waits specialities.</a:t>
            </a:r>
          </a:p>
          <a:p>
            <a:endParaRPr lang="en-GB" dirty="0"/>
          </a:p>
          <a:p>
            <a:pPr marL="285750" indent="-285750">
              <a:buFont typeface="Arial" panose="020B0604020202020204" pitchFamily="34" charset="0"/>
              <a:buChar char="•"/>
            </a:pPr>
            <a:r>
              <a:rPr lang="en-GB" dirty="0"/>
              <a:t>We know there is an increase in children presenting with more complex needs and with higher acuity.</a:t>
            </a:r>
          </a:p>
        </p:txBody>
      </p:sp>
    </p:spTree>
    <p:extLst>
      <p:ext uri="{BB962C8B-B14F-4D97-AF65-F5344CB8AC3E}">
        <p14:creationId xmlns:p14="http://schemas.microsoft.com/office/powerpoint/2010/main" val="22551866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E4DAC0B-F559-0AB5-A335-CC531804CEF4}"/>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1DEC82FD-0C2D-A144-D9C3-7779DA4F7504}"/>
              </a:ext>
            </a:extLst>
          </p:cNvPr>
          <p:cNvSpPr>
            <a:spLocks noGrp="1"/>
          </p:cNvSpPr>
          <p:nvPr>
            <p:ph type="sldNum" sz="quarter" idx="12"/>
          </p:nvPr>
        </p:nvSpPr>
        <p:spPr/>
        <p:txBody>
          <a:bodyPr/>
          <a:lstStyle/>
          <a:p>
            <a:fld id="{30A60DCE-9105-48A5-8A92-25C9283756D1}" type="slidenum">
              <a:rPr lang="en-GB" smtClean="0"/>
              <a:pPr/>
              <a:t>20</a:t>
            </a:fld>
            <a:endParaRPr lang="en-GB" dirty="0"/>
          </a:p>
        </p:txBody>
      </p:sp>
      <p:pic>
        <p:nvPicPr>
          <p:cNvPr id="5" name="Picture 4">
            <a:extLst>
              <a:ext uri="{FF2B5EF4-FFF2-40B4-BE49-F238E27FC236}">
                <a16:creationId xmlns:a16="http://schemas.microsoft.com/office/drawing/2014/main" id="{8F933799-9605-673F-0E8B-33B444F18604}"/>
              </a:ext>
            </a:extLst>
          </p:cNvPr>
          <p:cNvPicPr>
            <a:picLocks noChangeAspect="1"/>
          </p:cNvPicPr>
          <p:nvPr/>
        </p:nvPicPr>
        <p:blipFill>
          <a:blip r:embed="rId3"/>
          <a:stretch>
            <a:fillRect/>
          </a:stretch>
        </p:blipFill>
        <p:spPr>
          <a:xfrm>
            <a:off x="5087888" y="0"/>
            <a:ext cx="4176464" cy="6858000"/>
          </a:xfrm>
          <a:prstGeom prst="rect">
            <a:avLst/>
          </a:prstGeom>
        </p:spPr>
      </p:pic>
      <p:sp>
        <p:nvSpPr>
          <p:cNvPr id="6" name="Title 1">
            <a:extLst>
              <a:ext uri="{FF2B5EF4-FFF2-40B4-BE49-F238E27FC236}">
                <a16:creationId xmlns:a16="http://schemas.microsoft.com/office/drawing/2014/main" id="{B5E60FB2-9847-7C34-E590-593F1E6D3D52}"/>
              </a:ext>
            </a:extLst>
          </p:cNvPr>
          <p:cNvSpPr txBox="1">
            <a:spLocks/>
          </p:cNvSpPr>
          <p:nvPr/>
        </p:nvSpPr>
        <p:spPr>
          <a:xfrm>
            <a:off x="263352" y="44625"/>
            <a:ext cx="7488832" cy="536286"/>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800" dirty="0">
                <a:solidFill>
                  <a:schemeClr val="accent1">
                    <a:lumMod val="50000"/>
                  </a:schemeClr>
                </a:solidFill>
              </a:rPr>
              <a:t>Pregnancy and Births profile</a:t>
            </a:r>
          </a:p>
        </p:txBody>
      </p:sp>
    </p:spTree>
    <p:extLst>
      <p:ext uri="{BB962C8B-B14F-4D97-AF65-F5344CB8AC3E}">
        <p14:creationId xmlns:p14="http://schemas.microsoft.com/office/powerpoint/2010/main" val="2123931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992E230-30A6-0880-F855-3CFE62D70B8A}"/>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F8CAE7DF-4AEF-855C-91BB-96293F1D2BD5}"/>
              </a:ext>
            </a:extLst>
          </p:cNvPr>
          <p:cNvSpPr>
            <a:spLocks noGrp="1"/>
          </p:cNvSpPr>
          <p:nvPr>
            <p:ph type="sldNum" sz="quarter" idx="12"/>
          </p:nvPr>
        </p:nvSpPr>
        <p:spPr/>
        <p:txBody>
          <a:bodyPr/>
          <a:lstStyle/>
          <a:p>
            <a:fld id="{30A60DCE-9105-48A5-8A92-25C9283756D1}" type="slidenum">
              <a:rPr lang="en-GB" smtClean="0"/>
              <a:pPr/>
              <a:t>21</a:t>
            </a:fld>
            <a:endParaRPr lang="en-GB" dirty="0"/>
          </a:p>
        </p:txBody>
      </p:sp>
      <p:pic>
        <p:nvPicPr>
          <p:cNvPr id="5" name="Picture 4">
            <a:extLst>
              <a:ext uri="{FF2B5EF4-FFF2-40B4-BE49-F238E27FC236}">
                <a16:creationId xmlns:a16="http://schemas.microsoft.com/office/drawing/2014/main" id="{C85DE5ED-A803-9A34-7912-EDFB55C8F8F0}"/>
              </a:ext>
            </a:extLst>
          </p:cNvPr>
          <p:cNvPicPr>
            <a:picLocks noChangeAspect="1"/>
          </p:cNvPicPr>
          <p:nvPr/>
        </p:nvPicPr>
        <p:blipFill>
          <a:blip r:embed="rId3"/>
          <a:stretch>
            <a:fillRect/>
          </a:stretch>
        </p:blipFill>
        <p:spPr>
          <a:xfrm>
            <a:off x="5279854" y="-44625"/>
            <a:ext cx="4416545" cy="6858000"/>
          </a:xfrm>
          <a:prstGeom prst="rect">
            <a:avLst/>
          </a:prstGeom>
        </p:spPr>
      </p:pic>
      <p:sp>
        <p:nvSpPr>
          <p:cNvPr id="6" name="Title 1">
            <a:extLst>
              <a:ext uri="{FF2B5EF4-FFF2-40B4-BE49-F238E27FC236}">
                <a16:creationId xmlns:a16="http://schemas.microsoft.com/office/drawing/2014/main" id="{803EE547-856D-010F-6955-FC9BEF6A4F5F}"/>
              </a:ext>
            </a:extLst>
          </p:cNvPr>
          <p:cNvSpPr txBox="1">
            <a:spLocks/>
          </p:cNvSpPr>
          <p:nvPr/>
        </p:nvSpPr>
        <p:spPr>
          <a:xfrm>
            <a:off x="191344" y="188640"/>
            <a:ext cx="5544616" cy="536286"/>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800" dirty="0">
                <a:solidFill>
                  <a:schemeClr val="accent1">
                    <a:lumMod val="50000"/>
                  </a:schemeClr>
                </a:solidFill>
              </a:rPr>
              <a:t>Vaccines and immunisations</a:t>
            </a:r>
          </a:p>
        </p:txBody>
      </p:sp>
    </p:spTree>
    <p:extLst>
      <p:ext uri="{BB962C8B-B14F-4D97-AF65-F5344CB8AC3E}">
        <p14:creationId xmlns:p14="http://schemas.microsoft.com/office/powerpoint/2010/main" val="2042333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081FFC-53A4-5B1E-1E74-5923A2C50CBD}"/>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460DCF06-45F2-C9B2-CAA7-FE6B42BF713C}"/>
              </a:ext>
            </a:extLst>
          </p:cNvPr>
          <p:cNvSpPr>
            <a:spLocks noGrp="1"/>
          </p:cNvSpPr>
          <p:nvPr>
            <p:ph type="sldNum" sz="quarter" idx="12"/>
          </p:nvPr>
        </p:nvSpPr>
        <p:spPr/>
        <p:txBody>
          <a:bodyPr/>
          <a:lstStyle/>
          <a:p>
            <a:fld id="{30A60DCE-9105-48A5-8A92-25C9283756D1}" type="slidenum">
              <a:rPr lang="en-GB" smtClean="0"/>
              <a:pPr/>
              <a:t>22</a:t>
            </a:fld>
            <a:endParaRPr lang="en-GB" dirty="0"/>
          </a:p>
        </p:txBody>
      </p:sp>
      <p:pic>
        <p:nvPicPr>
          <p:cNvPr id="5" name="Picture 4">
            <a:extLst>
              <a:ext uri="{FF2B5EF4-FFF2-40B4-BE49-F238E27FC236}">
                <a16:creationId xmlns:a16="http://schemas.microsoft.com/office/drawing/2014/main" id="{29CD1C96-4868-E060-9C2F-DFEE27157BE4}"/>
              </a:ext>
            </a:extLst>
          </p:cNvPr>
          <p:cNvPicPr>
            <a:picLocks noChangeAspect="1"/>
          </p:cNvPicPr>
          <p:nvPr/>
        </p:nvPicPr>
        <p:blipFill>
          <a:blip r:embed="rId3"/>
          <a:stretch>
            <a:fillRect/>
          </a:stretch>
        </p:blipFill>
        <p:spPr>
          <a:xfrm>
            <a:off x="5303912" y="-66607"/>
            <a:ext cx="4392488" cy="6924606"/>
          </a:xfrm>
          <a:prstGeom prst="rect">
            <a:avLst/>
          </a:prstGeom>
        </p:spPr>
      </p:pic>
      <p:sp>
        <p:nvSpPr>
          <p:cNvPr id="6" name="Title 1">
            <a:extLst>
              <a:ext uri="{FF2B5EF4-FFF2-40B4-BE49-F238E27FC236}">
                <a16:creationId xmlns:a16="http://schemas.microsoft.com/office/drawing/2014/main" id="{BDBB4899-2703-BCD6-D1FF-782ED187F29C}"/>
              </a:ext>
            </a:extLst>
          </p:cNvPr>
          <p:cNvSpPr txBox="1">
            <a:spLocks/>
          </p:cNvSpPr>
          <p:nvPr/>
        </p:nvSpPr>
        <p:spPr>
          <a:xfrm>
            <a:off x="523445" y="116632"/>
            <a:ext cx="4718758" cy="1232291"/>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dirty="0">
                <a:solidFill>
                  <a:schemeClr val="accent1">
                    <a:lumMod val="50000"/>
                  </a:schemeClr>
                </a:solidFill>
              </a:rPr>
              <a:t>School Readiness</a:t>
            </a:r>
          </a:p>
        </p:txBody>
      </p:sp>
      <p:sp>
        <p:nvSpPr>
          <p:cNvPr id="7" name="Arrow: Right 6">
            <a:extLst>
              <a:ext uri="{FF2B5EF4-FFF2-40B4-BE49-F238E27FC236}">
                <a16:creationId xmlns:a16="http://schemas.microsoft.com/office/drawing/2014/main" id="{29515E5A-A20D-1C14-DAAB-EADBF96894F6}"/>
              </a:ext>
            </a:extLst>
          </p:cNvPr>
          <p:cNvSpPr/>
          <p:nvPr/>
        </p:nvSpPr>
        <p:spPr>
          <a:xfrm>
            <a:off x="4810155" y="5186999"/>
            <a:ext cx="432048" cy="720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A6D5F9A9-FDA3-D582-74A1-65683A759462}"/>
              </a:ext>
            </a:extLst>
          </p:cNvPr>
          <p:cNvSpPr/>
          <p:nvPr/>
        </p:nvSpPr>
        <p:spPr>
          <a:xfrm>
            <a:off x="4727848" y="2204864"/>
            <a:ext cx="432048" cy="720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53223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C3AEBE0-4B48-1F2C-38AB-66A47F8DFF10}"/>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4D4B8B89-65E7-8B12-87D0-F13850229D28}"/>
              </a:ext>
            </a:extLst>
          </p:cNvPr>
          <p:cNvSpPr>
            <a:spLocks noGrp="1"/>
          </p:cNvSpPr>
          <p:nvPr>
            <p:ph type="sldNum" sz="quarter" idx="12"/>
          </p:nvPr>
        </p:nvSpPr>
        <p:spPr/>
        <p:txBody>
          <a:bodyPr/>
          <a:lstStyle/>
          <a:p>
            <a:fld id="{30A60DCE-9105-48A5-8A92-25C9283756D1}" type="slidenum">
              <a:rPr lang="en-GB" smtClean="0"/>
              <a:pPr/>
              <a:t>23</a:t>
            </a:fld>
            <a:endParaRPr lang="en-GB" dirty="0"/>
          </a:p>
        </p:txBody>
      </p:sp>
      <p:pic>
        <p:nvPicPr>
          <p:cNvPr id="7" name="Picture 6">
            <a:extLst>
              <a:ext uri="{FF2B5EF4-FFF2-40B4-BE49-F238E27FC236}">
                <a16:creationId xmlns:a16="http://schemas.microsoft.com/office/drawing/2014/main" id="{FE00D43F-34E2-740C-787F-A24B05C6755E}"/>
              </a:ext>
            </a:extLst>
          </p:cNvPr>
          <p:cNvPicPr>
            <a:picLocks noChangeAspect="1"/>
          </p:cNvPicPr>
          <p:nvPr/>
        </p:nvPicPr>
        <p:blipFill>
          <a:blip r:embed="rId3"/>
          <a:stretch>
            <a:fillRect/>
          </a:stretch>
        </p:blipFill>
        <p:spPr>
          <a:xfrm>
            <a:off x="2297866" y="1052736"/>
            <a:ext cx="7218893" cy="5040560"/>
          </a:xfrm>
          <a:prstGeom prst="rect">
            <a:avLst/>
          </a:prstGeom>
        </p:spPr>
      </p:pic>
      <p:sp>
        <p:nvSpPr>
          <p:cNvPr id="8" name="Title 1">
            <a:extLst>
              <a:ext uri="{FF2B5EF4-FFF2-40B4-BE49-F238E27FC236}">
                <a16:creationId xmlns:a16="http://schemas.microsoft.com/office/drawing/2014/main" id="{4D13107E-C148-708E-0EE4-5E5E09B00C5F}"/>
              </a:ext>
            </a:extLst>
          </p:cNvPr>
          <p:cNvSpPr txBox="1">
            <a:spLocks/>
          </p:cNvSpPr>
          <p:nvPr/>
        </p:nvSpPr>
        <p:spPr>
          <a:xfrm>
            <a:off x="523444" y="116633"/>
            <a:ext cx="5788579" cy="648072"/>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dirty="0">
                <a:solidFill>
                  <a:schemeClr val="accent1">
                    <a:lumMod val="50000"/>
                  </a:schemeClr>
                </a:solidFill>
              </a:rPr>
              <a:t>Overweight &amp; Obesity</a:t>
            </a:r>
          </a:p>
        </p:txBody>
      </p:sp>
    </p:spTree>
    <p:extLst>
      <p:ext uri="{BB962C8B-B14F-4D97-AF65-F5344CB8AC3E}">
        <p14:creationId xmlns:p14="http://schemas.microsoft.com/office/powerpoint/2010/main" val="2883248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B087E2A-B3EA-8E9A-037D-60E84D576948}"/>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F1595FB2-0A85-A71E-61E7-D1C16F43E446}"/>
              </a:ext>
            </a:extLst>
          </p:cNvPr>
          <p:cNvSpPr>
            <a:spLocks noGrp="1"/>
          </p:cNvSpPr>
          <p:nvPr>
            <p:ph type="sldNum" sz="quarter" idx="12"/>
          </p:nvPr>
        </p:nvSpPr>
        <p:spPr/>
        <p:txBody>
          <a:bodyPr/>
          <a:lstStyle/>
          <a:p>
            <a:fld id="{30A60DCE-9105-48A5-8A92-25C9283756D1}" type="slidenum">
              <a:rPr lang="en-GB" smtClean="0"/>
              <a:pPr/>
              <a:t>24</a:t>
            </a:fld>
            <a:endParaRPr lang="en-GB" dirty="0"/>
          </a:p>
        </p:txBody>
      </p:sp>
      <p:pic>
        <p:nvPicPr>
          <p:cNvPr id="5" name="Picture 4">
            <a:extLst>
              <a:ext uri="{FF2B5EF4-FFF2-40B4-BE49-F238E27FC236}">
                <a16:creationId xmlns:a16="http://schemas.microsoft.com/office/drawing/2014/main" id="{B9EBABBD-E24E-A974-E510-843FB514D88F}"/>
              </a:ext>
            </a:extLst>
          </p:cNvPr>
          <p:cNvPicPr>
            <a:picLocks noChangeAspect="1"/>
          </p:cNvPicPr>
          <p:nvPr/>
        </p:nvPicPr>
        <p:blipFill>
          <a:blip r:embed="rId3"/>
          <a:stretch>
            <a:fillRect/>
          </a:stretch>
        </p:blipFill>
        <p:spPr>
          <a:xfrm>
            <a:off x="4943872" y="-19919"/>
            <a:ext cx="4536504" cy="6858000"/>
          </a:xfrm>
          <a:prstGeom prst="rect">
            <a:avLst/>
          </a:prstGeom>
        </p:spPr>
      </p:pic>
      <p:sp>
        <p:nvSpPr>
          <p:cNvPr id="6" name="Title 1">
            <a:extLst>
              <a:ext uri="{FF2B5EF4-FFF2-40B4-BE49-F238E27FC236}">
                <a16:creationId xmlns:a16="http://schemas.microsoft.com/office/drawing/2014/main" id="{5F2ABB68-AC11-57FE-B0C3-424F8CA8E133}"/>
              </a:ext>
            </a:extLst>
          </p:cNvPr>
          <p:cNvSpPr txBox="1">
            <a:spLocks/>
          </p:cNvSpPr>
          <p:nvPr/>
        </p:nvSpPr>
        <p:spPr>
          <a:xfrm>
            <a:off x="119336" y="116632"/>
            <a:ext cx="6912768" cy="648072"/>
          </a:xfrm>
          <a:prstGeom prst="rect">
            <a:avLst/>
          </a:prstGeom>
          <a:solidFill>
            <a:schemeClr val="bg1"/>
          </a:solidFill>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800" dirty="0">
                <a:solidFill>
                  <a:schemeClr val="accent1">
                    <a:lumMod val="50000"/>
                  </a:schemeClr>
                </a:solidFill>
              </a:rPr>
              <a:t>Hospital admissions in CYP population</a:t>
            </a:r>
          </a:p>
        </p:txBody>
      </p:sp>
    </p:spTree>
    <p:extLst>
      <p:ext uri="{BB962C8B-B14F-4D97-AF65-F5344CB8AC3E}">
        <p14:creationId xmlns:p14="http://schemas.microsoft.com/office/powerpoint/2010/main" val="1634267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F5AA8D6-400F-A8EE-DF12-DC334890B812}"/>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C654FEF8-79EF-2347-5F26-75115081B665}"/>
              </a:ext>
            </a:extLst>
          </p:cNvPr>
          <p:cNvSpPr>
            <a:spLocks noGrp="1"/>
          </p:cNvSpPr>
          <p:nvPr>
            <p:ph type="sldNum" sz="quarter" idx="12"/>
          </p:nvPr>
        </p:nvSpPr>
        <p:spPr/>
        <p:txBody>
          <a:bodyPr/>
          <a:lstStyle/>
          <a:p>
            <a:fld id="{30A60DCE-9105-48A5-8A92-25C9283756D1}" type="slidenum">
              <a:rPr lang="en-GB" smtClean="0"/>
              <a:pPr/>
              <a:t>25</a:t>
            </a:fld>
            <a:endParaRPr lang="en-GB" dirty="0"/>
          </a:p>
        </p:txBody>
      </p:sp>
      <p:pic>
        <p:nvPicPr>
          <p:cNvPr id="5" name="Picture 4">
            <a:extLst>
              <a:ext uri="{FF2B5EF4-FFF2-40B4-BE49-F238E27FC236}">
                <a16:creationId xmlns:a16="http://schemas.microsoft.com/office/drawing/2014/main" id="{96F335D0-3582-AB25-5765-CACFF606B257}"/>
              </a:ext>
            </a:extLst>
          </p:cNvPr>
          <p:cNvPicPr>
            <a:picLocks noChangeAspect="1"/>
          </p:cNvPicPr>
          <p:nvPr/>
        </p:nvPicPr>
        <p:blipFill>
          <a:blip r:embed="rId3"/>
          <a:stretch>
            <a:fillRect/>
          </a:stretch>
        </p:blipFill>
        <p:spPr>
          <a:xfrm>
            <a:off x="4223163" y="61139"/>
            <a:ext cx="5468113" cy="6782747"/>
          </a:xfrm>
          <a:prstGeom prst="rect">
            <a:avLst/>
          </a:prstGeom>
        </p:spPr>
      </p:pic>
      <p:sp>
        <p:nvSpPr>
          <p:cNvPr id="6" name="Title 1">
            <a:extLst>
              <a:ext uri="{FF2B5EF4-FFF2-40B4-BE49-F238E27FC236}">
                <a16:creationId xmlns:a16="http://schemas.microsoft.com/office/drawing/2014/main" id="{9E0D95DF-B372-6113-1E6E-2C99A4D47141}"/>
              </a:ext>
            </a:extLst>
          </p:cNvPr>
          <p:cNvSpPr txBox="1">
            <a:spLocks/>
          </p:cNvSpPr>
          <p:nvPr/>
        </p:nvSpPr>
        <p:spPr>
          <a:xfrm>
            <a:off x="191344" y="78329"/>
            <a:ext cx="7272808" cy="648072"/>
          </a:xfrm>
          <a:prstGeom prst="rect">
            <a:avLst/>
          </a:prstGeom>
          <a:solidFill>
            <a:schemeClr val="bg1"/>
          </a:solidFill>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400" dirty="0">
                <a:solidFill>
                  <a:schemeClr val="accent1">
                    <a:lumMod val="50000"/>
                  </a:schemeClr>
                </a:solidFill>
              </a:rPr>
              <a:t>Long term conditions and Complex health needs</a:t>
            </a:r>
          </a:p>
        </p:txBody>
      </p:sp>
    </p:spTree>
    <p:extLst>
      <p:ext uri="{BB962C8B-B14F-4D97-AF65-F5344CB8AC3E}">
        <p14:creationId xmlns:p14="http://schemas.microsoft.com/office/powerpoint/2010/main" val="3723796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14A38BA-0932-2F25-9A7F-724538EB0702}"/>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B4900C1-255F-C1DF-AA76-B3B35B8FE1BD}"/>
              </a:ext>
            </a:extLst>
          </p:cNvPr>
          <p:cNvSpPr>
            <a:spLocks noGrp="1"/>
          </p:cNvSpPr>
          <p:nvPr>
            <p:ph type="sldNum" sz="quarter" idx="12"/>
          </p:nvPr>
        </p:nvSpPr>
        <p:spPr/>
        <p:txBody>
          <a:bodyPr/>
          <a:lstStyle/>
          <a:p>
            <a:fld id="{30A60DCE-9105-48A5-8A92-25C9283756D1}" type="slidenum">
              <a:rPr lang="en-GB" smtClean="0"/>
              <a:pPr/>
              <a:t>26</a:t>
            </a:fld>
            <a:endParaRPr lang="en-GB" dirty="0"/>
          </a:p>
        </p:txBody>
      </p:sp>
      <p:pic>
        <p:nvPicPr>
          <p:cNvPr id="5" name="Picture 4">
            <a:extLst>
              <a:ext uri="{FF2B5EF4-FFF2-40B4-BE49-F238E27FC236}">
                <a16:creationId xmlns:a16="http://schemas.microsoft.com/office/drawing/2014/main" id="{570A0475-D2C4-D0B3-0ABD-C662F4A1A01A}"/>
              </a:ext>
            </a:extLst>
          </p:cNvPr>
          <p:cNvPicPr>
            <a:picLocks noChangeAspect="1"/>
          </p:cNvPicPr>
          <p:nvPr/>
        </p:nvPicPr>
        <p:blipFill>
          <a:blip r:embed="rId3"/>
          <a:stretch>
            <a:fillRect/>
          </a:stretch>
        </p:blipFill>
        <p:spPr>
          <a:xfrm>
            <a:off x="2749033" y="260648"/>
            <a:ext cx="6693934" cy="5852811"/>
          </a:xfrm>
          <a:prstGeom prst="rect">
            <a:avLst/>
          </a:prstGeom>
        </p:spPr>
      </p:pic>
      <p:sp>
        <p:nvSpPr>
          <p:cNvPr id="6" name="Title 1">
            <a:extLst>
              <a:ext uri="{FF2B5EF4-FFF2-40B4-BE49-F238E27FC236}">
                <a16:creationId xmlns:a16="http://schemas.microsoft.com/office/drawing/2014/main" id="{862D1DF7-8A33-CC28-9ACA-033A8FD2B373}"/>
              </a:ext>
            </a:extLst>
          </p:cNvPr>
          <p:cNvSpPr txBox="1">
            <a:spLocks/>
          </p:cNvSpPr>
          <p:nvPr/>
        </p:nvSpPr>
        <p:spPr>
          <a:xfrm>
            <a:off x="911424" y="260648"/>
            <a:ext cx="3556331" cy="1232291"/>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dirty="0">
                <a:solidFill>
                  <a:schemeClr val="accent1">
                    <a:lumMod val="50000"/>
                  </a:schemeClr>
                </a:solidFill>
              </a:rPr>
              <a:t>SEND</a:t>
            </a:r>
          </a:p>
        </p:txBody>
      </p:sp>
    </p:spTree>
    <p:extLst>
      <p:ext uri="{BB962C8B-B14F-4D97-AF65-F5344CB8AC3E}">
        <p14:creationId xmlns:p14="http://schemas.microsoft.com/office/powerpoint/2010/main" val="42069620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27</a:t>
            </a:fld>
            <a:endParaRPr lang="en-GB" dirty="0"/>
          </a:p>
        </p:txBody>
      </p:sp>
      <p:pic>
        <p:nvPicPr>
          <p:cNvPr id="5" name="Picture 4">
            <a:extLst>
              <a:ext uri="{FF2B5EF4-FFF2-40B4-BE49-F238E27FC236}">
                <a16:creationId xmlns:a16="http://schemas.microsoft.com/office/drawing/2014/main" id="{A5B09644-C101-D5A2-4548-34F078BC9324}"/>
              </a:ext>
            </a:extLst>
          </p:cNvPr>
          <p:cNvPicPr>
            <a:picLocks noChangeAspect="1"/>
          </p:cNvPicPr>
          <p:nvPr/>
        </p:nvPicPr>
        <p:blipFill>
          <a:blip r:embed="rId3"/>
          <a:stretch>
            <a:fillRect/>
          </a:stretch>
        </p:blipFill>
        <p:spPr>
          <a:xfrm>
            <a:off x="2207568" y="0"/>
            <a:ext cx="4450485" cy="6858000"/>
          </a:xfrm>
          <a:prstGeom prst="rect">
            <a:avLst/>
          </a:prstGeom>
        </p:spPr>
      </p:pic>
      <p:sp>
        <p:nvSpPr>
          <p:cNvPr id="6" name="TextBox 5">
            <a:extLst>
              <a:ext uri="{FF2B5EF4-FFF2-40B4-BE49-F238E27FC236}">
                <a16:creationId xmlns:a16="http://schemas.microsoft.com/office/drawing/2014/main" id="{7B5C6F49-4F18-A915-E3CD-B615653868EA}"/>
              </a:ext>
            </a:extLst>
          </p:cNvPr>
          <p:cNvSpPr txBox="1"/>
          <p:nvPr/>
        </p:nvSpPr>
        <p:spPr>
          <a:xfrm>
            <a:off x="97343" y="116632"/>
            <a:ext cx="5256584" cy="369332"/>
          </a:xfrm>
          <a:prstGeom prst="rect">
            <a:avLst/>
          </a:prstGeom>
          <a:solidFill>
            <a:schemeClr val="bg1"/>
          </a:solidFill>
        </p:spPr>
        <p:txBody>
          <a:bodyPr wrap="square" rtlCol="0">
            <a:spAutoFit/>
          </a:bodyPr>
          <a:lstStyle/>
          <a:p>
            <a:r>
              <a:rPr lang="en-GB" dirty="0">
                <a:solidFill>
                  <a:schemeClr val="accent6"/>
                </a:solidFill>
              </a:rPr>
              <a:t>BLMK ICB – High impact areas of Young people</a:t>
            </a:r>
          </a:p>
        </p:txBody>
      </p:sp>
      <p:pic>
        <p:nvPicPr>
          <p:cNvPr id="8" name="Picture 7">
            <a:extLst>
              <a:ext uri="{FF2B5EF4-FFF2-40B4-BE49-F238E27FC236}">
                <a16:creationId xmlns:a16="http://schemas.microsoft.com/office/drawing/2014/main" id="{2D99DC05-A3B8-557A-3A48-2DB1BB57DB0D}"/>
              </a:ext>
            </a:extLst>
          </p:cNvPr>
          <p:cNvPicPr>
            <a:picLocks noChangeAspect="1"/>
          </p:cNvPicPr>
          <p:nvPr/>
        </p:nvPicPr>
        <p:blipFill>
          <a:blip r:embed="rId4"/>
          <a:stretch>
            <a:fillRect/>
          </a:stretch>
        </p:blipFill>
        <p:spPr>
          <a:xfrm>
            <a:off x="6744072" y="1700808"/>
            <a:ext cx="4557797" cy="4128266"/>
          </a:xfrm>
          <a:prstGeom prst="rect">
            <a:avLst/>
          </a:prstGeom>
        </p:spPr>
      </p:pic>
    </p:spTree>
    <p:extLst>
      <p:ext uri="{BB962C8B-B14F-4D97-AF65-F5344CB8AC3E}">
        <p14:creationId xmlns:p14="http://schemas.microsoft.com/office/powerpoint/2010/main" val="35364799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28</a:t>
            </a:fld>
            <a:endParaRPr lang="en-GB" dirty="0"/>
          </a:p>
        </p:txBody>
      </p:sp>
      <p:pic>
        <p:nvPicPr>
          <p:cNvPr id="5" name="Picture 4">
            <a:extLst>
              <a:ext uri="{FF2B5EF4-FFF2-40B4-BE49-F238E27FC236}">
                <a16:creationId xmlns:a16="http://schemas.microsoft.com/office/drawing/2014/main" id="{E00F5D66-F490-5952-F566-9C7AEFA1E457}"/>
              </a:ext>
            </a:extLst>
          </p:cNvPr>
          <p:cNvPicPr>
            <a:picLocks noChangeAspect="1"/>
          </p:cNvPicPr>
          <p:nvPr/>
        </p:nvPicPr>
        <p:blipFill>
          <a:blip r:embed="rId3"/>
          <a:stretch>
            <a:fillRect/>
          </a:stretch>
        </p:blipFill>
        <p:spPr>
          <a:xfrm>
            <a:off x="3352417" y="9047"/>
            <a:ext cx="5487166" cy="6839905"/>
          </a:xfrm>
          <a:prstGeom prst="rect">
            <a:avLst/>
          </a:prstGeom>
        </p:spPr>
      </p:pic>
      <p:sp>
        <p:nvSpPr>
          <p:cNvPr id="6" name="TextBox 5">
            <a:extLst>
              <a:ext uri="{FF2B5EF4-FFF2-40B4-BE49-F238E27FC236}">
                <a16:creationId xmlns:a16="http://schemas.microsoft.com/office/drawing/2014/main" id="{971C48F9-E00A-8F03-BE3D-82415FD81C22}"/>
              </a:ext>
            </a:extLst>
          </p:cNvPr>
          <p:cNvSpPr txBox="1"/>
          <p:nvPr/>
        </p:nvSpPr>
        <p:spPr>
          <a:xfrm>
            <a:off x="724125" y="332656"/>
            <a:ext cx="3859707" cy="461665"/>
          </a:xfrm>
          <a:prstGeom prst="rect">
            <a:avLst/>
          </a:prstGeom>
          <a:solidFill>
            <a:schemeClr val="bg1"/>
          </a:solidFill>
        </p:spPr>
        <p:txBody>
          <a:bodyPr wrap="square" rtlCol="0">
            <a:spAutoFit/>
          </a:bodyPr>
          <a:lstStyle/>
          <a:p>
            <a:r>
              <a:rPr lang="en-GB" sz="2400" dirty="0">
                <a:solidFill>
                  <a:schemeClr val="accent6"/>
                </a:solidFill>
              </a:rPr>
              <a:t>BLMK ICB – Young people</a:t>
            </a:r>
          </a:p>
        </p:txBody>
      </p:sp>
    </p:spTree>
    <p:extLst>
      <p:ext uri="{BB962C8B-B14F-4D97-AF65-F5344CB8AC3E}">
        <p14:creationId xmlns:p14="http://schemas.microsoft.com/office/powerpoint/2010/main" val="15759678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80340B-ADEA-F6D6-0C68-0CA6FD247C5A}"/>
              </a:ext>
            </a:extLst>
          </p:cNvPr>
          <p:cNvSpPr>
            <a:spLocks noGrp="1"/>
          </p:cNvSpPr>
          <p:nvPr>
            <p:ph type="title"/>
          </p:nvPr>
        </p:nvSpPr>
        <p:spPr/>
        <p:txBody>
          <a:bodyPr/>
          <a:lstStyle/>
          <a:p>
            <a:r>
              <a:rPr lang="en-GB" dirty="0"/>
              <a:t>NHS England Population insight Dashboard</a:t>
            </a:r>
          </a:p>
        </p:txBody>
      </p:sp>
      <p:sp>
        <p:nvSpPr>
          <p:cNvPr id="5" name="Content Placeholder 4">
            <a:extLst>
              <a:ext uri="{FF2B5EF4-FFF2-40B4-BE49-F238E27FC236}">
                <a16:creationId xmlns:a16="http://schemas.microsoft.com/office/drawing/2014/main" id="{A1B2927C-1038-8FE1-DCAF-DD5880BDC9BC}"/>
              </a:ext>
            </a:extLst>
          </p:cNvPr>
          <p:cNvSpPr>
            <a:spLocks noGrp="1"/>
          </p:cNvSpPr>
          <p:nvPr>
            <p:ph idx="1"/>
          </p:nvPr>
        </p:nvSpPr>
        <p:spPr/>
        <p:txBody>
          <a:bodyPr/>
          <a:lstStyle/>
          <a:p>
            <a:endParaRPr lang="en-GB"/>
          </a:p>
        </p:txBody>
      </p:sp>
      <p:sp>
        <p:nvSpPr>
          <p:cNvPr id="2" name="Footer Placeholder 1">
            <a:extLst>
              <a:ext uri="{FF2B5EF4-FFF2-40B4-BE49-F238E27FC236}">
                <a16:creationId xmlns:a16="http://schemas.microsoft.com/office/drawing/2014/main" id="{C2B40AF2-2B7A-43F9-326C-A2BC9ECA1A11}"/>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279315E4-B54A-041B-B08A-00F2ADF3DBEB}"/>
              </a:ext>
            </a:extLst>
          </p:cNvPr>
          <p:cNvSpPr>
            <a:spLocks noGrp="1"/>
          </p:cNvSpPr>
          <p:nvPr>
            <p:ph type="sldNum" sz="quarter" idx="12"/>
          </p:nvPr>
        </p:nvSpPr>
        <p:spPr/>
        <p:txBody>
          <a:bodyPr/>
          <a:lstStyle/>
          <a:p>
            <a:fld id="{30A60DCE-9105-48A5-8A92-25C9283756D1}" type="slidenum">
              <a:rPr lang="en-GB" smtClean="0"/>
              <a:pPr/>
              <a:t>29</a:t>
            </a:fld>
            <a:endParaRPr lang="en-GB" dirty="0"/>
          </a:p>
        </p:txBody>
      </p:sp>
    </p:spTree>
    <p:extLst>
      <p:ext uri="{BB962C8B-B14F-4D97-AF65-F5344CB8AC3E}">
        <p14:creationId xmlns:p14="http://schemas.microsoft.com/office/powerpoint/2010/main" val="4293169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5160F05-D5AB-F5E7-32C9-9DABF27E37D6}"/>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FC36C999-53C8-65D7-F067-068904280630}"/>
              </a:ext>
            </a:extLst>
          </p:cNvPr>
          <p:cNvSpPr>
            <a:spLocks noGrp="1"/>
          </p:cNvSpPr>
          <p:nvPr>
            <p:ph type="sldNum" sz="quarter" idx="12"/>
          </p:nvPr>
        </p:nvSpPr>
        <p:spPr/>
        <p:txBody>
          <a:bodyPr/>
          <a:lstStyle/>
          <a:p>
            <a:fld id="{30A60DCE-9105-48A5-8A92-25C9283756D1}" type="slidenum">
              <a:rPr lang="en-GB" smtClean="0"/>
              <a:pPr/>
              <a:t>3</a:t>
            </a:fld>
            <a:endParaRPr lang="en-GB" dirty="0"/>
          </a:p>
        </p:txBody>
      </p:sp>
      <p:pic>
        <p:nvPicPr>
          <p:cNvPr id="5" name="Picture 4">
            <a:extLst>
              <a:ext uri="{FF2B5EF4-FFF2-40B4-BE49-F238E27FC236}">
                <a16:creationId xmlns:a16="http://schemas.microsoft.com/office/drawing/2014/main" id="{4D9E7C4C-DAED-8478-FB42-904BB41431BE}"/>
              </a:ext>
            </a:extLst>
          </p:cNvPr>
          <p:cNvPicPr>
            <a:picLocks noChangeAspect="1"/>
          </p:cNvPicPr>
          <p:nvPr/>
        </p:nvPicPr>
        <p:blipFill>
          <a:blip r:embed="rId3"/>
          <a:stretch>
            <a:fillRect/>
          </a:stretch>
        </p:blipFill>
        <p:spPr>
          <a:xfrm>
            <a:off x="551384" y="116632"/>
            <a:ext cx="10865872" cy="5976664"/>
          </a:xfrm>
          <a:prstGeom prst="rect">
            <a:avLst/>
          </a:prstGeom>
        </p:spPr>
      </p:pic>
    </p:spTree>
    <p:extLst>
      <p:ext uri="{BB962C8B-B14F-4D97-AF65-F5344CB8AC3E}">
        <p14:creationId xmlns:p14="http://schemas.microsoft.com/office/powerpoint/2010/main" val="26697654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30</a:t>
            </a:fld>
            <a:endParaRPr lang="en-GB" dirty="0"/>
          </a:p>
        </p:txBody>
      </p:sp>
      <p:pic>
        <p:nvPicPr>
          <p:cNvPr id="5" name="Picture 4">
            <a:extLst>
              <a:ext uri="{FF2B5EF4-FFF2-40B4-BE49-F238E27FC236}">
                <a16:creationId xmlns:a16="http://schemas.microsoft.com/office/drawing/2014/main" id="{E8EE08D8-051F-A11D-7E5F-6A5A048FC4B4}"/>
              </a:ext>
            </a:extLst>
          </p:cNvPr>
          <p:cNvPicPr>
            <a:picLocks noChangeAspect="1"/>
          </p:cNvPicPr>
          <p:nvPr/>
        </p:nvPicPr>
        <p:blipFill>
          <a:blip r:embed="rId3"/>
          <a:stretch>
            <a:fillRect/>
          </a:stretch>
        </p:blipFill>
        <p:spPr>
          <a:xfrm>
            <a:off x="191538" y="1314147"/>
            <a:ext cx="9879427" cy="5007567"/>
          </a:xfrm>
          <a:prstGeom prst="rect">
            <a:avLst/>
          </a:prstGeom>
        </p:spPr>
      </p:pic>
      <p:sp>
        <p:nvSpPr>
          <p:cNvPr id="8" name="Title 1">
            <a:extLst>
              <a:ext uri="{FF2B5EF4-FFF2-40B4-BE49-F238E27FC236}">
                <a16:creationId xmlns:a16="http://schemas.microsoft.com/office/drawing/2014/main" id="{BF960645-C736-C9A8-F7C8-7969306D640A}"/>
              </a:ext>
            </a:extLst>
          </p:cNvPr>
          <p:cNvSpPr txBox="1">
            <a:spLocks/>
          </p:cNvSpPr>
          <p:nvPr/>
        </p:nvSpPr>
        <p:spPr>
          <a:xfrm>
            <a:off x="407368" y="184596"/>
            <a:ext cx="8871509" cy="703380"/>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GB" dirty="0">
                <a:solidFill>
                  <a:schemeClr val="accent1">
                    <a:lumMod val="50000"/>
                  </a:schemeClr>
                </a:solidFill>
              </a:rPr>
              <a:t>BLMK – CYP (0-17years) overview</a:t>
            </a:r>
          </a:p>
        </p:txBody>
      </p:sp>
    </p:spTree>
    <p:extLst>
      <p:ext uri="{BB962C8B-B14F-4D97-AF65-F5344CB8AC3E}">
        <p14:creationId xmlns:p14="http://schemas.microsoft.com/office/powerpoint/2010/main" val="3722036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31</a:t>
            </a:fld>
            <a:endParaRPr lang="en-GB" dirty="0"/>
          </a:p>
        </p:txBody>
      </p:sp>
      <p:pic>
        <p:nvPicPr>
          <p:cNvPr id="5" name="Picture 4">
            <a:extLst>
              <a:ext uri="{FF2B5EF4-FFF2-40B4-BE49-F238E27FC236}">
                <a16:creationId xmlns:a16="http://schemas.microsoft.com/office/drawing/2014/main" id="{AF987206-BA44-B584-B198-F97286029E61}"/>
              </a:ext>
            </a:extLst>
          </p:cNvPr>
          <p:cNvPicPr>
            <a:picLocks noChangeAspect="1"/>
          </p:cNvPicPr>
          <p:nvPr/>
        </p:nvPicPr>
        <p:blipFill>
          <a:blip r:embed="rId3"/>
          <a:stretch>
            <a:fillRect/>
          </a:stretch>
        </p:blipFill>
        <p:spPr>
          <a:xfrm>
            <a:off x="1684687" y="0"/>
            <a:ext cx="8822626" cy="6858000"/>
          </a:xfrm>
          <a:prstGeom prst="rect">
            <a:avLst/>
          </a:prstGeom>
        </p:spPr>
      </p:pic>
      <p:sp>
        <p:nvSpPr>
          <p:cNvPr id="6" name="Title 1">
            <a:extLst>
              <a:ext uri="{FF2B5EF4-FFF2-40B4-BE49-F238E27FC236}">
                <a16:creationId xmlns:a16="http://schemas.microsoft.com/office/drawing/2014/main" id="{A9018791-EB91-6A73-861A-A22C1D1A09ED}"/>
              </a:ext>
            </a:extLst>
          </p:cNvPr>
          <p:cNvSpPr txBox="1">
            <a:spLocks/>
          </p:cNvSpPr>
          <p:nvPr/>
        </p:nvSpPr>
        <p:spPr>
          <a:xfrm>
            <a:off x="7680176" y="3356992"/>
            <a:ext cx="4608512" cy="703380"/>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GB" dirty="0">
                <a:solidFill>
                  <a:schemeClr val="accent1">
                    <a:lumMod val="50000"/>
                  </a:schemeClr>
                </a:solidFill>
              </a:rPr>
              <a:t>BLMK – CYP</a:t>
            </a:r>
          </a:p>
          <a:p>
            <a:r>
              <a:rPr lang="en-GB" dirty="0">
                <a:solidFill>
                  <a:schemeClr val="accent1">
                    <a:lumMod val="50000"/>
                  </a:schemeClr>
                </a:solidFill>
              </a:rPr>
              <a:t>(0-17years) health overview</a:t>
            </a:r>
          </a:p>
        </p:txBody>
      </p:sp>
    </p:spTree>
    <p:extLst>
      <p:ext uri="{BB962C8B-B14F-4D97-AF65-F5344CB8AC3E}">
        <p14:creationId xmlns:p14="http://schemas.microsoft.com/office/powerpoint/2010/main" val="18219054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32</a:t>
            </a:fld>
            <a:endParaRPr lang="en-GB" dirty="0"/>
          </a:p>
        </p:txBody>
      </p:sp>
      <p:pic>
        <p:nvPicPr>
          <p:cNvPr id="5" name="Picture 4">
            <a:extLst>
              <a:ext uri="{FF2B5EF4-FFF2-40B4-BE49-F238E27FC236}">
                <a16:creationId xmlns:a16="http://schemas.microsoft.com/office/drawing/2014/main" id="{87068AF9-4FCB-1085-B409-BA768D51A551}"/>
              </a:ext>
            </a:extLst>
          </p:cNvPr>
          <p:cNvPicPr>
            <a:picLocks noChangeAspect="1"/>
          </p:cNvPicPr>
          <p:nvPr/>
        </p:nvPicPr>
        <p:blipFill>
          <a:blip r:embed="rId3"/>
          <a:stretch>
            <a:fillRect/>
          </a:stretch>
        </p:blipFill>
        <p:spPr>
          <a:xfrm>
            <a:off x="1647816" y="0"/>
            <a:ext cx="8896367" cy="6858000"/>
          </a:xfrm>
          <a:prstGeom prst="rect">
            <a:avLst/>
          </a:prstGeom>
        </p:spPr>
      </p:pic>
      <p:sp>
        <p:nvSpPr>
          <p:cNvPr id="6" name="Title 1">
            <a:extLst>
              <a:ext uri="{FF2B5EF4-FFF2-40B4-BE49-F238E27FC236}">
                <a16:creationId xmlns:a16="http://schemas.microsoft.com/office/drawing/2014/main" id="{1496962E-F8D3-C37F-5744-7732A00292DF}"/>
              </a:ext>
            </a:extLst>
          </p:cNvPr>
          <p:cNvSpPr txBox="1">
            <a:spLocks/>
          </p:cNvSpPr>
          <p:nvPr/>
        </p:nvSpPr>
        <p:spPr>
          <a:xfrm>
            <a:off x="-34330" y="1988840"/>
            <a:ext cx="4608512" cy="703380"/>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GB" dirty="0">
                <a:solidFill>
                  <a:schemeClr val="accent1">
                    <a:lumMod val="50000"/>
                  </a:schemeClr>
                </a:solidFill>
              </a:rPr>
              <a:t>BLMK – CYP</a:t>
            </a:r>
          </a:p>
          <a:p>
            <a:r>
              <a:rPr lang="en-GB" dirty="0">
                <a:solidFill>
                  <a:schemeClr val="accent1">
                    <a:lumMod val="50000"/>
                  </a:schemeClr>
                </a:solidFill>
              </a:rPr>
              <a:t>(0-17yrs) Disease prevalence</a:t>
            </a:r>
          </a:p>
        </p:txBody>
      </p:sp>
    </p:spTree>
    <p:extLst>
      <p:ext uri="{BB962C8B-B14F-4D97-AF65-F5344CB8AC3E}">
        <p14:creationId xmlns:p14="http://schemas.microsoft.com/office/powerpoint/2010/main" val="2957822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33</a:t>
            </a:fld>
            <a:endParaRPr lang="en-GB" dirty="0"/>
          </a:p>
        </p:txBody>
      </p:sp>
      <p:pic>
        <p:nvPicPr>
          <p:cNvPr id="5" name="Picture 4">
            <a:extLst>
              <a:ext uri="{FF2B5EF4-FFF2-40B4-BE49-F238E27FC236}">
                <a16:creationId xmlns:a16="http://schemas.microsoft.com/office/drawing/2014/main" id="{84FD2821-174F-554F-CBB4-BFA2F9B91470}"/>
              </a:ext>
            </a:extLst>
          </p:cNvPr>
          <p:cNvPicPr>
            <a:picLocks noChangeAspect="1"/>
          </p:cNvPicPr>
          <p:nvPr/>
        </p:nvPicPr>
        <p:blipFill>
          <a:blip r:embed="rId3"/>
          <a:stretch>
            <a:fillRect/>
          </a:stretch>
        </p:blipFill>
        <p:spPr>
          <a:xfrm>
            <a:off x="263352" y="1181770"/>
            <a:ext cx="2000353" cy="4286470"/>
          </a:xfrm>
          <a:prstGeom prst="rect">
            <a:avLst/>
          </a:prstGeom>
        </p:spPr>
      </p:pic>
      <p:pic>
        <p:nvPicPr>
          <p:cNvPr id="7" name="Picture 6">
            <a:extLst>
              <a:ext uri="{FF2B5EF4-FFF2-40B4-BE49-F238E27FC236}">
                <a16:creationId xmlns:a16="http://schemas.microsoft.com/office/drawing/2014/main" id="{0A675CD8-D979-FE66-9771-35CAFE345A9C}"/>
              </a:ext>
            </a:extLst>
          </p:cNvPr>
          <p:cNvPicPr>
            <a:picLocks noChangeAspect="1"/>
          </p:cNvPicPr>
          <p:nvPr/>
        </p:nvPicPr>
        <p:blipFill>
          <a:blip r:embed="rId4"/>
          <a:stretch>
            <a:fillRect/>
          </a:stretch>
        </p:blipFill>
        <p:spPr>
          <a:xfrm>
            <a:off x="2263705" y="1389760"/>
            <a:ext cx="1728192" cy="4055464"/>
          </a:xfrm>
          <a:prstGeom prst="rect">
            <a:avLst/>
          </a:prstGeom>
        </p:spPr>
      </p:pic>
      <p:pic>
        <p:nvPicPr>
          <p:cNvPr id="9" name="Picture 8">
            <a:extLst>
              <a:ext uri="{FF2B5EF4-FFF2-40B4-BE49-F238E27FC236}">
                <a16:creationId xmlns:a16="http://schemas.microsoft.com/office/drawing/2014/main" id="{A165107D-C76B-3DFC-F780-683B3850C835}"/>
              </a:ext>
            </a:extLst>
          </p:cNvPr>
          <p:cNvPicPr>
            <a:picLocks noChangeAspect="1"/>
          </p:cNvPicPr>
          <p:nvPr/>
        </p:nvPicPr>
        <p:blipFill>
          <a:blip r:embed="rId5"/>
          <a:stretch>
            <a:fillRect/>
          </a:stretch>
        </p:blipFill>
        <p:spPr>
          <a:xfrm>
            <a:off x="3791744" y="1181770"/>
            <a:ext cx="1759040" cy="4263454"/>
          </a:xfrm>
          <a:prstGeom prst="rect">
            <a:avLst/>
          </a:prstGeom>
        </p:spPr>
      </p:pic>
      <p:pic>
        <p:nvPicPr>
          <p:cNvPr id="11" name="Picture 10">
            <a:extLst>
              <a:ext uri="{FF2B5EF4-FFF2-40B4-BE49-F238E27FC236}">
                <a16:creationId xmlns:a16="http://schemas.microsoft.com/office/drawing/2014/main" id="{A9C272FD-7E5F-5E3B-D0C3-ECDAE994697D}"/>
              </a:ext>
            </a:extLst>
          </p:cNvPr>
          <p:cNvPicPr>
            <a:picLocks noChangeAspect="1"/>
          </p:cNvPicPr>
          <p:nvPr/>
        </p:nvPicPr>
        <p:blipFill>
          <a:blip r:embed="rId6"/>
          <a:stretch>
            <a:fillRect/>
          </a:stretch>
        </p:blipFill>
        <p:spPr>
          <a:xfrm>
            <a:off x="5569958" y="1432786"/>
            <a:ext cx="1656184" cy="4035453"/>
          </a:xfrm>
          <a:prstGeom prst="rect">
            <a:avLst/>
          </a:prstGeom>
        </p:spPr>
      </p:pic>
      <p:graphicFrame>
        <p:nvGraphicFramePr>
          <p:cNvPr id="12" name="Table 11">
            <a:extLst>
              <a:ext uri="{FF2B5EF4-FFF2-40B4-BE49-F238E27FC236}">
                <a16:creationId xmlns:a16="http://schemas.microsoft.com/office/drawing/2014/main" id="{7829EA14-642B-0BFE-D6AF-0C8E5CB5D1F8}"/>
              </a:ext>
            </a:extLst>
          </p:cNvPr>
          <p:cNvGraphicFramePr>
            <a:graphicFrameLocks noGrp="1"/>
          </p:cNvGraphicFramePr>
          <p:nvPr>
            <p:extLst>
              <p:ext uri="{D42A27DB-BD31-4B8C-83A1-F6EECF244321}">
                <p14:modId xmlns:p14="http://schemas.microsoft.com/office/powerpoint/2010/main" val="3181575358"/>
              </p:ext>
            </p:extLst>
          </p:nvPr>
        </p:nvGraphicFramePr>
        <p:xfrm>
          <a:off x="263352" y="881698"/>
          <a:ext cx="7063630" cy="548640"/>
        </p:xfrm>
        <a:graphic>
          <a:graphicData uri="http://schemas.openxmlformats.org/drawingml/2006/table">
            <a:tbl>
              <a:tblPr firstRow="1" bandRow="1">
                <a:tableStyleId>{5C22544A-7EE6-4342-B048-85BDC9FD1C3A}</a:tableStyleId>
              </a:tblPr>
              <a:tblGrid>
                <a:gridCol w="1951062">
                  <a:extLst>
                    <a:ext uri="{9D8B030D-6E8A-4147-A177-3AD203B41FA5}">
                      <a16:colId xmlns:a16="http://schemas.microsoft.com/office/drawing/2014/main" val="2407538685"/>
                    </a:ext>
                  </a:extLst>
                </a:gridCol>
                <a:gridCol w="1656184">
                  <a:extLst>
                    <a:ext uri="{9D8B030D-6E8A-4147-A177-3AD203B41FA5}">
                      <a16:colId xmlns:a16="http://schemas.microsoft.com/office/drawing/2014/main" val="3144406199"/>
                    </a:ext>
                  </a:extLst>
                </a:gridCol>
                <a:gridCol w="1656184">
                  <a:extLst>
                    <a:ext uri="{9D8B030D-6E8A-4147-A177-3AD203B41FA5}">
                      <a16:colId xmlns:a16="http://schemas.microsoft.com/office/drawing/2014/main" val="3203210250"/>
                    </a:ext>
                  </a:extLst>
                </a:gridCol>
                <a:gridCol w="1800200">
                  <a:extLst>
                    <a:ext uri="{9D8B030D-6E8A-4147-A177-3AD203B41FA5}">
                      <a16:colId xmlns:a16="http://schemas.microsoft.com/office/drawing/2014/main" val="3449139764"/>
                    </a:ext>
                  </a:extLst>
                </a:gridCol>
              </a:tblGrid>
              <a:tr h="370840">
                <a:tc>
                  <a:txBody>
                    <a:bodyPr/>
                    <a:lstStyle/>
                    <a:p>
                      <a:r>
                        <a:rPr lang="en-GB" sz="1000" dirty="0"/>
                        <a:t>Activity per 1,000</a:t>
                      </a:r>
                    </a:p>
                  </a:txBody>
                  <a:tcPr/>
                </a:tc>
                <a:tc>
                  <a:txBody>
                    <a:bodyPr/>
                    <a:lstStyle/>
                    <a:p>
                      <a:r>
                        <a:rPr lang="en-GB" sz="1000" dirty="0"/>
                        <a:t>Activity rate per 1000 difference from England rate</a:t>
                      </a:r>
                    </a:p>
                  </a:txBody>
                  <a:tcPr/>
                </a:tc>
                <a:tc>
                  <a:txBody>
                    <a:bodyPr/>
                    <a:lstStyle/>
                    <a:p>
                      <a:r>
                        <a:rPr lang="en-GB" sz="1000" dirty="0"/>
                        <a:t>Cost per 1,000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Cost per 1000 difference from England rate</a:t>
                      </a:r>
                    </a:p>
                    <a:p>
                      <a:endParaRPr lang="en-GB" sz="1000" dirty="0"/>
                    </a:p>
                  </a:txBody>
                  <a:tcPr/>
                </a:tc>
                <a:extLst>
                  <a:ext uri="{0D108BD9-81ED-4DB2-BD59-A6C34878D82A}">
                    <a16:rowId xmlns:a16="http://schemas.microsoft.com/office/drawing/2014/main" val="3603755580"/>
                  </a:ext>
                </a:extLst>
              </a:tr>
            </a:tbl>
          </a:graphicData>
        </a:graphic>
      </p:graphicFrame>
      <p:sp>
        <p:nvSpPr>
          <p:cNvPr id="13" name="TextBox 12">
            <a:extLst>
              <a:ext uri="{FF2B5EF4-FFF2-40B4-BE49-F238E27FC236}">
                <a16:creationId xmlns:a16="http://schemas.microsoft.com/office/drawing/2014/main" id="{42BB895F-6DBF-D246-08D8-F8CC97508A53}"/>
              </a:ext>
            </a:extLst>
          </p:cNvPr>
          <p:cNvSpPr txBox="1"/>
          <p:nvPr/>
        </p:nvSpPr>
        <p:spPr>
          <a:xfrm>
            <a:off x="191344" y="5805264"/>
            <a:ext cx="11953328" cy="830997"/>
          </a:xfrm>
          <a:prstGeom prst="rect">
            <a:avLst/>
          </a:prstGeom>
          <a:noFill/>
        </p:spPr>
        <p:txBody>
          <a:bodyPr wrap="square" rtlCol="0">
            <a:spAutoFit/>
          </a:bodyPr>
          <a:lstStyle/>
          <a:p>
            <a:r>
              <a:rPr lang="en-GB" sz="1200" dirty="0"/>
              <a:t>Example : BLMK Non-elective admissions 106 per 1,000 ; England 82 per 1000 ; difference from benchmark 24 ( 24 points higher /worse than England average) ; </a:t>
            </a:r>
          </a:p>
          <a:p>
            <a:r>
              <a:rPr lang="en-GB" sz="1200" dirty="0">
                <a:solidFill>
                  <a:srgbClr val="C00000"/>
                </a:solidFill>
              </a:rPr>
              <a:t>                 BLMK A&amp;E attendance cost £43.9k, England A&amp;E cost £40.6k ; BLMK difference from England is £3,258 (higher than England average cost)</a:t>
            </a:r>
          </a:p>
          <a:p>
            <a:endParaRPr lang="en-GB" sz="1200" dirty="0"/>
          </a:p>
          <a:p>
            <a:endParaRPr lang="en-GB" sz="1200" dirty="0"/>
          </a:p>
        </p:txBody>
      </p:sp>
      <p:sp>
        <p:nvSpPr>
          <p:cNvPr id="14" name="TextBox 13">
            <a:extLst>
              <a:ext uri="{FF2B5EF4-FFF2-40B4-BE49-F238E27FC236}">
                <a16:creationId xmlns:a16="http://schemas.microsoft.com/office/drawing/2014/main" id="{AB0D52F0-DA64-E65C-9DD5-AA0FE1B387E1}"/>
              </a:ext>
            </a:extLst>
          </p:cNvPr>
          <p:cNvSpPr txBox="1"/>
          <p:nvPr/>
        </p:nvSpPr>
        <p:spPr>
          <a:xfrm>
            <a:off x="911424" y="221739"/>
            <a:ext cx="6912768" cy="369332"/>
          </a:xfrm>
          <a:prstGeom prst="rect">
            <a:avLst/>
          </a:prstGeom>
          <a:noFill/>
        </p:spPr>
        <p:txBody>
          <a:bodyPr wrap="square" rtlCol="0">
            <a:spAutoFit/>
          </a:bodyPr>
          <a:lstStyle/>
          <a:p>
            <a:r>
              <a:rPr lang="en-GB" dirty="0"/>
              <a:t>BLMK ICB – Services utilisation &amp; Cost</a:t>
            </a:r>
          </a:p>
        </p:txBody>
      </p:sp>
    </p:spTree>
    <p:extLst>
      <p:ext uri="{BB962C8B-B14F-4D97-AF65-F5344CB8AC3E}">
        <p14:creationId xmlns:p14="http://schemas.microsoft.com/office/powerpoint/2010/main" val="1466452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34</a:t>
            </a:fld>
            <a:endParaRPr lang="en-GB" dirty="0"/>
          </a:p>
        </p:txBody>
      </p:sp>
      <p:pic>
        <p:nvPicPr>
          <p:cNvPr id="5" name="Picture 4">
            <a:extLst>
              <a:ext uri="{FF2B5EF4-FFF2-40B4-BE49-F238E27FC236}">
                <a16:creationId xmlns:a16="http://schemas.microsoft.com/office/drawing/2014/main" id="{93449D18-CEE5-F9C9-CEFF-EF64F68383C0}"/>
              </a:ext>
            </a:extLst>
          </p:cNvPr>
          <p:cNvPicPr>
            <a:picLocks noChangeAspect="1"/>
          </p:cNvPicPr>
          <p:nvPr/>
        </p:nvPicPr>
        <p:blipFill>
          <a:blip r:embed="rId3"/>
          <a:stretch>
            <a:fillRect/>
          </a:stretch>
        </p:blipFill>
        <p:spPr>
          <a:xfrm>
            <a:off x="24160" y="1340768"/>
            <a:ext cx="12040219" cy="1790792"/>
          </a:xfrm>
          <a:prstGeom prst="rect">
            <a:avLst/>
          </a:prstGeom>
        </p:spPr>
      </p:pic>
      <p:pic>
        <p:nvPicPr>
          <p:cNvPr id="7" name="Picture 6">
            <a:extLst>
              <a:ext uri="{FF2B5EF4-FFF2-40B4-BE49-F238E27FC236}">
                <a16:creationId xmlns:a16="http://schemas.microsoft.com/office/drawing/2014/main" id="{04DB9FF6-A1F5-B2DA-7E10-AB3D923D4519}"/>
              </a:ext>
            </a:extLst>
          </p:cNvPr>
          <p:cNvPicPr>
            <a:picLocks noChangeAspect="1"/>
          </p:cNvPicPr>
          <p:nvPr/>
        </p:nvPicPr>
        <p:blipFill>
          <a:blip r:embed="rId4"/>
          <a:stretch>
            <a:fillRect/>
          </a:stretch>
        </p:blipFill>
        <p:spPr>
          <a:xfrm>
            <a:off x="24160" y="3233160"/>
            <a:ext cx="12192000" cy="3607443"/>
          </a:xfrm>
          <a:prstGeom prst="rect">
            <a:avLst/>
          </a:prstGeom>
        </p:spPr>
      </p:pic>
      <p:sp>
        <p:nvSpPr>
          <p:cNvPr id="8" name="TextBox 7">
            <a:extLst>
              <a:ext uri="{FF2B5EF4-FFF2-40B4-BE49-F238E27FC236}">
                <a16:creationId xmlns:a16="http://schemas.microsoft.com/office/drawing/2014/main" id="{D78E3C5E-C551-642F-8010-FF0A83B2E5DA}"/>
              </a:ext>
            </a:extLst>
          </p:cNvPr>
          <p:cNvSpPr txBox="1"/>
          <p:nvPr/>
        </p:nvSpPr>
        <p:spPr>
          <a:xfrm>
            <a:off x="2711624" y="116632"/>
            <a:ext cx="4608512" cy="369332"/>
          </a:xfrm>
          <a:prstGeom prst="rect">
            <a:avLst/>
          </a:prstGeom>
          <a:noFill/>
        </p:spPr>
        <p:txBody>
          <a:bodyPr wrap="square" rtlCol="0">
            <a:spAutoFit/>
          </a:bodyPr>
          <a:lstStyle/>
          <a:p>
            <a:r>
              <a:rPr lang="en-GB" dirty="0"/>
              <a:t>BLMK ICB – services utilisation &amp; cost</a:t>
            </a:r>
          </a:p>
        </p:txBody>
      </p:sp>
      <p:sp>
        <p:nvSpPr>
          <p:cNvPr id="9" name="TextBox 8">
            <a:extLst>
              <a:ext uri="{FF2B5EF4-FFF2-40B4-BE49-F238E27FC236}">
                <a16:creationId xmlns:a16="http://schemas.microsoft.com/office/drawing/2014/main" id="{194D5332-07C4-D8A2-9688-21C8F6560CB9}"/>
              </a:ext>
            </a:extLst>
          </p:cNvPr>
          <p:cNvSpPr txBox="1"/>
          <p:nvPr/>
        </p:nvSpPr>
        <p:spPr>
          <a:xfrm>
            <a:off x="1055440" y="920636"/>
            <a:ext cx="2088232" cy="369332"/>
          </a:xfrm>
          <a:prstGeom prst="rect">
            <a:avLst/>
          </a:prstGeom>
          <a:noFill/>
        </p:spPr>
        <p:txBody>
          <a:bodyPr wrap="square" rtlCol="0">
            <a:spAutoFit/>
          </a:bodyPr>
          <a:lstStyle/>
          <a:p>
            <a:r>
              <a:rPr lang="en-GB" dirty="0">
                <a:solidFill>
                  <a:srgbClr val="002060"/>
                </a:solidFill>
              </a:rPr>
              <a:t>Activity per 1,000</a:t>
            </a:r>
          </a:p>
        </p:txBody>
      </p:sp>
      <p:sp>
        <p:nvSpPr>
          <p:cNvPr id="10" name="TextBox 9">
            <a:extLst>
              <a:ext uri="{FF2B5EF4-FFF2-40B4-BE49-F238E27FC236}">
                <a16:creationId xmlns:a16="http://schemas.microsoft.com/office/drawing/2014/main" id="{0BA10CFF-74FA-E995-C753-DB8187C5BEAD}"/>
              </a:ext>
            </a:extLst>
          </p:cNvPr>
          <p:cNvSpPr txBox="1"/>
          <p:nvPr/>
        </p:nvSpPr>
        <p:spPr>
          <a:xfrm>
            <a:off x="4727848" y="971436"/>
            <a:ext cx="2280096" cy="369332"/>
          </a:xfrm>
          <a:prstGeom prst="rect">
            <a:avLst/>
          </a:prstGeom>
          <a:noFill/>
        </p:spPr>
        <p:txBody>
          <a:bodyPr wrap="square" rtlCol="0">
            <a:spAutoFit/>
          </a:bodyPr>
          <a:lstStyle/>
          <a:p>
            <a:r>
              <a:rPr lang="en-GB" dirty="0">
                <a:solidFill>
                  <a:srgbClr val="106FB8"/>
                </a:solidFill>
              </a:rPr>
              <a:t>Cost per 1,000</a:t>
            </a:r>
          </a:p>
        </p:txBody>
      </p:sp>
      <p:sp>
        <p:nvSpPr>
          <p:cNvPr id="11" name="TextBox 10">
            <a:extLst>
              <a:ext uri="{FF2B5EF4-FFF2-40B4-BE49-F238E27FC236}">
                <a16:creationId xmlns:a16="http://schemas.microsoft.com/office/drawing/2014/main" id="{538A288F-83A9-20E5-DF92-FC8461C19C55}"/>
              </a:ext>
            </a:extLst>
          </p:cNvPr>
          <p:cNvSpPr txBox="1"/>
          <p:nvPr/>
        </p:nvSpPr>
        <p:spPr>
          <a:xfrm>
            <a:off x="8832304" y="1340768"/>
            <a:ext cx="2784152" cy="369332"/>
          </a:xfrm>
          <a:prstGeom prst="rect">
            <a:avLst/>
          </a:prstGeom>
          <a:noFill/>
        </p:spPr>
        <p:txBody>
          <a:bodyPr wrap="square" rtlCol="0">
            <a:spAutoFit/>
          </a:bodyPr>
          <a:lstStyle/>
          <a:p>
            <a:r>
              <a:rPr lang="en-GB" dirty="0">
                <a:solidFill>
                  <a:schemeClr val="tx1">
                    <a:lumMod val="65000"/>
                    <a:lumOff val="35000"/>
                  </a:schemeClr>
                </a:solidFill>
              </a:rPr>
              <a:t>Contact hours per 1,000</a:t>
            </a:r>
          </a:p>
        </p:txBody>
      </p:sp>
    </p:spTree>
    <p:extLst>
      <p:ext uri="{BB962C8B-B14F-4D97-AF65-F5344CB8AC3E}">
        <p14:creationId xmlns:p14="http://schemas.microsoft.com/office/powerpoint/2010/main" val="2950991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35</a:t>
            </a:fld>
            <a:endParaRPr lang="en-GB" dirty="0"/>
          </a:p>
        </p:txBody>
      </p:sp>
      <p:pic>
        <p:nvPicPr>
          <p:cNvPr id="5" name="Picture 4">
            <a:extLst>
              <a:ext uri="{FF2B5EF4-FFF2-40B4-BE49-F238E27FC236}">
                <a16:creationId xmlns:a16="http://schemas.microsoft.com/office/drawing/2014/main" id="{369DA94B-916E-85CF-254B-7C34A396E76B}"/>
              </a:ext>
            </a:extLst>
          </p:cNvPr>
          <p:cNvPicPr>
            <a:picLocks noChangeAspect="1"/>
          </p:cNvPicPr>
          <p:nvPr/>
        </p:nvPicPr>
        <p:blipFill>
          <a:blip r:embed="rId3"/>
          <a:stretch>
            <a:fillRect/>
          </a:stretch>
        </p:blipFill>
        <p:spPr>
          <a:xfrm>
            <a:off x="378986" y="1412776"/>
            <a:ext cx="11305256" cy="4752528"/>
          </a:xfrm>
          <a:prstGeom prst="rect">
            <a:avLst/>
          </a:prstGeom>
        </p:spPr>
      </p:pic>
      <p:sp>
        <p:nvSpPr>
          <p:cNvPr id="8" name="TextBox 7">
            <a:extLst>
              <a:ext uri="{FF2B5EF4-FFF2-40B4-BE49-F238E27FC236}">
                <a16:creationId xmlns:a16="http://schemas.microsoft.com/office/drawing/2014/main" id="{1A7EB98E-323E-D71D-404D-A899AA9C79D1}"/>
              </a:ext>
            </a:extLst>
          </p:cNvPr>
          <p:cNvSpPr txBox="1"/>
          <p:nvPr/>
        </p:nvSpPr>
        <p:spPr>
          <a:xfrm>
            <a:off x="2669869" y="548680"/>
            <a:ext cx="5256584" cy="369332"/>
          </a:xfrm>
          <a:prstGeom prst="rect">
            <a:avLst/>
          </a:prstGeom>
          <a:noFill/>
        </p:spPr>
        <p:txBody>
          <a:bodyPr wrap="square" rtlCol="0">
            <a:spAutoFit/>
          </a:bodyPr>
          <a:lstStyle/>
          <a:p>
            <a:r>
              <a:rPr lang="en-GB" dirty="0"/>
              <a:t>BLMK ICB – Outpatient services utilisation &amp; cost</a:t>
            </a:r>
          </a:p>
        </p:txBody>
      </p:sp>
    </p:spTree>
    <p:extLst>
      <p:ext uri="{BB962C8B-B14F-4D97-AF65-F5344CB8AC3E}">
        <p14:creationId xmlns:p14="http://schemas.microsoft.com/office/powerpoint/2010/main" val="23769855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36</a:t>
            </a:fld>
            <a:endParaRPr lang="en-GB" dirty="0"/>
          </a:p>
        </p:txBody>
      </p:sp>
      <p:pic>
        <p:nvPicPr>
          <p:cNvPr id="7" name="Picture 6">
            <a:extLst>
              <a:ext uri="{FF2B5EF4-FFF2-40B4-BE49-F238E27FC236}">
                <a16:creationId xmlns:a16="http://schemas.microsoft.com/office/drawing/2014/main" id="{7BCD00F4-37B8-97BA-E95D-4460ED4188E5}"/>
              </a:ext>
            </a:extLst>
          </p:cNvPr>
          <p:cNvPicPr>
            <a:picLocks noChangeAspect="1"/>
          </p:cNvPicPr>
          <p:nvPr/>
        </p:nvPicPr>
        <p:blipFill>
          <a:blip r:embed="rId3"/>
          <a:stretch>
            <a:fillRect/>
          </a:stretch>
        </p:blipFill>
        <p:spPr>
          <a:xfrm>
            <a:off x="191344" y="1484784"/>
            <a:ext cx="11809312" cy="4608512"/>
          </a:xfrm>
          <a:prstGeom prst="rect">
            <a:avLst/>
          </a:prstGeom>
        </p:spPr>
      </p:pic>
      <p:sp>
        <p:nvSpPr>
          <p:cNvPr id="4" name="TextBox 3">
            <a:extLst>
              <a:ext uri="{FF2B5EF4-FFF2-40B4-BE49-F238E27FC236}">
                <a16:creationId xmlns:a16="http://schemas.microsoft.com/office/drawing/2014/main" id="{133E8254-95AF-2249-8CB6-2EB7E1551230}"/>
              </a:ext>
            </a:extLst>
          </p:cNvPr>
          <p:cNvSpPr txBox="1"/>
          <p:nvPr/>
        </p:nvSpPr>
        <p:spPr>
          <a:xfrm>
            <a:off x="2783632" y="404664"/>
            <a:ext cx="5256584" cy="369332"/>
          </a:xfrm>
          <a:prstGeom prst="rect">
            <a:avLst/>
          </a:prstGeom>
          <a:noFill/>
        </p:spPr>
        <p:txBody>
          <a:bodyPr wrap="square" rtlCol="0">
            <a:spAutoFit/>
          </a:bodyPr>
          <a:lstStyle/>
          <a:p>
            <a:r>
              <a:rPr lang="en-GB" dirty="0"/>
              <a:t>BLMK ICB – services utilisation &amp; cost</a:t>
            </a:r>
          </a:p>
        </p:txBody>
      </p:sp>
    </p:spTree>
    <p:extLst>
      <p:ext uri="{BB962C8B-B14F-4D97-AF65-F5344CB8AC3E}">
        <p14:creationId xmlns:p14="http://schemas.microsoft.com/office/powerpoint/2010/main" val="178482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DFAEB-463C-9F48-B3A1-B84176641AF1}"/>
              </a:ext>
            </a:extLst>
          </p:cNvPr>
          <p:cNvSpPr>
            <a:spLocks noGrp="1"/>
          </p:cNvSpPr>
          <p:nvPr>
            <p:ph type="title"/>
          </p:nvPr>
        </p:nvSpPr>
        <p:spPr/>
        <p:txBody>
          <a:bodyPr/>
          <a:lstStyle/>
          <a:p>
            <a:r>
              <a:rPr lang="en-US" dirty="0">
                <a:solidFill>
                  <a:schemeClr val="accent1">
                    <a:lumMod val="50000"/>
                  </a:schemeClr>
                </a:solidFill>
              </a:rPr>
              <a:t>Contents</a:t>
            </a:r>
          </a:p>
        </p:txBody>
      </p:sp>
      <p:sp>
        <p:nvSpPr>
          <p:cNvPr id="3" name="Text Placeholder 2">
            <a:extLst>
              <a:ext uri="{FF2B5EF4-FFF2-40B4-BE49-F238E27FC236}">
                <a16:creationId xmlns:a16="http://schemas.microsoft.com/office/drawing/2014/main" id="{D8E08D1A-DA72-FB4F-847A-A097B0F0F303}"/>
              </a:ext>
            </a:extLst>
          </p:cNvPr>
          <p:cNvSpPr>
            <a:spLocks noGrp="1"/>
          </p:cNvSpPr>
          <p:nvPr>
            <p:ph type="body" sz="quarter" idx="13"/>
          </p:nvPr>
        </p:nvSpPr>
        <p:spPr/>
        <p:txBody>
          <a:bodyPr>
            <a:normAutofit/>
          </a:bodyPr>
          <a:lstStyle/>
          <a:p>
            <a:r>
              <a:rPr lang="en-US" dirty="0"/>
              <a:t>1</a:t>
            </a:r>
          </a:p>
        </p:txBody>
      </p:sp>
      <p:sp>
        <p:nvSpPr>
          <p:cNvPr id="4" name="Text Placeholder 3">
            <a:extLst>
              <a:ext uri="{FF2B5EF4-FFF2-40B4-BE49-F238E27FC236}">
                <a16:creationId xmlns:a16="http://schemas.microsoft.com/office/drawing/2014/main" id="{1905AE26-0EB1-7DEB-5F98-16600137687D}"/>
              </a:ext>
            </a:extLst>
          </p:cNvPr>
          <p:cNvSpPr>
            <a:spLocks noGrp="1"/>
          </p:cNvSpPr>
          <p:nvPr>
            <p:ph type="body" sz="quarter" idx="14"/>
          </p:nvPr>
        </p:nvSpPr>
        <p:spPr/>
        <p:txBody>
          <a:bodyPr/>
          <a:lstStyle/>
          <a:p>
            <a:r>
              <a:rPr lang="en-GB" dirty="0"/>
              <a:t>Population Overview</a:t>
            </a:r>
          </a:p>
        </p:txBody>
      </p:sp>
      <p:sp>
        <p:nvSpPr>
          <p:cNvPr id="5" name="Text Placeholder 4">
            <a:extLst>
              <a:ext uri="{FF2B5EF4-FFF2-40B4-BE49-F238E27FC236}">
                <a16:creationId xmlns:a16="http://schemas.microsoft.com/office/drawing/2014/main" id="{209440D0-3C02-9715-3607-AB81C7E3684C}"/>
              </a:ext>
            </a:extLst>
          </p:cNvPr>
          <p:cNvSpPr>
            <a:spLocks noGrp="1"/>
          </p:cNvSpPr>
          <p:nvPr>
            <p:ph type="body" sz="quarter" idx="15"/>
          </p:nvPr>
        </p:nvSpPr>
        <p:spPr>
          <a:xfrm>
            <a:off x="6265554" y="2695529"/>
            <a:ext cx="584200" cy="584200"/>
          </a:xfrm>
        </p:spPr>
        <p:txBody>
          <a:bodyPr/>
          <a:lstStyle/>
          <a:p>
            <a:r>
              <a:rPr lang="en-GB" dirty="0"/>
              <a:t>6</a:t>
            </a:r>
          </a:p>
        </p:txBody>
      </p:sp>
      <p:sp>
        <p:nvSpPr>
          <p:cNvPr id="7" name="Text Placeholder 6">
            <a:extLst>
              <a:ext uri="{FF2B5EF4-FFF2-40B4-BE49-F238E27FC236}">
                <a16:creationId xmlns:a16="http://schemas.microsoft.com/office/drawing/2014/main" id="{96423E8D-06A5-1789-436B-24A5859DE4F1}"/>
              </a:ext>
            </a:extLst>
          </p:cNvPr>
          <p:cNvSpPr>
            <a:spLocks noGrp="1"/>
          </p:cNvSpPr>
          <p:nvPr>
            <p:ph type="body" sz="quarter" idx="17"/>
          </p:nvPr>
        </p:nvSpPr>
        <p:spPr/>
        <p:txBody>
          <a:bodyPr/>
          <a:lstStyle/>
          <a:p>
            <a:r>
              <a:rPr lang="en-GB" dirty="0"/>
              <a:t>2</a:t>
            </a:r>
          </a:p>
        </p:txBody>
      </p:sp>
      <p:sp>
        <p:nvSpPr>
          <p:cNvPr id="8" name="Text Placeholder 7">
            <a:extLst>
              <a:ext uri="{FF2B5EF4-FFF2-40B4-BE49-F238E27FC236}">
                <a16:creationId xmlns:a16="http://schemas.microsoft.com/office/drawing/2014/main" id="{756C7BC0-7001-509E-114B-D11DD2B6167D}"/>
              </a:ext>
            </a:extLst>
          </p:cNvPr>
          <p:cNvSpPr>
            <a:spLocks noGrp="1"/>
          </p:cNvSpPr>
          <p:nvPr>
            <p:ph type="body" sz="quarter" idx="18"/>
          </p:nvPr>
        </p:nvSpPr>
        <p:spPr/>
        <p:txBody>
          <a:bodyPr/>
          <a:lstStyle/>
          <a:p>
            <a:r>
              <a:rPr lang="en-GB" dirty="0"/>
              <a:t>Pregnancy and Birth</a:t>
            </a:r>
          </a:p>
        </p:txBody>
      </p:sp>
      <p:sp>
        <p:nvSpPr>
          <p:cNvPr id="9" name="Text Placeholder 8">
            <a:extLst>
              <a:ext uri="{FF2B5EF4-FFF2-40B4-BE49-F238E27FC236}">
                <a16:creationId xmlns:a16="http://schemas.microsoft.com/office/drawing/2014/main" id="{AE12DBA3-C983-FF94-7DCE-24F8B65B2400}"/>
              </a:ext>
            </a:extLst>
          </p:cNvPr>
          <p:cNvSpPr>
            <a:spLocks noGrp="1"/>
          </p:cNvSpPr>
          <p:nvPr>
            <p:ph type="body" sz="quarter" idx="19"/>
          </p:nvPr>
        </p:nvSpPr>
        <p:spPr>
          <a:xfrm>
            <a:off x="6265554" y="3492872"/>
            <a:ext cx="584200" cy="584200"/>
          </a:xfrm>
        </p:spPr>
        <p:txBody>
          <a:bodyPr/>
          <a:lstStyle/>
          <a:p>
            <a:r>
              <a:rPr lang="en-GB" dirty="0"/>
              <a:t>7</a:t>
            </a:r>
          </a:p>
        </p:txBody>
      </p:sp>
      <p:sp>
        <p:nvSpPr>
          <p:cNvPr id="10" name="Text Placeholder 9">
            <a:extLst>
              <a:ext uri="{FF2B5EF4-FFF2-40B4-BE49-F238E27FC236}">
                <a16:creationId xmlns:a16="http://schemas.microsoft.com/office/drawing/2014/main" id="{9F043A62-DC15-39BA-DD2B-44DB0898F849}"/>
              </a:ext>
            </a:extLst>
          </p:cNvPr>
          <p:cNvSpPr>
            <a:spLocks noGrp="1"/>
          </p:cNvSpPr>
          <p:nvPr>
            <p:ph type="body" sz="quarter" idx="20"/>
          </p:nvPr>
        </p:nvSpPr>
        <p:spPr>
          <a:xfrm>
            <a:off x="7074660" y="2688653"/>
            <a:ext cx="4621505" cy="584200"/>
          </a:xfrm>
        </p:spPr>
        <p:txBody>
          <a:bodyPr/>
          <a:lstStyle/>
          <a:p>
            <a:r>
              <a:rPr lang="en-GB" dirty="0"/>
              <a:t>SEND</a:t>
            </a:r>
          </a:p>
        </p:txBody>
      </p:sp>
      <p:sp>
        <p:nvSpPr>
          <p:cNvPr id="11" name="Text Placeholder 10">
            <a:extLst>
              <a:ext uri="{FF2B5EF4-FFF2-40B4-BE49-F238E27FC236}">
                <a16:creationId xmlns:a16="http://schemas.microsoft.com/office/drawing/2014/main" id="{897C8D11-B9EC-F66B-D266-A21D0037C331}"/>
              </a:ext>
            </a:extLst>
          </p:cNvPr>
          <p:cNvSpPr>
            <a:spLocks noGrp="1"/>
          </p:cNvSpPr>
          <p:nvPr>
            <p:ph type="body" sz="quarter" idx="21"/>
          </p:nvPr>
        </p:nvSpPr>
        <p:spPr/>
        <p:txBody>
          <a:bodyPr/>
          <a:lstStyle/>
          <a:p>
            <a:r>
              <a:rPr lang="en-GB" dirty="0"/>
              <a:t>3</a:t>
            </a:r>
          </a:p>
        </p:txBody>
      </p:sp>
      <p:sp>
        <p:nvSpPr>
          <p:cNvPr id="15" name="Text Placeholder 14">
            <a:extLst>
              <a:ext uri="{FF2B5EF4-FFF2-40B4-BE49-F238E27FC236}">
                <a16:creationId xmlns:a16="http://schemas.microsoft.com/office/drawing/2014/main" id="{27B6A763-919E-4D5B-7C95-938787CCF58A}"/>
              </a:ext>
            </a:extLst>
          </p:cNvPr>
          <p:cNvSpPr>
            <a:spLocks noGrp="1"/>
          </p:cNvSpPr>
          <p:nvPr>
            <p:ph type="body" sz="quarter" idx="25"/>
          </p:nvPr>
        </p:nvSpPr>
        <p:spPr/>
        <p:txBody>
          <a:bodyPr/>
          <a:lstStyle/>
          <a:p>
            <a:r>
              <a:rPr lang="en-GB" dirty="0"/>
              <a:t>4</a:t>
            </a:r>
          </a:p>
        </p:txBody>
      </p:sp>
      <p:sp>
        <p:nvSpPr>
          <p:cNvPr id="16" name="Text Placeholder 15">
            <a:extLst>
              <a:ext uri="{FF2B5EF4-FFF2-40B4-BE49-F238E27FC236}">
                <a16:creationId xmlns:a16="http://schemas.microsoft.com/office/drawing/2014/main" id="{B66ECE82-2838-D3F2-683F-2ED23F4CC794}"/>
              </a:ext>
            </a:extLst>
          </p:cNvPr>
          <p:cNvSpPr>
            <a:spLocks noGrp="1"/>
          </p:cNvSpPr>
          <p:nvPr>
            <p:ph type="body" sz="quarter" idx="26"/>
          </p:nvPr>
        </p:nvSpPr>
        <p:spPr>
          <a:xfrm>
            <a:off x="1285606" y="3559626"/>
            <a:ext cx="4621505" cy="584200"/>
          </a:xfrm>
        </p:spPr>
        <p:txBody>
          <a:bodyPr/>
          <a:lstStyle/>
          <a:p>
            <a:r>
              <a:rPr lang="en-US" dirty="0"/>
              <a:t>Protecting Health in Infancy</a:t>
            </a:r>
            <a:endParaRPr lang="en-GB" dirty="0"/>
          </a:p>
        </p:txBody>
      </p:sp>
      <p:sp>
        <p:nvSpPr>
          <p:cNvPr id="19" name="Text Placeholder 18">
            <a:extLst>
              <a:ext uri="{FF2B5EF4-FFF2-40B4-BE49-F238E27FC236}">
                <a16:creationId xmlns:a16="http://schemas.microsoft.com/office/drawing/2014/main" id="{85AE9957-ECEB-3A0D-0B28-4DD62247E59F}"/>
              </a:ext>
            </a:extLst>
          </p:cNvPr>
          <p:cNvSpPr>
            <a:spLocks noGrp="1"/>
          </p:cNvSpPr>
          <p:nvPr>
            <p:ph type="body" sz="quarter" idx="29"/>
          </p:nvPr>
        </p:nvSpPr>
        <p:spPr>
          <a:xfrm>
            <a:off x="6265569" y="1845536"/>
            <a:ext cx="584200" cy="584200"/>
          </a:xfrm>
        </p:spPr>
        <p:txBody>
          <a:bodyPr/>
          <a:lstStyle/>
          <a:p>
            <a:r>
              <a:rPr lang="en-GB" dirty="0"/>
              <a:t>5</a:t>
            </a:r>
          </a:p>
        </p:txBody>
      </p:sp>
      <p:sp>
        <p:nvSpPr>
          <p:cNvPr id="14" name="Text Placeholder 9">
            <a:extLst>
              <a:ext uri="{FF2B5EF4-FFF2-40B4-BE49-F238E27FC236}">
                <a16:creationId xmlns:a16="http://schemas.microsoft.com/office/drawing/2014/main" id="{22541A67-A6C2-C67F-99FE-36C5DB0E5B25}"/>
              </a:ext>
            </a:extLst>
          </p:cNvPr>
          <p:cNvSpPr txBox="1">
            <a:spLocks/>
          </p:cNvSpPr>
          <p:nvPr/>
        </p:nvSpPr>
        <p:spPr>
          <a:xfrm>
            <a:off x="7025607" y="3453849"/>
            <a:ext cx="4621505" cy="584200"/>
          </a:xfrm>
          <a:prstGeom prst="rect">
            <a:avLst/>
          </a:prstGeom>
        </p:spPr>
        <p:txBody>
          <a:bodyPr vert="horz" lIns="91440" tIns="45720" rIns="91440" bIns="45720" rtlCol="0" anchor="ctr" anchorCtr="0">
            <a:noAutofit/>
          </a:bodyPr>
          <a:lstStyle>
            <a:lvl1pPr marL="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 Mental health</a:t>
            </a:r>
          </a:p>
        </p:txBody>
      </p:sp>
      <p:sp>
        <p:nvSpPr>
          <p:cNvPr id="24" name="Text Placeholder 15">
            <a:extLst>
              <a:ext uri="{FF2B5EF4-FFF2-40B4-BE49-F238E27FC236}">
                <a16:creationId xmlns:a16="http://schemas.microsoft.com/office/drawing/2014/main" id="{16303CE7-D083-E428-E22D-0CD353C88ECB}"/>
              </a:ext>
            </a:extLst>
          </p:cNvPr>
          <p:cNvSpPr txBox="1">
            <a:spLocks/>
          </p:cNvSpPr>
          <p:nvPr/>
        </p:nvSpPr>
        <p:spPr>
          <a:xfrm>
            <a:off x="1305328" y="4257103"/>
            <a:ext cx="4621505" cy="584200"/>
          </a:xfrm>
          <a:prstGeom prst="rect">
            <a:avLst/>
          </a:prstGeom>
        </p:spPr>
        <p:txBody>
          <a:bodyPr vert="horz" lIns="91440" tIns="45720" rIns="91440" bIns="45720" rtlCol="0" anchor="ctr" anchorCtr="0">
            <a:noAutofit/>
          </a:bodyPr>
          <a:lstStyle>
            <a:lvl1pPr marL="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School Readiness</a:t>
            </a:r>
            <a:endParaRPr lang="en-GB" dirty="0"/>
          </a:p>
        </p:txBody>
      </p:sp>
      <p:sp>
        <p:nvSpPr>
          <p:cNvPr id="25" name="Text Placeholder 15">
            <a:extLst>
              <a:ext uri="{FF2B5EF4-FFF2-40B4-BE49-F238E27FC236}">
                <a16:creationId xmlns:a16="http://schemas.microsoft.com/office/drawing/2014/main" id="{56096B55-D7F1-0905-AD43-13BF4FCE0E3B}"/>
              </a:ext>
            </a:extLst>
          </p:cNvPr>
          <p:cNvSpPr txBox="1">
            <a:spLocks/>
          </p:cNvSpPr>
          <p:nvPr/>
        </p:nvSpPr>
        <p:spPr>
          <a:xfrm>
            <a:off x="7057952" y="1836688"/>
            <a:ext cx="4621505" cy="584200"/>
          </a:xfrm>
          <a:prstGeom prst="rect">
            <a:avLst/>
          </a:prstGeom>
        </p:spPr>
        <p:txBody>
          <a:bodyPr vert="horz" lIns="91440" tIns="45720" rIns="91440" bIns="45720" rtlCol="0" anchor="ctr" anchorCtr="0">
            <a:noAutofit/>
          </a:bodyPr>
          <a:lstStyle>
            <a:lvl1pPr marL="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Health and Wellbeing</a:t>
            </a:r>
            <a:endParaRPr lang="en-GB" dirty="0"/>
          </a:p>
        </p:txBody>
      </p:sp>
      <p:sp>
        <p:nvSpPr>
          <p:cNvPr id="6" name="Text Placeholder 8">
            <a:extLst>
              <a:ext uri="{FF2B5EF4-FFF2-40B4-BE49-F238E27FC236}">
                <a16:creationId xmlns:a16="http://schemas.microsoft.com/office/drawing/2014/main" id="{1B9AFAF9-FF59-987D-0654-B9CC21D42A15}"/>
              </a:ext>
            </a:extLst>
          </p:cNvPr>
          <p:cNvSpPr txBox="1">
            <a:spLocks/>
          </p:cNvSpPr>
          <p:nvPr/>
        </p:nvSpPr>
        <p:spPr>
          <a:xfrm>
            <a:off x="6265554" y="4256740"/>
            <a:ext cx="584200" cy="584200"/>
          </a:xfrm>
          <a:prstGeom prst="ellipse">
            <a:avLst/>
          </a:prstGeom>
          <a:solidFill>
            <a:schemeClr val="accent1"/>
          </a:solidFill>
        </p:spPr>
        <p:txBody>
          <a:bodyPr vert="horz" lIns="0" tIns="0" rIns="0" bIns="0" rtlCol="0" anchor="ctr" anchorCtr="1">
            <a:normAutofit/>
          </a:bodyPr>
          <a:lstStyle>
            <a:lvl1pPr marL="0" indent="0" algn="ctr" defTabSz="914400" rtl="0" eaLnBrk="1" latinLnBrk="0" hangingPunct="1">
              <a:spcBef>
                <a:spcPct val="20000"/>
              </a:spcBef>
              <a:buClr>
                <a:srgbClr val="106FB8"/>
              </a:buClr>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22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20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8</a:t>
            </a:r>
          </a:p>
        </p:txBody>
      </p:sp>
      <p:sp>
        <p:nvSpPr>
          <p:cNvPr id="12" name="Text Placeholder 9">
            <a:extLst>
              <a:ext uri="{FF2B5EF4-FFF2-40B4-BE49-F238E27FC236}">
                <a16:creationId xmlns:a16="http://schemas.microsoft.com/office/drawing/2014/main" id="{E135D00A-9769-6F05-1C49-1BF90623DB52}"/>
              </a:ext>
            </a:extLst>
          </p:cNvPr>
          <p:cNvSpPr txBox="1">
            <a:spLocks/>
          </p:cNvSpPr>
          <p:nvPr/>
        </p:nvSpPr>
        <p:spPr>
          <a:xfrm>
            <a:off x="7025607" y="4217717"/>
            <a:ext cx="4621505" cy="584200"/>
          </a:xfrm>
          <a:prstGeom prst="rect">
            <a:avLst/>
          </a:prstGeom>
        </p:spPr>
        <p:txBody>
          <a:bodyPr vert="horz" lIns="91440" tIns="45720" rIns="91440" bIns="45720" rtlCol="0" anchor="ctr" anchorCtr="0">
            <a:noAutofit/>
          </a:bodyPr>
          <a:lstStyle>
            <a:lvl1pPr marL="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 Educational attainment</a:t>
            </a:r>
          </a:p>
        </p:txBody>
      </p:sp>
    </p:spTree>
    <p:extLst>
      <p:ext uri="{BB962C8B-B14F-4D97-AF65-F5344CB8AC3E}">
        <p14:creationId xmlns:p14="http://schemas.microsoft.com/office/powerpoint/2010/main" val="1347499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a:xfrm>
            <a:off x="2207286" y="83479"/>
            <a:ext cx="5164095" cy="1215088"/>
          </a:xfrm>
        </p:spPr>
        <p:txBody>
          <a:bodyPr/>
          <a:lstStyle/>
          <a:p>
            <a:r>
              <a:rPr lang="en-US" dirty="0">
                <a:solidFill>
                  <a:schemeClr val="accent1">
                    <a:lumMod val="50000"/>
                  </a:schemeClr>
                </a:solidFill>
              </a:rPr>
              <a:t>Population Overview</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1</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5</a:t>
            </a:fld>
            <a:endParaRPr lang="en-GB" dirty="0"/>
          </a:p>
        </p:txBody>
      </p:sp>
      <p:pic>
        <p:nvPicPr>
          <p:cNvPr id="11" name="Picture 10">
            <a:extLst>
              <a:ext uri="{FF2B5EF4-FFF2-40B4-BE49-F238E27FC236}">
                <a16:creationId xmlns:a16="http://schemas.microsoft.com/office/drawing/2014/main" id="{22B2513A-1CE6-F6AA-B2D1-4A404BE334EF}"/>
              </a:ext>
            </a:extLst>
          </p:cNvPr>
          <p:cNvPicPr>
            <a:picLocks noChangeAspect="1"/>
          </p:cNvPicPr>
          <p:nvPr/>
        </p:nvPicPr>
        <p:blipFill>
          <a:blip r:embed="rId3"/>
          <a:stretch>
            <a:fillRect/>
          </a:stretch>
        </p:blipFill>
        <p:spPr>
          <a:xfrm>
            <a:off x="4429575" y="3608455"/>
            <a:ext cx="6369597" cy="2680830"/>
          </a:xfrm>
          <a:prstGeom prst="rect">
            <a:avLst/>
          </a:prstGeom>
        </p:spPr>
      </p:pic>
      <p:pic>
        <p:nvPicPr>
          <p:cNvPr id="13" name="Picture 12">
            <a:extLst>
              <a:ext uri="{FF2B5EF4-FFF2-40B4-BE49-F238E27FC236}">
                <a16:creationId xmlns:a16="http://schemas.microsoft.com/office/drawing/2014/main" id="{47CC9DFA-23FF-288A-D17E-6D5038570E70}"/>
              </a:ext>
            </a:extLst>
          </p:cNvPr>
          <p:cNvPicPr>
            <a:picLocks noChangeAspect="1"/>
          </p:cNvPicPr>
          <p:nvPr/>
        </p:nvPicPr>
        <p:blipFill>
          <a:blip r:embed="rId4">
            <a:duotone>
              <a:schemeClr val="accent3">
                <a:shade val="45000"/>
                <a:satMod val="135000"/>
              </a:schemeClr>
              <a:prstClr val="white"/>
            </a:duotone>
          </a:blip>
          <a:stretch>
            <a:fillRect/>
          </a:stretch>
        </p:blipFill>
        <p:spPr>
          <a:xfrm>
            <a:off x="44811" y="3761178"/>
            <a:ext cx="3962958" cy="2247147"/>
          </a:xfrm>
          <a:prstGeom prst="rect">
            <a:avLst/>
          </a:prstGeom>
        </p:spPr>
      </p:pic>
      <p:pic>
        <p:nvPicPr>
          <p:cNvPr id="14" name="Picture 13">
            <a:extLst>
              <a:ext uri="{FF2B5EF4-FFF2-40B4-BE49-F238E27FC236}">
                <a16:creationId xmlns:a16="http://schemas.microsoft.com/office/drawing/2014/main" id="{DC66A5C3-A85C-591A-3420-72722C326526}"/>
              </a:ext>
            </a:extLst>
          </p:cNvPr>
          <p:cNvPicPr>
            <a:picLocks noChangeAspect="1"/>
          </p:cNvPicPr>
          <p:nvPr/>
        </p:nvPicPr>
        <p:blipFill>
          <a:blip r:embed="rId5"/>
          <a:stretch>
            <a:fillRect/>
          </a:stretch>
        </p:blipFill>
        <p:spPr>
          <a:xfrm>
            <a:off x="2207286" y="1026715"/>
            <a:ext cx="7156366" cy="2519557"/>
          </a:xfrm>
          <a:prstGeom prst="rect">
            <a:avLst/>
          </a:prstGeom>
        </p:spPr>
      </p:pic>
    </p:spTree>
    <p:extLst>
      <p:ext uri="{BB962C8B-B14F-4D97-AF65-F5344CB8AC3E}">
        <p14:creationId xmlns:p14="http://schemas.microsoft.com/office/powerpoint/2010/main" val="2444488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2D41491-470A-341F-06F6-06B57DC54470}"/>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4C2D7AAD-F792-067A-9FEF-5A62138C70B0}"/>
              </a:ext>
            </a:extLst>
          </p:cNvPr>
          <p:cNvSpPr>
            <a:spLocks noGrp="1"/>
          </p:cNvSpPr>
          <p:nvPr>
            <p:ph type="sldNum" sz="quarter" idx="12"/>
          </p:nvPr>
        </p:nvSpPr>
        <p:spPr/>
        <p:txBody>
          <a:bodyPr/>
          <a:lstStyle/>
          <a:p>
            <a:fld id="{30A60DCE-9105-48A5-8A92-25C9283756D1}" type="slidenum">
              <a:rPr lang="en-GB" smtClean="0"/>
              <a:pPr/>
              <a:t>6</a:t>
            </a:fld>
            <a:endParaRPr lang="en-GB" dirty="0"/>
          </a:p>
        </p:txBody>
      </p:sp>
      <p:sp>
        <p:nvSpPr>
          <p:cNvPr id="4" name="TextBox 3">
            <a:extLst>
              <a:ext uri="{FF2B5EF4-FFF2-40B4-BE49-F238E27FC236}">
                <a16:creationId xmlns:a16="http://schemas.microsoft.com/office/drawing/2014/main" id="{3C3F9918-871B-A0ED-5C10-39393DA5FED5}"/>
              </a:ext>
            </a:extLst>
          </p:cNvPr>
          <p:cNvSpPr txBox="1"/>
          <p:nvPr/>
        </p:nvSpPr>
        <p:spPr>
          <a:xfrm>
            <a:off x="3431704" y="188640"/>
            <a:ext cx="6696744" cy="707886"/>
          </a:xfrm>
          <a:prstGeom prst="rect">
            <a:avLst/>
          </a:prstGeom>
          <a:noFill/>
        </p:spPr>
        <p:txBody>
          <a:bodyPr wrap="square" rtlCol="0">
            <a:spAutoFit/>
          </a:bodyPr>
          <a:lstStyle/>
          <a:p>
            <a:r>
              <a:rPr lang="en-GB" sz="4000" b="1" dirty="0">
                <a:solidFill>
                  <a:schemeClr val="accent1">
                    <a:lumMod val="50000"/>
                  </a:schemeClr>
                </a:solidFill>
                <a:latin typeface="+mj-lt"/>
                <a:ea typeface="+mj-ea"/>
                <a:cs typeface="+mj-cs"/>
              </a:rPr>
              <a:t>CYP population pyramid</a:t>
            </a:r>
          </a:p>
        </p:txBody>
      </p:sp>
      <p:graphicFrame>
        <p:nvGraphicFramePr>
          <p:cNvPr id="5" name="Chart 4">
            <a:extLst>
              <a:ext uri="{FF2B5EF4-FFF2-40B4-BE49-F238E27FC236}">
                <a16:creationId xmlns:a16="http://schemas.microsoft.com/office/drawing/2014/main" id="{F44360CE-59A8-3754-8784-1F260C1979D1}"/>
              </a:ext>
            </a:extLst>
          </p:cNvPr>
          <p:cNvGraphicFramePr>
            <a:graphicFrameLocks/>
          </p:cNvGraphicFramePr>
          <p:nvPr>
            <p:extLst>
              <p:ext uri="{D42A27DB-BD31-4B8C-83A1-F6EECF244321}">
                <p14:modId xmlns:p14="http://schemas.microsoft.com/office/powerpoint/2010/main" val="1622341620"/>
              </p:ext>
            </p:extLst>
          </p:nvPr>
        </p:nvGraphicFramePr>
        <p:xfrm>
          <a:off x="1" y="934555"/>
          <a:ext cx="2201995" cy="53871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727E5FE6-912F-46FF-B229-EDFC31C65A63}"/>
              </a:ext>
            </a:extLst>
          </p:cNvPr>
          <p:cNvGraphicFramePr>
            <a:graphicFrameLocks/>
          </p:cNvGraphicFramePr>
          <p:nvPr>
            <p:extLst>
              <p:ext uri="{D42A27DB-BD31-4B8C-83A1-F6EECF244321}">
                <p14:modId xmlns:p14="http://schemas.microsoft.com/office/powerpoint/2010/main" val="2974378598"/>
              </p:ext>
            </p:extLst>
          </p:nvPr>
        </p:nvGraphicFramePr>
        <p:xfrm>
          <a:off x="2279576" y="934554"/>
          <a:ext cx="2520000" cy="538715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5CE11807-6670-482F-A705-1E3A01CC99FA}"/>
              </a:ext>
            </a:extLst>
          </p:cNvPr>
          <p:cNvGraphicFramePr>
            <a:graphicFrameLocks/>
          </p:cNvGraphicFramePr>
          <p:nvPr>
            <p:extLst>
              <p:ext uri="{D42A27DB-BD31-4B8C-83A1-F6EECF244321}">
                <p14:modId xmlns:p14="http://schemas.microsoft.com/office/powerpoint/2010/main" val="3297831023"/>
              </p:ext>
            </p:extLst>
          </p:nvPr>
        </p:nvGraphicFramePr>
        <p:xfrm>
          <a:off x="4609448" y="896527"/>
          <a:ext cx="2520000" cy="542518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0421C5F3-158D-42B7-B94F-0715A58BF92C}"/>
              </a:ext>
            </a:extLst>
          </p:cNvPr>
          <p:cNvGraphicFramePr>
            <a:graphicFrameLocks/>
          </p:cNvGraphicFramePr>
          <p:nvPr>
            <p:extLst>
              <p:ext uri="{D42A27DB-BD31-4B8C-83A1-F6EECF244321}">
                <p14:modId xmlns:p14="http://schemas.microsoft.com/office/powerpoint/2010/main" val="2932308148"/>
              </p:ext>
            </p:extLst>
          </p:nvPr>
        </p:nvGraphicFramePr>
        <p:xfrm>
          <a:off x="7047510" y="896526"/>
          <a:ext cx="2520000" cy="542518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3E03DD71-8A15-4004-A4A5-EDFE45041E7A}"/>
              </a:ext>
            </a:extLst>
          </p:cNvPr>
          <p:cNvGraphicFramePr>
            <a:graphicFrameLocks/>
          </p:cNvGraphicFramePr>
          <p:nvPr>
            <p:extLst>
              <p:ext uri="{D42A27DB-BD31-4B8C-83A1-F6EECF244321}">
                <p14:modId xmlns:p14="http://schemas.microsoft.com/office/powerpoint/2010/main" val="2913156385"/>
              </p:ext>
            </p:extLst>
          </p:nvPr>
        </p:nvGraphicFramePr>
        <p:xfrm>
          <a:off x="9503809" y="881656"/>
          <a:ext cx="2520000" cy="542518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46204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0F9D9F6-05F0-1892-80AF-A15D67F4BE62}"/>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7154F252-806A-F4B7-D87D-2A6B0ABA80F0}"/>
              </a:ext>
            </a:extLst>
          </p:cNvPr>
          <p:cNvSpPr>
            <a:spLocks noGrp="1"/>
          </p:cNvSpPr>
          <p:nvPr>
            <p:ph type="sldNum" sz="quarter" idx="12"/>
          </p:nvPr>
        </p:nvSpPr>
        <p:spPr/>
        <p:txBody>
          <a:bodyPr/>
          <a:lstStyle/>
          <a:p>
            <a:fld id="{30A60DCE-9105-48A5-8A92-25C9283756D1}" type="slidenum">
              <a:rPr lang="en-GB" smtClean="0"/>
              <a:pPr/>
              <a:t>7</a:t>
            </a:fld>
            <a:endParaRPr lang="en-GB" dirty="0"/>
          </a:p>
        </p:txBody>
      </p:sp>
      <p:pic>
        <p:nvPicPr>
          <p:cNvPr id="5" name="Picture 4">
            <a:extLst>
              <a:ext uri="{FF2B5EF4-FFF2-40B4-BE49-F238E27FC236}">
                <a16:creationId xmlns:a16="http://schemas.microsoft.com/office/drawing/2014/main" id="{A632DC2D-1813-94B4-455A-4A3945E1C74C}"/>
              </a:ext>
            </a:extLst>
          </p:cNvPr>
          <p:cNvPicPr>
            <a:picLocks noChangeAspect="1"/>
          </p:cNvPicPr>
          <p:nvPr/>
        </p:nvPicPr>
        <p:blipFill>
          <a:blip r:embed="rId3"/>
          <a:stretch>
            <a:fillRect/>
          </a:stretch>
        </p:blipFill>
        <p:spPr>
          <a:xfrm>
            <a:off x="275371" y="869202"/>
            <a:ext cx="4320480" cy="2216902"/>
          </a:xfrm>
          <a:prstGeom prst="rect">
            <a:avLst/>
          </a:prstGeom>
        </p:spPr>
      </p:pic>
      <p:pic>
        <p:nvPicPr>
          <p:cNvPr id="7" name="Picture 6">
            <a:extLst>
              <a:ext uri="{FF2B5EF4-FFF2-40B4-BE49-F238E27FC236}">
                <a16:creationId xmlns:a16="http://schemas.microsoft.com/office/drawing/2014/main" id="{B084C6D2-FD20-D3B8-E461-E9C87D9042E4}"/>
              </a:ext>
            </a:extLst>
          </p:cNvPr>
          <p:cNvPicPr>
            <a:picLocks noChangeAspect="1"/>
          </p:cNvPicPr>
          <p:nvPr/>
        </p:nvPicPr>
        <p:blipFill>
          <a:blip r:embed="rId4"/>
          <a:stretch>
            <a:fillRect/>
          </a:stretch>
        </p:blipFill>
        <p:spPr>
          <a:xfrm>
            <a:off x="5087888" y="771732"/>
            <a:ext cx="4320480" cy="2116291"/>
          </a:xfrm>
          <a:prstGeom prst="rect">
            <a:avLst/>
          </a:prstGeom>
        </p:spPr>
      </p:pic>
      <p:pic>
        <p:nvPicPr>
          <p:cNvPr id="9" name="Picture 8">
            <a:extLst>
              <a:ext uri="{FF2B5EF4-FFF2-40B4-BE49-F238E27FC236}">
                <a16:creationId xmlns:a16="http://schemas.microsoft.com/office/drawing/2014/main" id="{52C233CD-DBC6-CD2C-2C3E-7512A0C28614}"/>
              </a:ext>
            </a:extLst>
          </p:cNvPr>
          <p:cNvPicPr>
            <a:picLocks noChangeAspect="1"/>
          </p:cNvPicPr>
          <p:nvPr/>
        </p:nvPicPr>
        <p:blipFill>
          <a:blip r:embed="rId5"/>
          <a:stretch>
            <a:fillRect/>
          </a:stretch>
        </p:blipFill>
        <p:spPr>
          <a:xfrm>
            <a:off x="119336" y="3517368"/>
            <a:ext cx="5044044" cy="2501846"/>
          </a:xfrm>
          <a:prstGeom prst="rect">
            <a:avLst/>
          </a:prstGeom>
        </p:spPr>
      </p:pic>
      <p:sp>
        <p:nvSpPr>
          <p:cNvPr id="10" name="TextBox 9">
            <a:extLst>
              <a:ext uri="{FF2B5EF4-FFF2-40B4-BE49-F238E27FC236}">
                <a16:creationId xmlns:a16="http://schemas.microsoft.com/office/drawing/2014/main" id="{24FC0E2B-3927-40F4-CBD9-D57B109F3105}"/>
              </a:ext>
            </a:extLst>
          </p:cNvPr>
          <p:cNvSpPr txBox="1"/>
          <p:nvPr/>
        </p:nvSpPr>
        <p:spPr>
          <a:xfrm>
            <a:off x="736258" y="73043"/>
            <a:ext cx="9649072" cy="707886"/>
          </a:xfrm>
          <a:prstGeom prst="rect">
            <a:avLst/>
          </a:prstGeom>
          <a:noFill/>
        </p:spPr>
        <p:txBody>
          <a:bodyPr wrap="square" rtlCol="0">
            <a:spAutoFit/>
          </a:bodyPr>
          <a:lstStyle/>
          <a:p>
            <a:r>
              <a:rPr lang="en-GB" sz="4000" b="1" dirty="0">
                <a:solidFill>
                  <a:schemeClr val="accent1">
                    <a:lumMod val="50000"/>
                  </a:schemeClr>
                </a:solidFill>
                <a:latin typeface="+mj-lt"/>
                <a:ea typeface="+mj-ea"/>
                <a:cs typeface="+mj-cs"/>
              </a:rPr>
              <a:t>Populations by age group in BLMK</a:t>
            </a:r>
          </a:p>
        </p:txBody>
      </p:sp>
      <p:pic>
        <p:nvPicPr>
          <p:cNvPr id="12" name="Picture 11">
            <a:extLst>
              <a:ext uri="{FF2B5EF4-FFF2-40B4-BE49-F238E27FC236}">
                <a16:creationId xmlns:a16="http://schemas.microsoft.com/office/drawing/2014/main" id="{92ACF30A-B6DF-519E-F743-963039D9229B}"/>
              </a:ext>
            </a:extLst>
          </p:cNvPr>
          <p:cNvPicPr>
            <a:picLocks noChangeAspect="1"/>
          </p:cNvPicPr>
          <p:nvPr/>
        </p:nvPicPr>
        <p:blipFill>
          <a:blip r:embed="rId6"/>
          <a:stretch>
            <a:fillRect/>
          </a:stretch>
        </p:blipFill>
        <p:spPr>
          <a:xfrm>
            <a:off x="5595447" y="3148398"/>
            <a:ext cx="4388986" cy="3173316"/>
          </a:xfrm>
          <a:prstGeom prst="rect">
            <a:avLst/>
          </a:prstGeom>
        </p:spPr>
      </p:pic>
      <p:sp>
        <p:nvSpPr>
          <p:cNvPr id="13" name="TextBox 12">
            <a:extLst>
              <a:ext uri="{FF2B5EF4-FFF2-40B4-BE49-F238E27FC236}">
                <a16:creationId xmlns:a16="http://schemas.microsoft.com/office/drawing/2014/main" id="{5E3A9A3D-A221-06B0-94A9-E306D22B2634}"/>
              </a:ext>
            </a:extLst>
          </p:cNvPr>
          <p:cNvSpPr txBox="1"/>
          <p:nvPr/>
        </p:nvSpPr>
        <p:spPr>
          <a:xfrm>
            <a:off x="1127448" y="835388"/>
            <a:ext cx="3528392" cy="276999"/>
          </a:xfrm>
          <a:prstGeom prst="rect">
            <a:avLst/>
          </a:prstGeom>
          <a:noFill/>
        </p:spPr>
        <p:txBody>
          <a:bodyPr wrap="square" rtlCol="0">
            <a:spAutoFit/>
          </a:bodyPr>
          <a:lstStyle/>
          <a:p>
            <a:r>
              <a:rPr lang="en-GB" sz="1200" dirty="0">
                <a:solidFill>
                  <a:srgbClr val="002060"/>
                </a:solidFill>
              </a:rPr>
              <a:t>Proportion of 0-4 age group in BLMK </a:t>
            </a:r>
          </a:p>
        </p:txBody>
      </p:sp>
      <p:sp>
        <p:nvSpPr>
          <p:cNvPr id="16" name="TextBox 15">
            <a:extLst>
              <a:ext uri="{FF2B5EF4-FFF2-40B4-BE49-F238E27FC236}">
                <a16:creationId xmlns:a16="http://schemas.microsoft.com/office/drawing/2014/main" id="{77F84DEE-31A6-0C0D-7E18-26BDADDF9A8E}"/>
              </a:ext>
            </a:extLst>
          </p:cNvPr>
          <p:cNvSpPr txBox="1"/>
          <p:nvPr/>
        </p:nvSpPr>
        <p:spPr>
          <a:xfrm>
            <a:off x="5951984" y="768153"/>
            <a:ext cx="3528392" cy="276999"/>
          </a:xfrm>
          <a:prstGeom prst="rect">
            <a:avLst/>
          </a:prstGeom>
          <a:noFill/>
        </p:spPr>
        <p:txBody>
          <a:bodyPr wrap="square" rtlCol="0">
            <a:spAutoFit/>
          </a:bodyPr>
          <a:lstStyle/>
          <a:p>
            <a:r>
              <a:rPr lang="en-GB" sz="1200" dirty="0">
                <a:solidFill>
                  <a:srgbClr val="002060"/>
                </a:solidFill>
              </a:rPr>
              <a:t>Proportion of 5-14 yrs age group in BLMK </a:t>
            </a:r>
          </a:p>
        </p:txBody>
      </p:sp>
      <p:sp>
        <p:nvSpPr>
          <p:cNvPr id="17" name="TextBox 16">
            <a:extLst>
              <a:ext uri="{FF2B5EF4-FFF2-40B4-BE49-F238E27FC236}">
                <a16:creationId xmlns:a16="http://schemas.microsoft.com/office/drawing/2014/main" id="{8C6C3123-BAD3-9DD0-EDF8-8817745D4E65}"/>
              </a:ext>
            </a:extLst>
          </p:cNvPr>
          <p:cNvSpPr txBox="1"/>
          <p:nvPr/>
        </p:nvSpPr>
        <p:spPr>
          <a:xfrm>
            <a:off x="1042224" y="3429000"/>
            <a:ext cx="3528392" cy="276999"/>
          </a:xfrm>
          <a:prstGeom prst="rect">
            <a:avLst/>
          </a:prstGeom>
          <a:noFill/>
        </p:spPr>
        <p:txBody>
          <a:bodyPr wrap="square" rtlCol="0">
            <a:spAutoFit/>
          </a:bodyPr>
          <a:lstStyle/>
          <a:p>
            <a:r>
              <a:rPr lang="en-GB" sz="1200" dirty="0">
                <a:solidFill>
                  <a:srgbClr val="002060"/>
                </a:solidFill>
              </a:rPr>
              <a:t>Proportion of under 18’s in BLMK </a:t>
            </a:r>
          </a:p>
        </p:txBody>
      </p:sp>
      <p:sp>
        <p:nvSpPr>
          <p:cNvPr id="14" name="TextBox 13">
            <a:extLst>
              <a:ext uri="{FF2B5EF4-FFF2-40B4-BE49-F238E27FC236}">
                <a16:creationId xmlns:a16="http://schemas.microsoft.com/office/drawing/2014/main" id="{22C0FD76-EDAC-DD1F-EE52-F55F2618B1E7}"/>
              </a:ext>
            </a:extLst>
          </p:cNvPr>
          <p:cNvSpPr txBox="1"/>
          <p:nvPr/>
        </p:nvSpPr>
        <p:spPr>
          <a:xfrm>
            <a:off x="5951984" y="2896398"/>
            <a:ext cx="3528392" cy="276999"/>
          </a:xfrm>
          <a:prstGeom prst="rect">
            <a:avLst/>
          </a:prstGeom>
          <a:noFill/>
        </p:spPr>
        <p:txBody>
          <a:bodyPr wrap="square" rtlCol="0">
            <a:spAutoFit/>
          </a:bodyPr>
          <a:lstStyle/>
          <a:p>
            <a:r>
              <a:rPr lang="en-GB" sz="1200" dirty="0">
                <a:solidFill>
                  <a:srgbClr val="002060"/>
                </a:solidFill>
              </a:rPr>
              <a:t>Proportion of under 18’s by PCN in BLMK </a:t>
            </a:r>
          </a:p>
        </p:txBody>
      </p:sp>
      <p:sp>
        <p:nvSpPr>
          <p:cNvPr id="6" name="Rectangle: Rounded Corners 5">
            <a:extLst>
              <a:ext uri="{FF2B5EF4-FFF2-40B4-BE49-F238E27FC236}">
                <a16:creationId xmlns:a16="http://schemas.microsoft.com/office/drawing/2014/main" id="{657A8E86-09DE-7AEF-C507-87859760E6C1}"/>
              </a:ext>
            </a:extLst>
          </p:cNvPr>
          <p:cNvSpPr/>
          <p:nvPr/>
        </p:nvSpPr>
        <p:spPr>
          <a:xfrm>
            <a:off x="9689034" y="1405745"/>
            <a:ext cx="2167605" cy="168036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6"/>
                </a:solidFill>
              </a:rPr>
              <a:t>The proportion of the population in CYP age groups is higher in BLMK than in England overall. </a:t>
            </a:r>
          </a:p>
        </p:txBody>
      </p:sp>
    </p:spTree>
    <p:extLst>
      <p:ext uri="{BB962C8B-B14F-4D97-AF65-F5344CB8AC3E}">
        <p14:creationId xmlns:p14="http://schemas.microsoft.com/office/powerpoint/2010/main" val="957527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Pregnancy and Births</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2</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8</a:t>
            </a:fld>
            <a:endParaRPr lang="en-GB" dirty="0"/>
          </a:p>
        </p:txBody>
      </p:sp>
      <p:sp>
        <p:nvSpPr>
          <p:cNvPr id="21" name="TextBox 20">
            <a:extLst>
              <a:ext uri="{FF2B5EF4-FFF2-40B4-BE49-F238E27FC236}">
                <a16:creationId xmlns:a16="http://schemas.microsoft.com/office/drawing/2014/main" id="{29A0508B-2761-1888-5F1F-CFFEB7D0BD8F}"/>
              </a:ext>
            </a:extLst>
          </p:cNvPr>
          <p:cNvSpPr txBox="1"/>
          <p:nvPr/>
        </p:nvSpPr>
        <p:spPr>
          <a:xfrm>
            <a:off x="933350" y="2864139"/>
            <a:ext cx="1296144" cy="687567"/>
          </a:xfrm>
          <a:prstGeom prst="rect">
            <a:avLst/>
          </a:prstGeom>
          <a:noFill/>
        </p:spPr>
        <p:txBody>
          <a:bodyPr wrap="square" rtlCol="0">
            <a:spAutoFit/>
          </a:bodyPr>
          <a:lstStyle/>
          <a:p>
            <a:endParaRPr lang="en-GB" dirty="0"/>
          </a:p>
        </p:txBody>
      </p:sp>
      <p:grpSp>
        <p:nvGrpSpPr>
          <p:cNvPr id="51" name="Group 50">
            <a:extLst>
              <a:ext uri="{FF2B5EF4-FFF2-40B4-BE49-F238E27FC236}">
                <a16:creationId xmlns:a16="http://schemas.microsoft.com/office/drawing/2014/main" id="{D3FC3195-7F08-DEF3-E9D7-799C26EFCC4E}"/>
              </a:ext>
            </a:extLst>
          </p:cNvPr>
          <p:cNvGrpSpPr/>
          <p:nvPr/>
        </p:nvGrpSpPr>
        <p:grpSpPr>
          <a:xfrm>
            <a:off x="8444332" y="4258746"/>
            <a:ext cx="1420733" cy="1850861"/>
            <a:chOff x="2978153" y="2596577"/>
            <a:chExt cx="2396610" cy="3122184"/>
          </a:xfrm>
          <a:solidFill>
            <a:schemeClr val="bg1">
              <a:lumMod val="65000"/>
            </a:schemeClr>
          </a:solidFill>
        </p:grpSpPr>
        <p:grpSp>
          <p:nvGrpSpPr>
            <p:cNvPr id="39" name="Group 38">
              <a:extLst>
                <a:ext uri="{FF2B5EF4-FFF2-40B4-BE49-F238E27FC236}">
                  <a16:creationId xmlns:a16="http://schemas.microsoft.com/office/drawing/2014/main" id="{9E12BC59-1A1B-E577-3C52-C81163BD4A9E}"/>
                </a:ext>
              </a:extLst>
            </p:cNvPr>
            <p:cNvGrpSpPr/>
            <p:nvPr/>
          </p:nvGrpSpPr>
          <p:grpSpPr>
            <a:xfrm>
              <a:off x="2978153" y="3157942"/>
              <a:ext cx="2396610" cy="1989695"/>
              <a:chOff x="3463976" y="1799936"/>
              <a:chExt cx="2396610" cy="1989695"/>
            </a:xfrm>
            <a:grpFill/>
          </p:grpSpPr>
          <p:pic>
            <p:nvPicPr>
              <p:cNvPr id="40" name="Graphic 39" descr="Baby crawling with solid fill">
                <a:extLst>
                  <a:ext uri="{FF2B5EF4-FFF2-40B4-BE49-F238E27FC236}">
                    <a16:creationId xmlns:a16="http://schemas.microsoft.com/office/drawing/2014/main" id="{1D89E4F3-6AC1-7FF8-14E1-1FB7BB11B8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03712" y="1799936"/>
                <a:ext cx="914400" cy="914400"/>
              </a:xfrm>
              <a:prstGeom prst="rect">
                <a:avLst/>
              </a:prstGeom>
            </p:spPr>
          </p:pic>
          <p:pic>
            <p:nvPicPr>
              <p:cNvPr id="41" name="Graphic 40" descr="Baby crawling with solid fill">
                <a:extLst>
                  <a:ext uri="{FF2B5EF4-FFF2-40B4-BE49-F238E27FC236}">
                    <a16:creationId xmlns:a16="http://schemas.microsoft.com/office/drawing/2014/main" id="{793539CA-F94F-6150-BB93-74F92379A9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24949" y="1799936"/>
                <a:ext cx="914400" cy="914400"/>
              </a:xfrm>
              <a:prstGeom prst="rect">
                <a:avLst/>
              </a:prstGeom>
            </p:spPr>
          </p:pic>
          <p:pic>
            <p:nvPicPr>
              <p:cNvPr id="42" name="Graphic 41" descr="Baby crawling with solid fill">
                <a:extLst>
                  <a:ext uri="{FF2B5EF4-FFF2-40B4-BE49-F238E27FC236}">
                    <a16:creationId xmlns:a16="http://schemas.microsoft.com/office/drawing/2014/main" id="{CEB74AC9-6C63-CEB1-BF33-471EB771544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6186" y="1799936"/>
                <a:ext cx="914400" cy="914400"/>
              </a:xfrm>
              <a:prstGeom prst="rect">
                <a:avLst/>
              </a:prstGeom>
            </p:spPr>
          </p:pic>
          <p:pic>
            <p:nvPicPr>
              <p:cNvPr id="43" name="Graphic 42" descr="Baby crawling with solid fill">
                <a:extLst>
                  <a:ext uri="{FF2B5EF4-FFF2-40B4-BE49-F238E27FC236}">
                    <a16:creationId xmlns:a16="http://schemas.microsoft.com/office/drawing/2014/main" id="{6BA2B2E2-AFAB-E9FF-BDEF-71687D3902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63976" y="2875232"/>
                <a:ext cx="914400" cy="914399"/>
              </a:xfrm>
              <a:prstGeom prst="rect">
                <a:avLst/>
              </a:prstGeom>
            </p:spPr>
          </p:pic>
        </p:grpSp>
        <p:grpSp>
          <p:nvGrpSpPr>
            <p:cNvPr id="50" name="Group 49">
              <a:extLst>
                <a:ext uri="{FF2B5EF4-FFF2-40B4-BE49-F238E27FC236}">
                  <a16:creationId xmlns:a16="http://schemas.microsoft.com/office/drawing/2014/main" id="{9E6937C5-F6A5-16ED-6422-E46A7A22EE64}"/>
                </a:ext>
              </a:extLst>
            </p:cNvPr>
            <p:cNvGrpSpPr/>
            <p:nvPr/>
          </p:nvGrpSpPr>
          <p:grpSpPr>
            <a:xfrm>
              <a:off x="2978153" y="2596577"/>
              <a:ext cx="2396610" cy="3122184"/>
              <a:chOff x="2978153" y="2596577"/>
              <a:chExt cx="2396610" cy="3122184"/>
            </a:xfrm>
            <a:grpFill/>
          </p:grpSpPr>
          <p:grpSp>
            <p:nvGrpSpPr>
              <p:cNvPr id="38" name="Group 37">
                <a:extLst>
                  <a:ext uri="{FF2B5EF4-FFF2-40B4-BE49-F238E27FC236}">
                    <a16:creationId xmlns:a16="http://schemas.microsoft.com/office/drawing/2014/main" id="{3D1B67CC-843D-84E2-27E2-AED0C9676B7C}"/>
                  </a:ext>
                </a:extLst>
              </p:cNvPr>
              <p:cNvGrpSpPr/>
              <p:nvPr/>
            </p:nvGrpSpPr>
            <p:grpSpPr>
              <a:xfrm>
                <a:off x="3017889" y="2596577"/>
                <a:ext cx="2356874" cy="2595306"/>
                <a:chOff x="3503712" y="1799936"/>
                <a:chExt cx="2356874" cy="2595306"/>
              </a:xfrm>
              <a:grpFill/>
            </p:grpSpPr>
            <p:pic>
              <p:nvPicPr>
                <p:cNvPr id="32" name="Graphic 31" descr="Baby crawling with solid fill">
                  <a:extLst>
                    <a:ext uri="{FF2B5EF4-FFF2-40B4-BE49-F238E27FC236}">
                      <a16:creationId xmlns:a16="http://schemas.microsoft.com/office/drawing/2014/main" id="{EFEE02CF-B508-5460-8F6E-0A4D1A7EC8A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03712" y="1799936"/>
                  <a:ext cx="914400" cy="914400"/>
                </a:xfrm>
                <a:prstGeom prst="rect">
                  <a:avLst/>
                </a:prstGeom>
              </p:spPr>
            </p:pic>
            <p:pic>
              <p:nvPicPr>
                <p:cNvPr id="35" name="Graphic 34" descr="Baby crawling with solid fill">
                  <a:extLst>
                    <a:ext uri="{FF2B5EF4-FFF2-40B4-BE49-F238E27FC236}">
                      <a16:creationId xmlns:a16="http://schemas.microsoft.com/office/drawing/2014/main" id="{EBFC80DF-B151-6515-26A3-C6564D21A6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24949" y="1799936"/>
                  <a:ext cx="914400" cy="914400"/>
                </a:xfrm>
                <a:prstGeom prst="rect">
                  <a:avLst/>
                </a:prstGeom>
              </p:spPr>
            </p:pic>
            <p:pic>
              <p:nvPicPr>
                <p:cNvPr id="36" name="Graphic 35" descr="Baby crawling with solid fill">
                  <a:extLst>
                    <a:ext uri="{FF2B5EF4-FFF2-40B4-BE49-F238E27FC236}">
                      <a16:creationId xmlns:a16="http://schemas.microsoft.com/office/drawing/2014/main" id="{5AD0F962-90A7-C79A-7616-0F69C4246F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6186" y="1799936"/>
                  <a:ext cx="914400" cy="914400"/>
                </a:xfrm>
                <a:prstGeom prst="rect">
                  <a:avLst/>
                </a:prstGeom>
              </p:spPr>
            </p:pic>
            <p:pic>
              <p:nvPicPr>
                <p:cNvPr id="37" name="Graphic 36" descr="Baby crawling with solid fill">
                  <a:extLst>
                    <a:ext uri="{FF2B5EF4-FFF2-40B4-BE49-F238E27FC236}">
                      <a16:creationId xmlns:a16="http://schemas.microsoft.com/office/drawing/2014/main" id="{2438ACDA-9600-91B9-9E7C-2143D8E4EB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70191" y="3480842"/>
                  <a:ext cx="914400" cy="914400"/>
                </a:xfrm>
                <a:prstGeom prst="rect">
                  <a:avLst/>
                </a:prstGeom>
              </p:spPr>
            </p:pic>
          </p:grpSp>
          <p:grpSp>
            <p:nvGrpSpPr>
              <p:cNvPr id="44" name="Group 43">
                <a:extLst>
                  <a:ext uri="{FF2B5EF4-FFF2-40B4-BE49-F238E27FC236}">
                    <a16:creationId xmlns:a16="http://schemas.microsoft.com/office/drawing/2014/main" id="{67A7619A-3C59-5AD3-DFA8-51C4779FCBCF}"/>
                  </a:ext>
                </a:extLst>
              </p:cNvPr>
              <p:cNvGrpSpPr/>
              <p:nvPr/>
            </p:nvGrpSpPr>
            <p:grpSpPr>
              <a:xfrm>
                <a:off x="3017889" y="3719307"/>
                <a:ext cx="2356874" cy="1476689"/>
                <a:chOff x="3503712" y="1799936"/>
                <a:chExt cx="2356874" cy="1476689"/>
              </a:xfrm>
              <a:grpFill/>
            </p:grpSpPr>
            <p:pic>
              <p:nvPicPr>
                <p:cNvPr id="45" name="Graphic 44" descr="Baby crawling with solid fill">
                  <a:extLst>
                    <a:ext uri="{FF2B5EF4-FFF2-40B4-BE49-F238E27FC236}">
                      <a16:creationId xmlns:a16="http://schemas.microsoft.com/office/drawing/2014/main" id="{DB8E2895-F3BE-B930-CD4C-4581D40245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03712" y="1799936"/>
                  <a:ext cx="914400" cy="914400"/>
                </a:xfrm>
                <a:prstGeom prst="rect">
                  <a:avLst/>
                </a:prstGeom>
              </p:spPr>
            </p:pic>
            <p:pic>
              <p:nvPicPr>
                <p:cNvPr id="46" name="Graphic 45" descr="Baby crawling with solid fill">
                  <a:extLst>
                    <a:ext uri="{FF2B5EF4-FFF2-40B4-BE49-F238E27FC236}">
                      <a16:creationId xmlns:a16="http://schemas.microsoft.com/office/drawing/2014/main" id="{687DA23A-0AA3-2E04-79B9-18BBA1824C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24949" y="1799936"/>
                  <a:ext cx="914400" cy="914400"/>
                </a:xfrm>
                <a:prstGeom prst="rect">
                  <a:avLst/>
                </a:prstGeom>
              </p:spPr>
            </p:pic>
            <p:pic>
              <p:nvPicPr>
                <p:cNvPr id="47" name="Graphic 46" descr="Baby crawling with solid fill">
                  <a:extLst>
                    <a:ext uri="{FF2B5EF4-FFF2-40B4-BE49-F238E27FC236}">
                      <a16:creationId xmlns:a16="http://schemas.microsoft.com/office/drawing/2014/main" id="{49B0D4CC-1846-D00B-7F60-2B96396F11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6186" y="1799936"/>
                  <a:ext cx="914400" cy="914400"/>
                </a:xfrm>
                <a:prstGeom prst="rect">
                  <a:avLst/>
                </a:prstGeom>
              </p:spPr>
            </p:pic>
            <p:pic>
              <p:nvPicPr>
                <p:cNvPr id="48" name="Graphic 47" descr="Baby crawling with solid fill">
                  <a:extLst>
                    <a:ext uri="{FF2B5EF4-FFF2-40B4-BE49-F238E27FC236}">
                      <a16:creationId xmlns:a16="http://schemas.microsoft.com/office/drawing/2014/main" id="{B4F9BD30-D136-3C58-11AB-D05AF286E6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408" y="2362225"/>
                  <a:ext cx="914400" cy="914400"/>
                </a:xfrm>
                <a:prstGeom prst="rect">
                  <a:avLst/>
                </a:prstGeom>
              </p:spPr>
            </p:pic>
          </p:grpSp>
          <p:pic>
            <p:nvPicPr>
              <p:cNvPr id="49" name="Graphic 48" descr="Baby crawling with solid fill">
                <a:extLst>
                  <a:ext uri="{FF2B5EF4-FFF2-40B4-BE49-F238E27FC236}">
                    <a16:creationId xmlns:a16="http://schemas.microsoft.com/office/drawing/2014/main" id="{692D2FB5-ECE5-A6A5-044B-22E1927246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78153" y="4804361"/>
                <a:ext cx="914400" cy="914400"/>
              </a:xfrm>
              <a:prstGeom prst="rect">
                <a:avLst/>
              </a:prstGeom>
            </p:spPr>
          </p:pic>
        </p:grpSp>
      </p:grpSp>
      <p:grpSp>
        <p:nvGrpSpPr>
          <p:cNvPr id="54" name="Group 53">
            <a:extLst>
              <a:ext uri="{FF2B5EF4-FFF2-40B4-BE49-F238E27FC236}">
                <a16:creationId xmlns:a16="http://schemas.microsoft.com/office/drawing/2014/main" id="{2CEA13A9-02B8-4860-17A4-D5735E2DE0E3}"/>
              </a:ext>
            </a:extLst>
          </p:cNvPr>
          <p:cNvGrpSpPr/>
          <p:nvPr/>
        </p:nvGrpSpPr>
        <p:grpSpPr>
          <a:xfrm>
            <a:off x="4184855" y="4258746"/>
            <a:ext cx="1828800" cy="925954"/>
            <a:chOff x="8472264" y="3202145"/>
            <a:chExt cx="1828800" cy="925954"/>
          </a:xfrm>
        </p:grpSpPr>
        <p:pic>
          <p:nvPicPr>
            <p:cNvPr id="34" name="Graphic 33" descr="Woman with baby with solid fill">
              <a:extLst>
                <a:ext uri="{FF2B5EF4-FFF2-40B4-BE49-F238E27FC236}">
                  <a16:creationId xmlns:a16="http://schemas.microsoft.com/office/drawing/2014/main" id="{CBE590B6-2F02-E960-8D67-65787C5EB09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472264" y="3213699"/>
              <a:ext cx="914400" cy="914400"/>
            </a:xfrm>
            <a:prstGeom prst="rect">
              <a:avLst/>
            </a:prstGeom>
          </p:spPr>
        </p:pic>
        <p:pic>
          <p:nvPicPr>
            <p:cNvPr id="52" name="Graphic 51" descr="Woman with baby with solid fill">
              <a:extLst>
                <a:ext uri="{FF2B5EF4-FFF2-40B4-BE49-F238E27FC236}">
                  <a16:creationId xmlns:a16="http://schemas.microsoft.com/office/drawing/2014/main" id="{8BB003EE-ECAA-402A-3D09-5D0218403E8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929464" y="3207922"/>
              <a:ext cx="914400" cy="914400"/>
            </a:xfrm>
            <a:prstGeom prst="rect">
              <a:avLst/>
            </a:prstGeom>
          </p:spPr>
        </p:pic>
        <p:pic>
          <p:nvPicPr>
            <p:cNvPr id="53" name="Graphic 52" descr="Woman with baby with solid fill">
              <a:extLst>
                <a:ext uri="{FF2B5EF4-FFF2-40B4-BE49-F238E27FC236}">
                  <a16:creationId xmlns:a16="http://schemas.microsoft.com/office/drawing/2014/main" id="{7F280DB5-4728-B1F3-DD89-CF3E7C079C8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386664" y="3202145"/>
              <a:ext cx="914400" cy="914400"/>
            </a:xfrm>
            <a:prstGeom prst="rect">
              <a:avLst/>
            </a:prstGeom>
          </p:spPr>
        </p:pic>
      </p:grpSp>
      <p:sp>
        <p:nvSpPr>
          <p:cNvPr id="55" name="Rectangle: Rounded Corners 54">
            <a:extLst>
              <a:ext uri="{FF2B5EF4-FFF2-40B4-BE49-F238E27FC236}">
                <a16:creationId xmlns:a16="http://schemas.microsoft.com/office/drawing/2014/main" id="{CC4491CD-D5B2-3CC6-A104-CCD2D48E66F2}"/>
              </a:ext>
            </a:extLst>
          </p:cNvPr>
          <p:cNvSpPr/>
          <p:nvPr/>
        </p:nvSpPr>
        <p:spPr>
          <a:xfrm>
            <a:off x="381076" y="1869287"/>
            <a:ext cx="3763112" cy="2238324"/>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i="0" dirty="0">
                <a:solidFill>
                  <a:schemeClr val="accent1"/>
                </a:solidFill>
                <a:effectLst/>
              </a:rPr>
              <a:t>Context</a:t>
            </a:r>
          </a:p>
          <a:p>
            <a:pPr marL="171450" indent="-171450">
              <a:buFont typeface="Courier New" panose="02070309020205020404" pitchFamily="49" charset="0"/>
              <a:buChar char="o"/>
            </a:pPr>
            <a:r>
              <a:rPr lang="en-GB" sz="900" dirty="0">
                <a:solidFill>
                  <a:schemeClr val="accent1"/>
                </a:solidFill>
              </a:rPr>
              <a:t>Women from minority ethnic groups more likely to die during or soon after their pregnancy ends, when compared to white women. Stillbirths and infant deaths are also higher among some ethnic minority groups.</a:t>
            </a:r>
            <a:r>
              <a:rPr lang="en-GB" sz="900" b="0" i="0" dirty="0">
                <a:solidFill>
                  <a:schemeClr val="accent1"/>
                </a:solidFill>
                <a:effectLst/>
              </a:rPr>
              <a:t> </a:t>
            </a:r>
            <a:r>
              <a:rPr lang="en-GB" sz="900" dirty="0">
                <a:solidFill>
                  <a:schemeClr val="accent1"/>
                </a:solidFill>
              </a:rPr>
              <a:t>[4]</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b="0" i="0" dirty="0">
                <a:solidFill>
                  <a:schemeClr val="accent1"/>
                </a:solidFill>
                <a:effectLst/>
              </a:rPr>
              <a:t>Low birthweight can have an impact on infant morbidity and mortality as well as consequences for health later in life. Additionally, the occurrence of low birthweight are socially unequal across </a:t>
            </a:r>
            <a:r>
              <a:rPr lang="en-GB" sz="900" dirty="0">
                <a:solidFill>
                  <a:schemeClr val="accent1"/>
                </a:solidFill>
              </a:rPr>
              <a:t>England. </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dirty="0">
                <a:solidFill>
                  <a:schemeClr val="accent1"/>
                </a:solidFill>
              </a:rPr>
              <a:t>Births to teenage mothers have higher rates of infant mortality, and children to teenage mothers are more likely to live in poverty, poor quality housing and have accidents or behavioural problems.</a:t>
            </a:r>
            <a:r>
              <a:rPr lang="en-GB" sz="900" b="0" i="0" dirty="0">
                <a:solidFill>
                  <a:schemeClr val="accent1"/>
                </a:solidFill>
                <a:effectLst/>
              </a:rPr>
              <a:t>[</a:t>
            </a:r>
            <a:r>
              <a:rPr lang="en-GB" sz="900" dirty="0">
                <a:solidFill>
                  <a:schemeClr val="accent1"/>
                </a:solidFill>
              </a:rPr>
              <a:t>5</a:t>
            </a:r>
            <a:r>
              <a:rPr lang="en-GB" sz="900" b="0" i="0" dirty="0">
                <a:solidFill>
                  <a:schemeClr val="accent1"/>
                </a:solidFill>
                <a:effectLst/>
              </a:rPr>
              <a:t>]</a:t>
            </a:r>
            <a:endParaRPr lang="en-GB" sz="900" b="0" i="0" dirty="0">
              <a:solidFill>
                <a:srgbClr val="000000"/>
              </a:solidFill>
              <a:effectLst/>
            </a:endParaRPr>
          </a:p>
        </p:txBody>
      </p:sp>
      <p:sp>
        <p:nvSpPr>
          <p:cNvPr id="59" name="Title 1">
            <a:extLst>
              <a:ext uri="{FF2B5EF4-FFF2-40B4-BE49-F238E27FC236}">
                <a16:creationId xmlns:a16="http://schemas.microsoft.com/office/drawing/2014/main" id="{41A46E51-05DE-9ED3-8BC3-521585757CF0}"/>
              </a:ext>
            </a:extLst>
          </p:cNvPr>
          <p:cNvSpPr txBox="1">
            <a:spLocks/>
          </p:cNvSpPr>
          <p:nvPr/>
        </p:nvSpPr>
        <p:spPr>
          <a:xfrm>
            <a:off x="4592884" y="3820411"/>
            <a:ext cx="3809340"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Deliveries from ethnic minority groups</a:t>
            </a:r>
          </a:p>
        </p:txBody>
      </p:sp>
      <p:sp>
        <p:nvSpPr>
          <p:cNvPr id="60" name="Title 1">
            <a:extLst>
              <a:ext uri="{FF2B5EF4-FFF2-40B4-BE49-F238E27FC236}">
                <a16:creationId xmlns:a16="http://schemas.microsoft.com/office/drawing/2014/main" id="{3872A5FE-FA15-7B82-0F68-9B5CECD780AE}"/>
              </a:ext>
            </a:extLst>
          </p:cNvPr>
          <p:cNvSpPr txBox="1">
            <a:spLocks/>
          </p:cNvSpPr>
          <p:nvPr/>
        </p:nvSpPr>
        <p:spPr>
          <a:xfrm>
            <a:off x="9009953" y="3820411"/>
            <a:ext cx="3634450"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Low birth weight babies</a:t>
            </a:r>
          </a:p>
        </p:txBody>
      </p:sp>
      <p:sp>
        <p:nvSpPr>
          <p:cNvPr id="62" name="TextBox 61">
            <a:extLst>
              <a:ext uri="{FF2B5EF4-FFF2-40B4-BE49-F238E27FC236}">
                <a16:creationId xmlns:a16="http://schemas.microsoft.com/office/drawing/2014/main" id="{FCEFF1ED-BA52-7DD2-8D10-3085453DA391}"/>
              </a:ext>
            </a:extLst>
          </p:cNvPr>
          <p:cNvSpPr txBox="1"/>
          <p:nvPr/>
        </p:nvSpPr>
        <p:spPr>
          <a:xfrm>
            <a:off x="5952973" y="4258746"/>
            <a:ext cx="2094841" cy="1969770"/>
          </a:xfrm>
          <a:prstGeom prst="rect">
            <a:avLst/>
          </a:prstGeom>
          <a:noFill/>
        </p:spPr>
        <p:txBody>
          <a:bodyPr wrap="square" rtlCol="0">
            <a:spAutoFit/>
          </a:bodyPr>
          <a:lstStyle/>
          <a:p>
            <a:r>
              <a:rPr lang="en-GB" b="1" dirty="0">
                <a:solidFill>
                  <a:schemeClr val="accent1"/>
                </a:solidFill>
              </a:rPr>
              <a:t>1 in 3 </a:t>
            </a:r>
            <a:r>
              <a:rPr lang="en-GB" sz="1400" dirty="0">
                <a:solidFill>
                  <a:schemeClr val="accent1"/>
                </a:solidFill>
              </a:rPr>
              <a:t>(33.4%) deliveries are to women from minority ethnic groups in BLMK. </a:t>
            </a:r>
          </a:p>
          <a:p>
            <a:endParaRPr lang="en-GB" sz="1400" dirty="0">
              <a:solidFill>
                <a:schemeClr val="accent1"/>
              </a:solidFill>
            </a:endParaRPr>
          </a:p>
          <a:p>
            <a:r>
              <a:rPr lang="en-GB" sz="1000" dirty="0">
                <a:solidFill>
                  <a:schemeClr val="accent1"/>
                </a:solidFill>
              </a:rPr>
              <a:t>This compares to </a:t>
            </a:r>
            <a:r>
              <a:rPr lang="en-GB" sz="1000" b="1" dirty="0">
                <a:solidFill>
                  <a:schemeClr val="accent1"/>
                </a:solidFill>
              </a:rPr>
              <a:t>16.4%</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22.9% nationally</a:t>
            </a:r>
            <a:r>
              <a:rPr lang="en-GB" sz="1000" dirty="0">
                <a:solidFill>
                  <a:schemeClr val="accent1"/>
                </a:solidFill>
              </a:rPr>
              <a:t>. </a:t>
            </a:r>
          </a:p>
          <a:p>
            <a:endParaRPr lang="en-GB" dirty="0">
              <a:solidFill>
                <a:schemeClr val="accent1"/>
              </a:solidFill>
            </a:endParaRPr>
          </a:p>
        </p:txBody>
      </p:sp>
      <p:sp>
        <p:nvSpPr>
          <p:cNvPr id="65" name="TextBox 64">
            <a:extLst>
              <a:ext uri="{FF2B5EF4-FFF2-40B4-BE49-F238E27FC236}">
                <a16:creationId xmlns:a16="http://schemas.microsoft.com/office/drawing/2014/main" id="{033F2664-0179-E319-0F69-CDC6234225BE}"/>
              </a:ext>
            </a:extLst>
          </p:cNvPr>
          <p:cNvSpPr txBox="1"/>
          <p:nvPr/>
        </p:nvSpPr>
        <p:spPr>
          <a:xfrm>
            <a:off x="10026762" y="4258746"/>
            <a:ext cx="2094841" cy="1754326"/>
          </a:xfrm>
          <a:prstGeom prst="rect">
            <a:avLst/>
          </a:prstGeom>
          <a:noFill/>
        </p:spPr>
        <p:txBody>
          <a:bodyPr wrap="square" rtlCol="0">
            <a:spAutoFit/>
          </a:bodyPr>
          <a:lstStyle/>
          <a:p>
            <a:r>
              <a:rPr lang="en-GB" b="1" dirty="0">
                <a:solidFill>
                  <a:schemeClr val="accent1"/>
                </a:solidFill>
              </a:rPr>
              <a:t>1 in 13 </a:t>
            </a:r>
            <a:r>
              <a:rPr lang="en-GB" sz="1400" dirty="0">
                <a:solidFill>
                  <a:schemeClr val="accent1"/>
                </a:solidFill>
              </a:rPr>
              <a:t>(7.5%) of all deliveries were of low birth weight in BLMK.</a:t>
            </a:r>
          </a:p>
          <a:p>
            <a:endParaRPr lang="en-GB" sz="1400" dirty="0">
              <a:solidFill>
                <a:schemeClr val="accent1"/>
              </a:solidFill>
            </a:endParaRPr>
          </a:p>
          <a:p>
            <a:r>
              <a:rPr lang="en-GB" sz="1000" dirty="0">
                <a:solidFill>
                  <a:schemeClr val="accent1"/>
                </a:solidFill>
              </a:rPr>
              <a:t>This compares to </a:t>
            </a:r>
            <a:r>
              <a:rPr lang="en-GB" sz="1000" b="1" dirty="0">
                <a:solidFill>
                  <a:schemeClr val="accent1"/>
                </a:solidFill>
              </a:rPr>
              <a:t>6.3%</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6.8% nationally</a:t>
            </a:r>
            <a:r>
              <a:rPr lang="en-GB" sz="1000" dirty="0">
                <a:solidFill>
                  <a:schemeClr val="accent1"/>
                </a:solidFill>
              </a:rPr>
              <a:t>. </a:t>
            </a:r>
          </a:p>
          <a:p>
            <a:endParaRPr lang="en-GB" dirty="0">
              <a:solidFill>
                <a:schemeClr val="accent1"/>
              </a:solidFill>
            </a:endParaRPr>
          </a:p>
        </p:txBody>
      </p:sp>
      <p:sp>
        <p:nvSpPr>
          <p:cNvPr id="8" name="Rectangle: Rounded Corners 7">
            <a:extLst>
              <a:ext uri="{FF2B5EF4-FFF2-40B4-BE49-F238E27FC236}">
                <a16:creationId xmlns:a16="http://schemas.microsoft.com/office/drawing/2014/main" id="{DD46F00B-B697-668D-80E0-C76CD76742A1}"/>
              </a:ext>
            </a:extLst>
          </p:cNvPr>
          <p:cNvSpPr/>
          <p:nvPr/>
        </p:nvSpPr>
        <p:spPr>
          <a:xfrm>
            <a:off x="381076" y="4258746"/>
            <a:ext cx="3763112" cy="1885099"/>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i="0" dirty="0">
                <a:solidFill>
                  <a:schemeClr val="accent1"/>
                </a:solidFill>
                <a:effectLst/>
              </a:rPr>
              <a:t>Summary</a:t>
            </a:r>
          </a:p>
          <a:p>
            <a:pPr marL="171450" indent="-171450">
              <a:buFont typeface="Courier New" panose="02070309020205020404" pitchFamily="49" charset="0"/>
              <a:buChar char="o"/>
            </a:pPr>
            <a:r>
              <a:rPr lang="en-GB" sz="900" dirty="0">
                <a:solidFill>
                  <a:schemeClr val="accent1"/>
                </a:solidFill>
              </a:rPr>
              <a:t>Deliveries to women from minority ethnicities is higher in BLMK than both England and East of England. With Luton nearly twice the BLMK average at 59.9% and Central Bedfordshire less than half at 12.2%.</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b="0" i="0" dirty="0">
                <a:solidFill>
                  <a:schemeClr val="accent1"/>
                </a:solidFill>
                <a:effectLst/>
              </a:rPr>
              <a:t>Low birthweight deliveries for BLMK are significantly higher than England driven mostly by Luton which is the only place that is significantly higher at 9.1%.</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dirty="0">
                <a:solidFill>
                  <a:schemeClr val="accent1"/>
                </a:solidFill>
              </a:rPr>
              <a:t>Births to teenage mothers are slightly lower in BLMK and East of England compared to the national average. There is not much variation between place level rates.</a:t>
            </a:r>
            <a:endParaRPr lang="en-GB" sz="900" b="0" i="0" dirty="0">
              <a:solidFill>
                <a:srgbClr val="000000"/>
              </a:solidFill>
              <a:effectLst/>
            </a:endParaRPr>
          </a:p>
        </p:txBody>
      </p:sp>
      <p:sp>
        <p:nvSpPr>
          <p:cNvPr id="33" name="Rectangle: Rounded Corners 32">
            <a:extLst>
              <a:ext uri="{FF2B5EF4-FFF2-40B4-BE49-F238E27FC236}">
                <a16:creationId xmlns:a16="http://schemas.microsoft.com/office/drawing/2014/main" id="{E9F4C06D-93B4-285D-1A8F-C2084DFC4A52}"/>
              </a:ext>
            </a:extLst>
          </p:cNvPr>
          <p:cNvSpPr/>
          <p:nvPr/>
        </p:nvSpPr>
        <p:spPr>
          <a:xfrm>
            <a:off x="4935836" y="1544813"/>
            <a:ext cx="6342874" cy="1923009"/>
          </a:xfrm>
          <a:prstGeom prst="roundRect">
            <a:avLst>
              <a:gd name="adj" fmla="val 580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Rounded Corners 55">
            <a:extLst>
              <a:ext uri="{FF2B5EF4-FFF2-40B4-BE49-F238E27FC236}">
                <a16:creationId xmlns:a16="http://schemas.microsoft.com/office/drawing/2014/main" id="{676ADBB3-D396-C262-8252-40D554C4F985}"/>
              </a:ext>
            </a:extLst>
          </p:cNvPr>
          <p:cNvSpPr/>
          <p:nvPr/>
        </p:nvSpPr>
        <p:spPr>
          <a:xfrm>
            <a:off x="4311415" y="3848031"/>
            <a:ext cx="3746726" cy="2358293"/>
          </a:xfrm>
          <a:prstGeom prst="roundRect">
            <a:avLst>
              <a:gd name="adj" fmla="val 580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Rounded Corners 56">
            <a:extLst>
              <a:ext uri="{FF2B5EF4-FFF2-40B4-BE49-F238E27FC236}">
                <a16:creationId xmlns:a16="http://schemas.microsoft.com/office/drawing/2014/main" id="{E502A143-E92F-C37A-DF96-4AA3DF3CAA32}"/>
              </a:ext>
            </a:extLst>
          </p:cNvPr>
          <p:cNvSpPr/>
          <p:nvPr/>
        </p:nvSpPr>
        <p:spPr>
          <a:xfrm>
            <a:off x="8209511" y="3848031"/>
            <a:ext cx="3746726" cy="2358293"/>
          </a:xfrm>
          <a:prstGeom prst="roundRect">
            <a:avLst>
              <a:gd name="adj" fmla="val 580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0" name="Chart 9">
            <a:extLst>
              <a:ext uri="{FF2B5EF4-FFF2-40B4-BE49-F238E27FC236}">
                <a16:creationId xmlns:a16="http://schemas.microsoft.com/office/drawing/2014/main" id="{5BB30606-B6DB-E509-F004-AC3E81FDB07B}"/>
              </a:ext>
            </a:extLst>
          </p:cNvPr>
          <p:cNvGraphicFramePr>
            <a:graphicFrameLocks/>
          </p:cNvGraphicFramePr>
          <p:nvPr>
            <p:extLst>
              <p:ext uri="{D42A27DB-BD31-4B8C-83A1-F6EECF244321}">
                <p14:modId xmlns:p14="http://schemas.microsoft.com/office/powerpoint/2010/main" val="1214951387"/>
              </p:ext>
            </p:extLst>
          </p:nvPr>
        </p:nvGraphicFramePr>
        <p:xfrm>
          <a:off x="4362857" y="1299633"/>
          <a:ext cx="7488832" cy="2358294"/>
        </p:xfrm>
        <a:graphic>
          <a:graphicData uri="http://schemas.openxmlformats.org/drawingml/2006/chart">
            <c:chart xmlns:c="http://schemas.openxmlformats.org/drawingml/2006/chart" xmlns:r="http://schemas.openxmlformats.org/officeDocument/2006/relationships" r:id="rId11"/>
          </a:graphicData>
        </a:graphic>
      </p:graphicFrame>
    </p:spTree>
    <p:extLst>
      <p:ext uri="{BB962C8B-B14F-4D97-AF65-F5344CB8AC3E}">
        <p14:creationId xmlns:p14="http://schemas.microsoft.com/office/powerpoint/2010/main" val="31825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Protecting Health in Infancy</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3</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9</a:t>
            </a:fld>
            <a:endParaRPr lang="en-GB" dirty="0"/>
          </a:p>
        </p:txBody>
      </p:sp>
      <p:sp>
        <p:nvSpPr>
          <p:cNvPr id="10" name="Rectangle: Rounded Corners 9">
            <a:extLst>
              <a:ext uri="{FF2B5EF4-FFF2-40B4-BE49-F238E27FC236}">
                <a16:creationId xmlns:a16="http://schemas.microsoft.com/office/drawing/2014/main" id="{CA520BCE-1E32-5BCE-AE93-293FD86A5B62}"/>
              </a:ext>
            </a:extLst>
          </p:cNvPr>
          <p:cNvSpPr/>
          <p:nvPr/>
        </p:nvSpPr>
        <p:spPr>
          <a:xfrm>
            <a:off x="319720" y="1614641"/>
            <a:ext cx="5209467" cy="3153038"/>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p>
          <a:p>
            <a:pPr marL="171450" indent="-171450" algn="l">
              <a:buFont typeface="Courier New" panose="02070309020205020404" pitchFamily="49" charset="0"/>
              <a:buChar char="o"/>
            </a:pPr>
            <a:r>
              <a:rPr lang="en-GB" sz="1200" dirty="0">
                <a:solidFill>
                  <a:schemeClr val="accent1"/>
                </a:solidFill>
                <a:latin typeface="Arial" panose="020B0604020202020204" pitchFamily="34" charset="0"/>
              </a:rPr>
              <a:t>Child development recognisable two and a half years has an impact by the time children enter school. Inequalities are also observed with deprivation</a:t>
            </a:r>
            <a:r>
              <a:rPr lang="en-GB" sz="1200" b="0" i="0" dirty="0">
                <a:solidFill>
                  <a:schemeClr val="accent1"/>
                </a:solidFill>
                <a:effectLst/>
                <a:latin typeface="Arial" panose="020B0604020202020204" pitchFamily="34" charset="0"/>
              </a:rPr>
              <a:t>.</a:t>
            </a:r>
          </a:p>
          <a:p>
            <a:pPr marL="171450" indent="-171450" algn="l">
              <a:buFont typeface="Courier New" panose="02070309020205020404" pitchFamily="49" charset="0"/>
              <a:buChar char="o"/>
            </a:pPr>
            <a:endParaRPr lang="en-GB" sz="12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1200" b="0" i="0" dirty="0">
                <a:solidFill>
                  <a:schemeClr val="accent1"/>
                </a:solidFill>
                <a:effectLst/>
                <a:latin typeface="Arial" panose="020B0604020202020204" pitchFamily="34" charset="0"/>
              </a:rPr>
              <a:t>New birth visits are important for continuing support and identity early developmental needs and promote healthy parenting advice. Early interventions may be more successful.</a:t>
            </a:r>
          </a:p>
          <a:p>
            <a:pPr marL="171450" indent="-171450" algn="l">
              <a:buFont typeface="Courier New" panose="02070309020205020404" pitchFamily="49" charset="0"/>
              <a:buChar char="o"/>
            </a:pPr>
            <a:endParaRPr lang="en-GB" sz="12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1200" b="0" i="0" dirty="0">
                <a:solidFill>
                  <a:schemeClr val="accent1"/>
                </a:solidFill>
                <a:effectLst/>
                <a:latin typeface="Arial" panose="020B0604020202020204" pitchFamily="34" charset="0"/>
              </a:rPr>
              <a:t>The recommended target for MMR vaccination coverage is 95% for the first dose and 95% for the second at any point up to 5 years, to </a:t>
            </a:r>
            <a:r>
              <a:rPr lang="en-GB" sz="1200" dirty="0">
                <a:solidFill>
                  <a:schemeClr val="accent1"/>
                </a:solidFill>
                <a:latin typeface="Arial" panose="020B0604020202020204" pitchFamily="34" charset="0"/>
              </a:rPr>
              <a:t>prevent measles outbreaks</a:t>
            </a:r>
            <a:r>
              <a:rPr lang="en-GB" sz="1200" b="0" i="0" dirty="0">
                <a:solidFill>
                  <a:schemeClr val="accent1"/>
                </a:solidFill>
                <a:effectLst/>
                <a:latin typeface="Arial" panose="020B0604020202020204" pitchFamily="34" charset="0"/>
              </a:rPr>
              <a:t>. </a:t>
            </a:r>
          </a:p>
        </p:txBody>
      </p:sp>
      <p:sp>
        <p:nvSpPr>
          <p:cNvPr id="120" name="Title 1">
            <a:extLst>
              <a:ext uri="{FF2B5EF4-FFF2-40B4-BE49-F238E27FC236}">
                <a16:creationId xmlns:a16="http://schemas.microsoft.com/office/drawing/2014/main" id="{71F602D7-BF20-6EAA-3AE5-0B9F465D6274}"/>
              </a:ext>
            </a:extLst>
          </p:cNvPr>
          <p:cNvSpPr txBox="1">
            <a:spLocks/>
          </p:cNvSpPr>
          <p:nvPr/>
        </p:nvSpPr>
        <p:spPr>
          <a:xfrm>
            <a:off x="7048451" y="1527125"/>
            <a:ext cx="4211823" cy="470870"/>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2000" dirty="0"/>
              <a:t>Vaccination coverage for BLMK</a:t>
            </a:r>
          </a:p>
        </p:txBody>
      </p:sp>
      <p:sp>
        <p:nvSpPr>
          <p:cNvPr id="129" name="TextBox 128">
            <a:extLst>
              <a:ext uri="{FF2B5EF4-FFF2-40B4-BE49-F238E27FC236}">
                <a16:creationId xmlns:a16="http://schemas.microsoft.com/office/drawing/2014/main" id="{7BD199C1-EBB8-8B48-B9C1-D69827A38BE4}"/>
              </a:ext>
            </a:extLst>
          </p:cNvPr>
          <p:cNvSpPr txBox="1"/>
          <p:nvPr/>
        </p:nvSpPr>
        <p:spPr>
          <a:xfrm>
            <a:off x="6716148" y="4767679"/>
            <a:ext cx="5053044" cy="1169551"/>
          </a:xfrm>
          <a:prstGeom prst="rect">
            <a:avLst/>
          </a:prstGeom>
          <a:noFill/>
        </p:spPr>
        <p:txBody>
          <a:bodyPr wrap="square" rtlCol="0">
            <a:spAutoFit/>
          </a:bodyPr>
          <a:lstStyle/>
          <a:p>
            <a:r>
              <a:rPr lang="en-GB" sz="1000" dirty="0">
                <a:solidFill>
                  <a:schemeClr val="accent1"/>
                </a:solidFill>
              </a:rPr>
              <a:t>Second dose </a:t>
            </a:r>
            <a:r>
              <a:rPr lang="en-GB" sz="1000" b="1" dirty="0">
                <a:solidFill>
                  <a:schemeClr val="accent1"/>
                </a:solidFill>
              </a:rPr>
              <a:t>MMR</a:t>
            </a:r>
            <a:r>
              <a:rPr lang="en-GB" sz="1000" dirty="0">
                <a:solidFill>
                  <a:schemeClr val="accent1"/>
                </a:solidFill>
              </a:rPr>
              <a:t> </a:t>
            </a:r>
            <a:r>
              <a:rPr lang="en-GB" sz="1000" b="1" dirty="0">
                <a:solidFill>
                  <a:schemeClr val="accent1"/>
                </a:solidFill>
              </a:rPr>
              <a:t>vaccination</a:t>
            </a:r>
            <a:r>
              <a:rPr lang="en-GB" sz="1000" dirty="0">
                <a:solidFill>
                  <a:schemeClr val="accent1"/>
                </a:solidFill>
              </a:rPr>
              <a:t> coverage is </a:t>
            </a:r>
            <a:r>
              <a:rPr lang="en-GB" sz="1000" b="1" dirty="0">
                <a:solidFill>
                  <a:schemeClr val="accent1"/>
                </a:solidFill>
              </a:rPr>
              <a:t>86.1%</a:t>
            </a:r>
            <a:r>
              <a:rPr lang="en-GB" sz="1000" dirty="0">
                <a:solidFill>
                  <a:schemeClr val="accent1"/>
                </a:solidFill>
              </a:rPr>
              <a:t> and below the 90% target for BLMK.</a:t>
            </a:r>
            <a:endParaRPr lang="en-GB" sz="1000" b="1" dirty="0">
              <a:solidFill>
                <a:schemeClr val="accent1"/>
              </a:solidFill>
            </a:endParaRPr>
          </a:p>
          <a:p>
            <a:r>
              <a:rPr lang="en-GB" sz="1000" dirty="0">
                <a:solidFill>
                  <a:schemeClr val="accent1"/>
                </a:solidFill>
              </a:rPr>
              <a:t>This compares to </a:t>
            </a:r>
            <a:r>
              <a:rPr lang="en-GB" sz="1000" b="1" dirty="0">
                <a:solidFill>
                  <a:schemeClr val="accent1"/>
                </a:solidFill>
              </a:rPr>
              <a:t>89.2%</a:t>
            </a:r>
            <a:r>
              <a:rPr lang="en-GB" sz="1000" dirty="0">
                <a:solidFill>
                  <a:schemeClr val="accent1"/>
                </a:solidFill>
              </a:rPr>
              <a:t> for </a:t>
            </a:r>
            <a:r>
              <a:rPr lang="en-GB" sz="1000" b="1" dirty="0">
                <a:solidFill>
                  <a:schemeClr val="accent1"/>
                </a:solidFill>
              </a:rPr>
              <a:t>84.5% nationally.</a:t>
            </a:r>
          </a:p>
          <a:p>
            <a:endParaRPr lang="en-GB" sz="1000" b="1" dirty="0">
              <a:solidFill>
                <a:schemeClr val="accent1"/>
              </a:solidFill>
            </a:endParaRPr>
          </a:p>
          <a:p>
            <a:r>
              <a:rPr lang="en-GB" sz="1000" dirty="0">
                <a:solidFill>
                  <a:schemeClr val="accent1"/>
                </a:solidFill>
              </a:rPr>
              <a:t>The first dose </a:t>
            </a:r>
            <a:r>
              <a:rPr lang="en-GB" sz="1000" b="1" dirty="0">
                <a:solidFill>
                  <a:schemeClr val="accent1"/>
                </a:solidFill>
              </a:rPr>
              <a:t>HPV coverage </a:t>
            </a:r>
            <a:r>
              <a:rPr lang="en-GB" sz="1000" dirty="0">
                <a:solidFill>
                  <a:schemeClr val="accent1"/>
                </a:solidFill>
              </a:rPr>
              <a:t>in females is </a:t>
            </a:r>
            <a:r>
              <a:rPr lang="en-GB" sz="1000" b="1" dirty="0">
                <a:solidFill>
                  <a:schemeClr val="accent1"/>
                </a:solidFill>
              </a:rPr>
              <a:t>60.0%</a:t>
            </a:r>
            <a:r>
              <a:rPr lang="en-GB" sz="1000" dirty="0">
                <a:solidFill>
                  <a:schemeClr val="accent1"/>
                </a:solidFill>
              </a:rPr>
              <a:t> and in males is </a:t>
            </a:r>
            <a:r>
              <a:rPr lang="en-GB" sz="1000" b="1" dirty="0">
                <a:solidFill>
                  <a:schemeClr val="accent1"/>
                </a:solidFill>
              </a:rPr>
              <a:t>52.9%</a:t>
            </a:r>
            <a:r>
              <a:rPr lang="en-GB" sz="1000" dirty="0">
                <a:solidFill>
                  <a:schemeClr val="accent1"/>
                </a:solidFill>
              </a:rPr>
              <a:t>, both below the 80% target for BLMK.  This compares to </a:t>
            </a:r>
            <a:r>
              <a:rPr lang="en-GB" sz="1000" b="1" dirty="0">
                <a:solidFill>
                  <a:schemeClr val="accent1"/>
                </a:solidFill>
              </a:rPr>
              <a:t>71.3%</a:t>
            </a:r>
            <a:r>
              <a:rPr lang="en-GB" sz="1000" dirty="0">
                <a:solidFill>
                  <a:schemeClr val="accent1"/>
                </a:solidFill>
              </a:rPr>
              <a:t> and </a:t>
            </a:r>
            <a:r>
              <a:rPr lang="en-GB" sz="1000" b="1" dirty="0">
                <a:solidFill>
                  <a:schemeClr val="accent1"/>
                </a:solidFill>
              </a:rPr>
              <a:t>65.2%</a:t>
            </a:r>
            <a:r>
              <a:rPr lang="en-GB" sz="1000" dirty="0">
                <a:solidFill>
                  <a:schemeClr val="accent1"/>
                </a:solidFill>
              </a:rPr>
              <a:t> respectively for the </a:t>
            </a:r>
            <a:r>
              <a:rPr lang="en-GB" sz="1000" b="1" dirty="0">
                <a:solidFill>
                  <a:schemeClr val="accent1"/>
                </a:solidFill>
              </a:rPr>
              <a:t>national </a:t>
            </a:r>
            <a:r>
              <a:rPr lang="en-GB" sz="1000" dirty="0">
                <a:solidFill>
                  <a:schemeClr val="accent1"/>
                </a:solidFill>
              </a:rPr>
              <a:t>figure.</a:t>
            </a:r>
          </a:p>
        </p:txBody>
      </p:sp>
      <p:sp>
        <p:nvSpPr>
          <p:cNvPr id="130" name="TextBox 129">
            <a:extLst>
              <a:ext uri="{FF2B5EF4-FFF2-40B4-BE49-F238E27FC236}">
                <a16:creationId xmlns:a16="http://schemas.microsoft.com/office/drawing/2014/main" id="{39F42831-4C12-21DD-859C-8C0EEEAC5611}"/>
              </a:ext>
            </a:extLst>
          </p:cNvPr>
          <p:cNvSpPr txBox="1"/>
          <p:nvPr/>
        </p:nvSpPr>
        <p:spPr>
          <a:xfrm>
            <a:off x="9367913" y="3303903"/>
            <a:ext cx="864096" cy="261610"/>
          </a:xfrm>
          <a:prstGeom prst="rect">
            <a:avLst/>
          </a:prstGeom>
          <a:noFill/>
        </p:spPr>
        <p:txBody>
          <a:bodyPr wrap="square" rtlCol="0">
            <a:spAutoFit/>
          </a:bodyPr>
          <a:lstStyle/>
          <a:p>
            <a:r>
              <a:rPr lang="en-GB" sz="1100" b="1" dirty="0">
                <a:solidFill>
                  <a:schemeClr val="bg1"/>
                </a:solidFill>
              </a:rPr>
              <a:t>93.6%</a:t>
            </a:r>
          </a:p>
        </p:txBody>
      </p:sp>
      <p:sp>
        <p:nvSpPr>
          <p:cNvPr id="131" name="TextBox 130">
            <a:extLst>
              <a:ext uri="{FF2B5EF4-FFF2-40B4-BE49-F238E27FC236}">
                <a16:creationId xmlns:a16="http://schemas.microsoft.com/office/drawing/2014/main" id="{52D647C3-7FC4-A1A8-65F2-AE10E217912E}"/>
              </a:ext>
            </a:extLst>
          </p:cNvPr>
          <p:cNvSpPr txBox="1"/>
          <p:nvPr/>
        </p:nvSpPr>
        <p:spPr>
          <a:xfrm>
            <a:off x="9928149" y="3233410"/>
            <a:ext cx="864096" cy="261610"/>
          </a:xfrm>
          <a:prstGeom prst="rect">
            <a:avLst/>
          </a:prstGeom>
          <a:noFill/>
        </p:spPr>
        <p:txBody>
          <a:bodyPr wrap="square" rtlCol="0">
            <a:spAutoFit/>
          </a:bodyPr>
          <a:lstStyle/>
          <a:p>
            <a:r>
              <a:rPr lang="en-GB" sz="1100" b="1" dirty="0">
                <a:solidFill>
                  <a:schemeClr val="bg1"/>
                </a:solidFill>
              </a:rPr>
              <a:t>93.6%</a:t>
            </a:r>
          </a:p>
        </p:txBody>
      </p:sp>
      <p:sp>
        <p:nvSpPr>
          <p:cNvPr id="232" name="Title 1">
            <a:extLst>
              <a:ext uri="{FF2B5EF4-FFF2-40B4-BE49-F238E27FC236}">
                <a16:creationId xmlns:a16="http://schemas.microsoft.com/office/drawing/2014/main" id="{A4F471D6-8164-2C2F-E1A0-67579108C61E}"/>
              </a:ext>
            </a:extLst>
          </p:cNvPr>
          <p:cNvSpPr txBox="1">
            <a:spLocks/>
          </p:cNvSpPr>
          <p:nvPr/>
        </p:nvSpPr>
        <p:spPr>
          <a:xfrm>
            <a:off x="10512128" y="1992654"/>
            <a:ext cx="684273" cy="530425"/>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1200" dirty="0"/>
              <a:t>HPV Male 1 doses 12-13y</a:t>
            </a:r>
          </a:p>
        </p:txBody>
      </p:sp>
      <p:grpSp>
        <p:nvGrpSpPr>
          <p:cNvPr id="17" name="Group 16">
            <a:extLst>
              <a:ext uri="{FF2B5EF4-FFF2-40B4-BE49-F238E27FC236}">
                <a16:creationId xmlns:a16="http://schemas.microsoft.com/office/drawing/2014/main" id="{899ECC3C-66E6-07AB-08A7-AD16484D580B}"/>
              </a:ext>
            </a:extLst>
          </p:cNvPr>
          <p:cNvGrpSpPr/>
          <p:nvPr/>
        </p:nvGrpSpPr>
        <p:grpSpPr>
          <a:xfrm>
            <a:off x="10317171" y="2629069"/>
            <a:ext cx="1424301" cy="2208831"/>
            <a:chOff x="8366780" y="2428543"/>
            <a:chExt cx="1572099" cy="2208831"/>
          </a:xfrm>
        </p:grpSpPr>
        <p:sp>
          <p:nvSpPr>
            <p:cNvPr id="15" name="Line 9">
              <a:extLst>
                <a:ext uri="{FF2B5EF4-FFF2-40B4-BE49-F238E27FC236}">
                  <a16:creationId xmlns:a16="http://schemas.microsoft.com/office/drawing/2014/main" id="{EA890B20-1C79-33D2-4C57-7138FEFD31A0}"/>
                </a:ext>
              </a:extLst>
            </p:cNvPr>
            <p:cNvSpPr>
              <a:spLocks noChangeShapeType="1"/>
            </p:cNvSpPr>
            <p:nvPr/>
          </p:nvSpPr>
          <p:spPr bwMode="auto">
            <a:xfrm rot="18805489" flipH="1">
              <a:off x="8842924" y="4365054"/>
              <a:ext cx="279195" cy="265446"/>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nvGrpSpPr>
            <p:cNvPr id="13" name="Group 12">
              <a:extLst>
                <a:ext uri="{FF2B5EF4-FFF2-40B4-BE49-F238E27FC236}">
                  <a16:creationId xmlns:a16="http://schemas.microsoft.com/office/drawing/2014/main" id="{80A3A7A9-533F-7395-2443-32B0BC29DB68}"/>
                </a:ext>
              </a:extLst>
            </p:cNvPr>
            <p:cNvGrpSpPr/>
            <p:nvPr/>
          </p:nvGrpSpPr>
          <p:grpSpPr>
            <a:xfrm>
              <a:off x="8366780" y="2428543"/>
              <a:ext cx="1572099" cy="1910268"/>
              <a:chOff x="8327818" y="2335525"/>
              <a:chExt cx="1684772" cy="2047178"/>
            </a:xfrm>
          </p:grpSpPr>
          <p:grpSp>
            <p:nvGrpSpPr>
              <p:cNvPr id="189" name="Group 188">
                <a:extLst>
                  <a:ext uri="{FF2B5EF4-FFF2-40B4-BE49-F238E27FC236}">
                    <a16:creationId xmlns:a16="http://schemas.microsoft.com/office/drawing/2014/main" id="{E13A14E4-EF7E-A018-DE66-AA0AE33476E3}"/>
                  </a:ext>
                </a:extLst>
              </p:cNvPr>
              <p:cNvGrpSpPr/>
              <p:nvPr/>
            </p:nvGrpSpPr>
            <p:grpSpPr>
              <a:xfrm>
                <a:off x="8327818" y="2335525"/>
                <a:ext cx="1319745" cy="2047178"/>
                <a:chOff x="8747594" y="2767259"/>
                <a:chExt cx="1488028" cy="2308219"/>
              </a:xfrm>
            </p:grpSpPr>
            <p:grpSp>
              <p:nvGrpSpPr>
                <p:cNvPr id="190" name="Group 189">
                  <a:extLst>
                    <a:ext uri="{FF2B5EF4-FFF2-40B4-BE49-F238E27FC236}">
                      <a16:creationId xmlns:a16="http://schemas.microsoft.com/office/drawing/2014/main" id="{F4BCEC8C-A181-567E-6EBE-F621508FDD97}"/>
                    </a:ext>
                  </a:extLst>
                </p:cNvPr>
                <p:cNvGrpSpPr/>
                <p:nvPr/>
              </p:nvGrpSpPr>
              <p:grpSpPr>
                <a:xfrm>
                  <a:off x="9417327" y="4818290"/>
                  <a:ext cx="152303" cy="257188"/>
                  <a:chOff x="2204359" y="5200508"/>
                  <a:chExt cx="152303" cy="257188"/>
                </a:xfrm>
              </p:grpSpPr>
              <p:sp>
                <p:nvSpPr>
                  <p:cNvPr id="228" name="Freeform 12">
                    <a:extLst>
                      <a:ext uri="{FF2B5EF4-FFF2-40B4-BE49-F238E27FC236}">
                        <a16:creationId xmlns:a16="http://schemas.microsoft.com/office/drawing/2014/main" id="{4AED1A5E-137C-3EC5-E8AA-1CD2B4FED8A3}"/>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229" name="Freeform 37">
                    <a:extLst>
                      <a:ext uri="{FF2B5EF4-FFF2-40B4-BE49-F238E27FC236}">
                        <a16:creationId xmlns:a16="http://schemas.microsoft.com/office/drawing/2014/main" id="{04151667-E809-E3F4-6050-1DF322C101B4}"/>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230" name="Freeform 38">
                    <a:extLst>
                      <a:ext uri="{FF2B5EF4-FFF2-40B4-BE49-F238E27FC236}">
                        <a16:creationId xmlns:a16="http://schemas.microsoft.com/office/drawing/2014/main" id="{2CDF135C-2486-3048-F6DE-B7217845BE75}"/>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231" name="Freeform 39">
                    <a:extLst>
                      <a:ext uri="{FF2B5EF4-FFF2-40B4-BE49-F238E27FC236}">
                        <a16:creationId xmlns:a16="http://schemas.microsoft.com/office/drawing/2014/main" id="{6CA2CA08-3B88-C2F0-0B79-9E293DFB4CEF}"/>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191" name="Group 190">
                  <a:extLst>
                    <a:ext uri="{FF2B5EF4-FFF2-40B4-BE49-F238E27FC236}">
                      <a16:creationId xmlns:a16="http://schemas.microsoft.com/office/drawing/2014/main" id="{C69266F6-34EB-78C6-A706-E7A775090C65}"/>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192" name="Freeform 748">
                    <a:extLst>
                      <a:ext uri="{FF2B5EF4-FFF2-40B4-BE49-F238E27FC236}">
                        <a16:creationId xmlns:a16="http://schemas.microsoft.com/office/drawing/2014/main" id="{51543A1B-4937-C04A-F88C-3D0BF51FBB9C}"/>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193" name="Rectangle 192">
                    <a:extLst>
                      <a:ext uri="{FF2B5EF4-FFF2-40B4-BE49-F238E27FC236}">
                        <a16:creationId xmlns:a16="http://schemas.microsoft.com/office/drawing/2014/main" id="{B911FB25-7963-0074-0255-E141E8F8AD0F}"/>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94" name="Rectangle 193">
                    <a:extLst>
                      <a:ext uri="{FF2B5EF4-FFF2-40B4-BE49-F238E27FC236}">
                        <a16:creationId xmlns:a16="http://schemas.microsoft.com/office/drawing/2014/main" id="{8ABEB1C0-1413-6CA9-0DDF-6C01376CDDDF}"/>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95" name="Rectangle 194">
                    <a:extLst>
                      <a:ext uri="{FF2B5EF4-FFF2-40B4-BE49-F238E27FC236}">
                        <a16:creationId xmlns:a16="http://schemas.microsoft.com/office/drawing/2014/main" id="{EE497E49-4124-01BE-7257-5C286D3E58BA}"/>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96" name="Rectangle 195">
                    <a:extLst>
                      <a:ext uri="{FF2B5EF4-FFF2-40B4-BE49-F238E27FC236}">
                        <a16:creationId xmlns:a16="http://schemas.microsoft.com/office/drawing/2014/main" id="{5126A084-F560-0531-7F62-FFCE832AF3F1}"/>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197" name="Chart 196">
                    <a:extLst>
                      <a:ext uri="{FF2B5EF4-FFF2-40B4-BE49-F238E27FC236}">
                        <a16:creationId xmlns:a16="http://schemas.microsoft.com/office/drawing/2014/main" id="{A6A0676A-C975-1558-7A0B-6ECFCD016CEE}"/>
                      </a:ext>
                    </a:extLst>
                  </p:cNvPr>
                  <p:cNvGraphicFramePr/>
                  <p:nvPr>
                    <p:extLst>
                      <p:ext uri="{D42A27DB-BD31-4B8C-83A1-F6EECF244321}">
                        <p14:modId xmlns:p14="http://schemas.microsoft.com/office/powerpoint/2010/main" val="753750758"/>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3"/>
                  </a:graphicData>
                </a:graphic>
              </p:graphicFrame>
              <p:sp>
                <p:nvSpPr>
                  <p:cNvPr id="198" name="Freeform 754">
                    <a:extLst>
                      <a:ext uri="{FF2B5EF4-FFF2-40B4-BE49-F238E27FC236}">
                        <a16:creationId xmlns:a16="http://schemas.microsoft.com/office/drawing/2014/main" id="{617F47D4-A901-545B-9360-B661FC35F6A4}"/>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99" name="Freeform 755">
                    <a:extLst>
                      <a:ext uri="{FF2B5EF4-FFF2-40B4-BE49-F238E27FC236}">
                        <a16:creationId xmlns:a16="http://schemas.microsoft.com/office/drawing/2014/main" id="{F441EE0D-6031-6DAB-8678-71F3E7977B2B}"/>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200" name="Group 199">
                    <a:extLst>
                      <a:ext uri="{FF2B5EF4-FFF2-40B4-BE49-F238E27FC236}">
                        <a16:creationId xmlns:a16="http://schemas.microsoft.com/office/drawing/2014/main" id="{1935B3C8-52BC-D96C-3D3E-F742A8D14F89}"/>
                      </a:ext>
                    </a:extLst>
                  </p:cNvPr>
                  <p:cNvGrpSpPr/>
                  <p:nvPr/>
                </p:nvGrpSpPr>
                <p:grpSpPr>
                  <a:xfrm>
                    <a:off x="3633892" y="2326434"/>
                    <a:ext cx="272915" cy="2426781"/>
                    <a:chOff x="3633892" y="2326434"/>
                    <a:chExt cx="272915" cy="2426781"/>
                  </a:xfrm>
                </p:grpSpPr>
                <p:sp>
                  <p:nvSpPr>
                    <p:cNvPr id="204" name="Line 14">
                      <a:extLst>
                        <a:ext uri="{FF2B5EF4-FFF2-40B4-BE49-F238E27FC236}">
                          <a16:creationId xmlns:a16="http://schemas.microsoft.com/office/drawing/2014/main" id="{7701ACFD-2568-BA82-7614-4BDDA8F30A9F}"/>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5" name="Line 15">
                      <a:extLst>
                        <a:ext uri="{FF2B5EF4-FFF2-40B4-BE49-F238E27FC236}">
                          <a16:creationId xmlns:a16="http://schemas.microsoft.com/office/drawing/2014/main" id="{3A251345-BD03-E499-FF0B-AD3F061228C9}"/>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6" name="Line 16">
                      <a:extLst>
                        <a:ext uri="{FF2B5EF4-FFF2-40B4-BE49-F238E27FC236}">
                          <a16:creationId xmlns:a16="http://schemas.microsoft.com/office/drawing/2014/main" id="{E834825F-FD87-7869-2A0D-55AC3C7A6B61}"/>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7" name="Line 17">
                      <a:extLst>
                        <a:ext uri="{FF2B5EF4-FFF2-40B4-BE49-F238E27FC236}">
                          <a16:creationId xmlns:a16="http://schemas.microsoft.com/office/drawing/2014/main" id="{9209BC0E-D862-7B12-3320-6B9D04B8762A}"/>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8" name="Line 18">
                      <a:extLst>
                        <a:ext uri="{FF2B5EF4-FFF2-40B4-BE49-F238E27FC236}">
                          <a16:creationId xmlns:a16="http://schemas.microsoft.com/office/drawing/2014/main" id="{0F9443CD-E1F8-37B7-F523-D771057ECEC8}"/>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9" name="Line 19">
                      <a:extLst>
                        <a:ext uri="{FF2B5EF4-FFF2-40B4-BE49-F238E27FC236}">
                          <a16:creationId xmlns:a16="http://schemas.microsoft.com/office/drawing/2014/main" id="{57FCB3BB-9703-6E88-5CDC-56BB657A29EF}"/>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0" name="Line 20">
                      <a:extLst>
                        <a:ext uri="{FF2B5EF4-FFF2-40B4-BE49-F238E27FC236}">
                          <a16:creationId xmlns:a16="http://schemas.microsoft.com/office/drawing/2014/main" id="{85019C27-8767-D3A5-2CAF-04663A63F568}"/>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1" name="Line 21">
                      <a:extLst>
                        <a:ext uri="{FF2B5EF4-FFF2-40B4-BE49-F238E27FC236}">
                          <a16:creationId xmlns:a16="http://schemas.microsoft.com/office/drawing/2014/main" id="{E9BD8A58-30C2-0894-3FA6-F8AFADEFDF52}"/>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2" name="Line 22">
                      <a:extLst>
                        <a:ext uri="{FF2B5EF4-FFF2-40B4-BE49-F238E27FC236}">
                          <a16:creationId xmlns:a16="http://schemas.microsoft.com/office/drawing/2014/main" id="{76BA7CBA-2549-AFA4-28F3-4200D2841A8B}"/>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213" name="Line 23">
                      <a:extLst>
                        <a:ext uri="{FF2B5EF4-FFF2-40B4-BE49-F238E27FC236}">
                          <a16:creationId xmlns:a16="http://schemas.microsoft.com/office/drawing/2014/main" id="{3796A943-35BE-241B-401F-0A47DF295292}"/>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4" name="Line 24">
                      <a:extLst>
                        <a:ext uri="{FF2B5EF4-FFF2-40B4-BE49-F238E27FC236}">
                          <a16:creationId xmlns:a16="http://schemas.microsoft.com/office/drawing/2014/main" id="{A9E3F2AA-D683-9718-E6EC-56C0E8B4E303}"/>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5" name="Line 25">
                      <a:extLst>
                        <a:ext uri="{FF2B5EF4-FFF2-40B4-BE49-F238E27FC236}">
                          <a16:creationId xmlns:a16="http://schemas.microsoft.com/office/drawing/2014/main" id="{013172E6-F800-A3C5-7189-85027EA5A1B0}"/>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6" name="Line 26">
                      <a:extLst>
                        <a:ext uri="{FF2B5EF4-FFF2-40B4-BE49-F238E27FC236}">
                          <a16:creationId xmlns:a16="http://schemas.microsoft.com/office/drawing/2014/main" id="{B1FA93F3-C843-6C35-18DE-C8BD5C4E6A8C}"/>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7" name="Line 27">
                      <a:extLst>
                        <a:ext uri="{FF2B5EF4-FFF2-40B4-BE49-F238E27FC236}">
                          <a16:creationId xmlns:a16="http://schemas.microsoft.com/office/drawing/2014/main" id="{320E73F5-C010-8D31-394B-DFD9829C3B20}"/>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8" name="Line 28">
                      <a:extLst>
                        <a:ext uri="{FF2B5EF4-FFF2-40B4-BE49-F238E27FC236}">
                          <a16:creationId xmlns:a16="http://schemas.microsoft.com/office/drawing/2014/main" id="{F1A2DF9C-5AEC-B031-AB0F-E1F6A4AFA6B0}"/>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9" name="Line 29">
                      <a:extLst>
                        <a:ext uri="{FF2B5EF4-FFF2-40B4-BE49-F238E27FC236}">
                          <a16:creationId xmlns:a16="http://schemas.microsoft.com/office/drawing/2014/main" id="{5B6B59BD-3EEF-0DFE-D1A2-0AFDDA2FA360}"/>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0" name="Line 30">
                      <a:extLst>
                        <a:ext uri="{FF2B5EF4-FFF2-40B4-BE49-F238E27FC236}">
                          <a16:creationId xmlns:a16="http://schemas.microsoft.com/office/drawing/2014/main" id="{27276F4F-AD6B-1F66-0463-5DC01AC3DA5D}"/>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1" name="Line 31">
                      <a:extLst>
                        <a:ext uri="{FF2B5EF4-FFF2-40B4-BE49-F238E27FC236}">
                          <a16:creationId xmlns:a16="http://schemas.microsoft.com/office/drawing/2014/main" id="{B8B23480-48CA-D042-F185-7DFF0D98EBDA}"/>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2" name="Line 33">
                      <a:extLst>
                        <a:ext uri="{FF2B5EF4-FFF2-40B4-BE49-F238E27FC236}">
                          <a16:creationId xmlns:a16="http://schemas.microsoft.com/office/drawing/2014/main" id="{A03BA5D6-A483-40D8-5904-82908B89BEA6}"/>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3" name="Line 34">
                      <a:extLst>
                        <a:ext uri="{FF2B5EF4-FFF2-40B4-BE49-F238E27FC236}">
                          <a16:creationId xmlns:a16="http://schemas.microsoft.com/office/drawing/2014/main" id="{4E6DC3F4-191F-1D55-4697-3B3F035DD441}"/>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4" name="Line 35">
                      <a:extLst>
                        <a:ext uri="{FF2B5EF4-FFF2-40B4-BE49-F238E27FC236}">
                          <a16:creationId xmlns:a16="http://schemas.microsoft.com/office/drawing/2014/main" id="{FDF96840-B888-81F2-C377-F8EE6D668DE4}"/>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5" name="Line 36">
                      <a:extLst>
                        <a:ext uri="{FF2B5EF4-FFF2-40B4-BE49-F238E27FC236}">
                          <a16:creationId xmlns:a16="http://schemas.microsoft.com/office/drawing/2014/main" id="{1E25FC2F-6A0A-4BA8-73A1-F62003DFCA4F}"/>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6" name="Line 13">
                      <a:extLst>
                        <a:ext uri="{FF2B5EF4-FFF2-40B4-BE49-F238E27FC236}">
                          <a16:creationId xmlns:a16="http://schemas.microsoft.com/office/drawing/2014/main" id="{43A1B3C8-2AA1-1A17-1806-8192D097C85B}"/>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201" name="Rectangle 200">
                    <a:extLst>
                      <a:ext uri="{FF2B5EF4-FFF2-40B4-BE49-F238E27FC236}">
                        <a16:creationId xmlns:a16="http://schemas.microsoft.com/office/drawing/2014/main" id="{B21A3DB6-8C81-0313-267F-B8082FA58216}"/>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202" name="Rectangle 201">
                    <a:extLst>
                      <a:ext uri="{FF2B5EF4-FFF2-40B4-BE49-F238E27FC236}">
                        <a16:creationId xmlns:a16="http://schemas.microsoft.com/office/drawing/2014/main" id="{DA585905-6C08-1B2F-4B54-80F034DD8953}"/>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203" name="Rectangle 202">
                    <a:extLst>
                      <a:ext uri="{FF2B5EF4-FFF2-40B4-BE49-F238E27FC236}">
                        <a16:creationId xmlns:a16="http://schemas.microsoft.com/office/drawing/2014/main" id="{21390D0E-D073-A28D-E3CB-393F800DCC8F}"/>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233" name="Group 232">
                <a:extLst>
                  <a:ext uri="{FF2B5EF4-FFF2-40B4-BE49-F238E27FC236}">
                    <a16:creationId xmlns:a16="http://schemas.microsoft.com/office/drawing/2014/main" id="{9028D850-597B-44AA-4895-59EE467F2B99}"/>
                  </a:ext>
                </a:extLst>
              </p:cNvPr>
              <p:cNvGrpSpPr/>
              <p:nvPr/>
            </p:nvGrpSpPr>
            <p:grpSpPr>
              <a:xfrm>
                <a:off x="9186208" y="2606869"/>
                <a:ext cx="826382" cy="1439200"/>
                <a:chOff x="11116223" y="2453731"/>
                <a:chExt cx="1091074" cy="1900178"/>
              </a:xfrm>
            </p:grpSpPr>
            <p:grpSp>
              <p:nvGrpSpPr>
                <p:cNvPr id="234" name="Group 233">
                  <a:extLst>
                    <a:ext uri="{FF2B5EF4-FFF2-40B4-BE49-F238E27FC236}">
                      <a16:creationId xmlns:a16="http://schemas.microsoft.com/office/drawing/2014/main" id="{A5949454-4C06-23DA-83ED-41850A4508AA}"/>
                    </a:ext>
                  </a:extLst>
                </p:cNvPr>
                <p:cNvGrpSpPr/>
                <p:nvPr/>
              </p:nvGrpSpPr>
              <p:grpSpPr>
                <a:xfrm>
                  <a:off x="11116223" y="2683484"/>
                  <a:ext cx="1091074" cy="1670425"/>
                  <a:chOff x="11116223" y="2683484"/>
                  <a:chExt cx="1091074" cy="1670425"/>
                </a:xfrm>
              </p:grpSpPr>
              <p:graphicFrame>
                <p:nvGraphicFramePr>
                  <p:cNvPr id="236" name="Chart 235">
                    <a:extLst>
                      <a:ext uri="{FF2B5EF4-FFF2-40B4-BE49-F238E27FC236}">
                        <a16:creationId xmlns:a16="http://schemas.microsoft.com/office/drawing/2014/main" id="{5939B1D9-F051-34BA-D098-2519518BDE31}"/>
                      </a:ext>
                    </a:extLst>
                  </p:cNvPr>
                  <p:cNvGraphicFramePr/>
                  <p:nvPr>
                    <p:extLst>
                      <p:ext uri="{D42A27DB-BD31-4B8C-83A1-F6EECF244321}">
                        <p14:modId xmlns:p14="http://schemas.microsoft.com/office/powerpoint/2010/main" val="2823944191"/>
                      </p:ext>
                    </p:extLst>
                  </p:nvPr>
                </p:nvGraphicFramePr>
                <p:xfrm>
                  <a:off x="11116223" y="2683484"/>
                  <a:ext cx="526623" cy="1670425"/>
                </p:xfrm>
                <a:graphic>
                  <a:graphicData uri="http://schemas.openxmlformats.org/drawingml/2006/chart">
                    <c:chart xmlns:c="http://schemas.openxmlformats.org/drawingml/2006/chart" xmlns:r="http://schemas.openxmlformats.org/officeDocument/2006/relationships" r:id="rId4"/>
                  </a:graphicData>
                </a:graphic>
              </p:graphicFrame>
              <p:sp>
                <p:nvSpPr>
                  <p:cNvPr id="237" name="TextBox 236">
                    <a:extLst>
                      <a:ext uri="{FF2B5EF4-FFF2-40B4-BE49-F238E27FC236}">
                        <a16:creationId xmlns:a16="http://schemas.microsoft.com/office/drawing/2014/main" id="{7E825549-F3B8-2B0A-2C50-728E2678989E}"/>
                      </a:ext>
                    </a:extLst>
                  </p:cNvPr>
                  <p:cNvSpPr txBox="1"/>
                  <p:nvPr/>
                </p:nvSpPr>
                <p:spPr>
                  <a:xfrm>
                    <a:off x="11422153" y="3170313"/>
                    <a:ext cx="785144" cy="283064"/>
                  </a:xfrm>
                  <a:prstGeom prst="rect">
                    <a:avLst/>
                  </a:prstGeom>
                  <a:noFill/>
                </p:spPr>
                <p:txBody>
                  <a:bodyPr wrap="square" rtlCol="0">
                    <a:spAutoFit/>
                  </a:bodyPr>
                  <a:lstStyle/>
                  <a:p>
                    <a:r>
                      <a:rPr lang="en-GB" sz="700" b="1" dirty="0">
                        <a:solidFill>
                          <a:schemeClr val="accent1"/>
                        </a:solidFill>
                      </a:rPr>
                      <a:t>&lt;80%</a:t>
                    </a:r>
                  </a:p>
                </p:txBody>
              </p:sp>
              <p:sp>
                <p:nvSpPr>
                  <p:cNvPr id="238" name="TextBox 237">
                    <a:extLst>
                      <a:ext uri="{FF2B5EF4-FFF2-40B4-BE49-F238E27FC236}">
                        <a16:creationId xmlns:a16="http://schemas.microsoft.com/office/drawing/2014/main" id="{90BC5DE9-D9A8-CF4A-7697-33666300D964}"/>
                      </a:ext>
                    </a:extLst>
                  </p:cNvPr>
                  <p:cNvSpPr txBox="1"/>
                  <p:nvPr/>
                </p:nvSpPr>
                <p:spPr>
                  <a:xfrm>
                    <a:off x="11406728" y="3874352"/>
                    <a:ext cx="763621" cy="283064"/>
                  </a:xfrm>
                  <a:prstGeom prst="rect">
                    <a:avLst/>
                  </a:prstGeom>
                  <a:noFill/>
                </p:spPr>
                <p:txBody>
                  <a:bodyPr wrap="square" rtlCol="0">
                    <a:spAutoFit/>
                  </a:bodyPr>
                  <a:lstStyle/>
                  <a:p>
                    <a:r>
                      <a:rPr lang="en-GB" sz="700" b="1" dirty="0">
                        <a:solidFill>
                          <a:schemeClr val="accent1"/>
                        </a:solidFill>
                      </a:rPr>
                      <a:t>≥ 90%</a:t>
                    </a:r>
                  </a:p>
                </p:txBody>
              </p:sp>
            </p:grpSp>
            <p:sp>
              <p:nvSpPr>
                <p:cNvPr id="235" name="TextBox 234">
                  <a:extLst>
                    <a:ext uri="{FF2B5EF4-FFF2-40B4-BE49-F238E27FC236}">
                      <a16:creationId xmlns:a16="http://schemas.microsoft.com/office/drawing/2014/main" id="{F3947026-8E30-6149-BA51-DC34F7CE4A57}"/>
                    </a:ext>
                  </a:extLst>
                </p:cNvPr>
                <p:cNvSpPr txBox="1"/>
                <p:nvPr/>
              </p:nvSpPr>
              <p:spPr>
                <a:xfrm>
                  <a:off x="11173876" y="2453731"/>
                  <a:ext cx="785145" cy="325086"/>
                </a:xfrm>
                <a:prstGeom prst="rect">
                  <a:avLst/>
                </a:prstGeom>
                <a:noFill/>
              </p:spPr>
              <p:txBody>
                <a:bodyPr wrap="square" rtlCol="0">
                  <a:spAutoFit/>
                </a:bodyPr>
                <a:lstStyle/>
                <a:p>
                  <a:r>
                    <a:rPr lang="en-GB" sz="1000" b="1" dirty="0">
                      <a:solidFill>
                        <a:schemeClr val="accent1"/>
                      </a:solidFill>
                    </a:rPr>
                    <a:t>Goal</a:t>
                  </a:r>
                </a:p>
              </p:txBody>
            </p:sp>
          </p:grpSp>
        </p:grpSp>
      </p:grpSp>
      <p:sp>
        <p:nvSpPr>
          <p:cNvPr id="9" name="TextBox 8">
            <a:extLst>
              <a:ext uri="{FF2B5EF4-FFF2-40B4-BE49-F238E27FC236}">
                <a16:creationId xmlns:a16="http://schemas.microsoft.com/office/drawing/2014/main" id="{BA1F7CED-4B79-6BAB-D8E2-ED33C2466F69}"/>
              </a:ext>
            </a:extLst>
          </p:cNvPr>
          <p:cNvSpPr txBox="1"/>
          <p:nvPr/>
        </p:nvSpPr>
        <p:spPr>
          <a:xfrm>
            <a:off x="10648095" y="3255840"/>
            <a:ext cx="715252" cy="261610"/>
          </a:xfrm>
          <a:prstGeom prst="rect">
            <a:avLst/>
          </a:prstGeom>
          <a:noFill/>
        </p:spPr>
        <p:txBody>
          <a:bodyPr wrap="square" rtlCol="0">
            <a:spAutoFit/>
          </a:bodyPr>
          <a:lstStyle/>
          <a:p>
            <a:r>
              <a:rPr lang="en-GB" sz="1100" b="1" dirty="0">
                <a:solidFill>
                  <a:schemeClr val="bg1"/>
                </a:solidFill>
              </a:rPr>
              <a:t>52.9%</a:t>
            </a:r>
          </a:p>
        </p:txBody>
      </p:sp>
      <p:sp>
        <p:nvSpPr>
          <p:cNvPr id="12" name="TextBox 11">
            <a:extLst>
              <a:ext uri="{FF2B5EF4-FFF2-40B4-BE49-F238E27FC236}">
                <a16:creationId xmlns:a16="http://schemas.microsoft.com/office/drawing/2014/main" id="{68BAA684-DB59-B81C-4670-23AE5CC7CA3C}"/>
              </a:ext>
            </a:extLst>
          </p:cNvPr>
          <p:cNvSpPr txBox="1"/>
          <p:nvPr/>
        </p:nvSpPr>
        <p:spPr>
          <a:xfrm>
            <a:off x="11031227" y="5039966"/>
            <a:ext cx="554957" cy="430887"/>
          </a:xfrm>
          <a:prstGeom prst="rect">
            <a:avLst/>
          </a:prstGeom>
          <a:noFill/>
        </p:spPr>
        <p:txBody>
          <a:bodyPr wrap="square" rtlCol="0">
            <a:spAutoFit/>
          </a:bodyPr>
          <a:lstStyle/>
          <a:p>
            <a:r>
              <a:rPr lang="en-GB" sz="1100" b="1" dirty="0">
                <a:solidFill>
                  <a:schemeClr val="bg1"/>
                </a:solidFill>
              </a:rPr>
              <a:t>33.2%</a:t>
            </a:r>
          </a:p>
        </p:txBody>
      </p:sp>
      <p:sp>
        <p:nvSpPr>
          <p:cNvPr id="22" name="Rectangle: Rounded Corners 21">
            <a:extLst>
              <a:ext uri="{FF2B5EF4-FFF2-40B4-BE49-F238E27FC236}">
                <a16:creationId xmlns:a16="http://schemas.microsoft.com/office/drawing/2014/main" id="{7624ED39-8EB8-1411-4291-62395CEC3727}"/>
              </a:ext>
            </a:extLst>
          </p:cNvPr>
          <p:cNvSpPr/>
          <p:nvPr/>
        </p:nvSpPr>
        <p:spPr>
          <a:xfrm>
            <a:off x="6506647" y="1508324"/>
            <a:ext cx="5280621" cy="4656980"/>
          </a:xfrm>
          <a:prstGeom prst="roundRect">
            <a:avLst>
              <a:gd name="adj" fmla="val 503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4" name="Title 1">
            <a:extLst>
              <a:ext uri="{FF2B5EF4-FFF2-40B4-BE49-F238E27FC236}">
                <a16:creationId xmlns:a16="http://schemas.microsoft.com/office/drawing/2014/main" id="{12A63218-6692-085B-5DC6-654A60A5D568}"/>
              </a:ext>
            </a:extLst>
          </p:cNvPr>
          <p:cNvSpPr txBox="1">
            <a:spLocks/>
          </p:cNvSpPr>
          <p:nvPr/>
        </p:nvSpPr>
        <p:spPr>
          <a:xfrm>
            <a:off x="7954863" y="1872907"/>
            <a:ext cx="509856"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endParaRPr lang="en-US" sz="1200" dirty="0"/>
          </a:p>
        </p:txBody>
      </p:sp>
      <p:grpSp>
        <p:nvGrpSpPr>
          <p:cNvPr id="764" name="Group 763">
            <a:extLst>
              <a:ext uri="{FF2B5EF4-FFF2-40B4-BE49-F238E27FC236}">
                <a16:creationId xmlns:a16="http://schemas.microsoft.com/office/drawing/2014/main" id="{5D201FE9-3389-D8C0-8ABE-CAD509E6AA47}"/>
              </a:ext>
            </a:extLst>
          </p:cNvPr>
          <p:cNvGrpSpPr/>
          <p:nvPr/>
        </p:nvGrpSpPr>
        <p:grpSpPr>
          <a:xfrm>
            <a:off x="6497397" y="2623392"/>
            <a:ext cx="2026757" cy="2240907"/>
            <a:chOff x="9794347" y="2767259"/>
            <a:chExt cx="2427590" cy="2684093"/>
          </a:xfrm>
        </p:grpSpPr>
        <p:grpSp>
          <p:nvGrpSpPr>
            <p:cNvPr id="765" name="Group 764">
              <a:extLst>
                <a:ext uri="{FF2B5EF4-FFF2-40B4-BE49-F238E27FC236}">
                  <a16:creationId xmlns:a16="http://schemas.microsoft.com/office/drawing/2014/main" id="{1BFE2821-744A-89B7-A9A1-60DE58C034FD}"/>
                </a:ext>
              </a:extLst>
            </p:cNvPr>
            <p:cNvGrpSpPr/>
            <p:nvPr/>
          </p:nvGrpSpPr>
          <p:grpSpPr>
            <a:xfrm>
              <a:off x="10733909" y="2767259"/>
              <a:ext cx="1488028" cy="2684093"/>
              <a:chOff x="8747594" y="2767259"/>
              <a:chExt cx="1488028" cy="2684093"/>
            </a:xfrm>
          </p:grpSpPr>
          <p:grpSp>
            <p:nvGrpSpPr>
              <p:cNvPr id="809" name="Group 808">
                <a:extLst>
                  <a:ext uri="{FF2B5EF4-FFF2-40B4-BE49-F238E27FC236}">
                    <a16:creationId xmlns:a16="http://schemas.microsoft.com/office/drawing/2014/main" id="{567227B7-395B-9B9F-FD3B-565B935C8EEA}"/>
                  </a:ext>
                </a:extLst>
              </p:cNvPr>
              <p:cNvGrpSpPr/>
              <p:nvPr/>
            </p:nvGrpSpPr>
            <p:grpSpPr>
              <a:xfrm>
                <a:off x="9336360" y="4818290"/>
                <a:ext cx="317943" cy="633062"/>
                <a:chOff x="2123392" y="5200508"/>
                <a:chExt cx="317943" cy="633062"/>
              </a:xfrm>
            </p:grpSpPr>
            <p:sp>
              <p:nvSpPr>
                <p:cNvPr id="846" name="Line 9">
                  <a:extLst>
                    <a:ext uri="{FF2B5EF4-FFF2-40B4-BE49-F238E27FC236}">
                      <a16:creationId xmlns:a16="http://schemas.microsoft.com/office/drawing/2014/main" id="{74C85F9A-BF0C-CB58-F308-6D87804D811D}"/>
                    </a:ext>
                  </a:extLst>
                </p:cNvPr>
                <p:cNvSpPr>
                  <a:spLocks noChangeShapeType="1"/>
                </p:cNvSpPr>
                <p:nvPr/>
              </p:nvSpPr>
              <p:spPr bwMode="auto">
                <a:xfrm rot="18805489" flipH="1">
                  <a:off x="2115158" y="5507392"/>
                  <a:ext cx="334412" cy="317943"/>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47" name="Freeform 12">
                  <a:extLst>
                    <a:ext uri="{FF2B5EF4-FFF2-40B4-BE49-F238E27FC236}">
                      <a16:creationId xmlns:a16="http://schemas.microsoft.com/office/drawing/2014/main" id="{A27711D5-6E29-81AD-376B-332E4734DDCF}"/>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48" name="Freeform 37">
                  <a:extLst>
                    <a:ext uri="{FF2B5EF4-FFF2-40B4-BE49-F238E27FC236}">
                      <a16:creationId xmlns:a16="http://schemas.microsoft.com/office/drawing/2014/main" id="{DE7C3EE1-607C-3B7C-D4CD-84C0732DC94F}"/>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49" name="Freeform 38">
                  <a:extLst>
                    <a:ext uri="{FF2B5EF4-FFF2-40B4-BE49-F238E27FC236}">
                      <a16:creationId xmlns:a16="http://schemas.microsoft.com/office/drawing/2014/main" id="{F6BAC7C8-678D-A388-7BE5-2789B293A37E}"/>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50" name="Freeform 39">
                  <a:extLst>
                    <a:ext uri="{FF2B5EF4-FFF2-40B4-BE49-F238E27FC236}">
                      <a16:creationId xmlns:a16="http://schemas.microsoft.com/office/drawing/2014/main" id="{06513CAB-A735-0DE6-0191-9F60DAA02F85}"/>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810" name="Group 809">
                <a:extLst>
                  <a:ext uri="{FF2B5EF4-FFF2-40B4-BE49-F238E27FC236}">
                    <a16:creationId xmlns:a16="http://schemas.microsoft.com/office/drawing/2014/main" id="{7C25483F-1606-1432-9EFE-FAF6B5E30D6B}"/>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811" name="Freeform 748">
                  <a:extLst>
                    <a:ext uri="{FF2B5EF4-FFF2-40B4-BE49-F238E27FC236}">
                      <a16:creationId xmlns:a16="http://schemas.microsoft.com/office/drawing/2014/main" id="{8F457549-EE78-E2DB-B25D-FB4B7BE46F88}"/>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812" name="Rectangle 811">
                  <a:extLst>
                    <a:ext uri="{FF2B5EF4-FFF2-40B4-BE49-F238E27FC236}">
                      <a16:creationId xmlns:a16="http://schemas.microsoft.com/office/drawing/2014/main" id="{4557EB53-B5D9-B63F-6BE6-16CE18457709}"/>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13" name="Rectangle 812">
                  <a:extLst>
                    <a:ext uri="{FF2B5EF4-FFF2-40B4-BE49-F238E27FC236}">
                      <a16:creationId xmlns:a16="http://schemas.microsoft.com/office/drawing/2014/main" id="{539F2CF9-68CB-8D7A-2BC9-A961D9EBB8D3}"/>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14" name="Rectangle 813">
                  <a:extLst>
                    <a:ext uri="{FF2B5EF4-FFF2-40B4-BE49-F238E27FC236}">
                      <a16:creationId xmlns:a16="http://schemas.microsoft.com/office/drawing/2014/main" id="{C506F561-1374-196C-13BD-8420FC4C0F6D}"/>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15" name="Rectangle 814">
                  <a:extLst>
                    <a:ext uri="{FF2B5EF4-FFF2-40B4-BE49-F238E27FC236}">
                      <a16:creationId xmlns:a16="http://schemas.microsoft.com/office/drawing/2014/main" id="{C5D5B2CE-E983-B32B-5732-9AF883B5833A}"/>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816" name="Chart 815">
                  <a:extLst>
                    <a:ext uri="{FF2B5EF4-FFF2-40B4-BE49-F238E27FC236}">
                      <a16:creationId xmlns:a16="http://schemas.microsoft.com/office/drawing/2014/main" id="{0E7E41C3-936F-CD71-5C20-5DB20ECB9739}"/>
                    </a:ext>
                  </a:extLst>
                </p:cNvPr>
                <p:cNvGraphicFramePr/>
                <p:nvPr>
                  <p:extLst>
                    <p:ext uri="{D42A27DB-BD31-4B8C-83A1-F6EECF244321}">
                      <p14:modId xmlns:p14="http://schemas.microsoft.com/office/powerpoint/2010/main" val="2174330974"/>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5"/>
                </a:graphicData>
              </a:graphic>
            </p:graphicFrame>
            <p:sp>
              <p:nvSpPr>
                <p:cNvPr id="817" name="Freeform 754">
                  <a:extLst>
                    <a:ext uri="{FF2B5EF4-FFF2-40B4-BE49-F238E27FC236}">
                      <a16:creationId xmlns:a16="http://schemas.microsoft.com/office/drawing/2014/main" id="{0A25A949-B6F7-FD47-485E-625611D5B4EA}"/>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18" name="Freeform 755">
                  <a:extLst>
                    <a:ext uri="{FF2B5EF4-FFF2-40B4-BE49-F238E27FC236}">
                      <a16:creationId xmlns:a16="http://schemas.microsoft.com/office/drawing/2014/main" id="{256159EF-F5FE-AF55-6BB8-3123F0E3B92D}"/>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819" name="Group 818">
                  <a:extLst>
                    <a:ext uri="{FF2B5EF4-FFF2-40B4-BE49-F238E27FC236}">
                      <a16:creationId xmlns:a16="http://schemas.microsoft.com/office/drawing/2014/main" id="{20C3868B-4625-EA62-48A3-E7100A0E1606}"/>
                    </a:ext>
                  </a:extLst>
                </p:cNvPr>
                <p:cNvGrpSpPr/>
                <p:nvPr/>
              </p:nvGrpSpPr>
              <p:grpSpPr>
                <a:xfrm>
                  <a:off x="3633892" y="2326434"/>
                  <a:ext cx="438810" cy="2426781"/>
                  <a:chOff x="3633892" y="2326434"/>
                  <a:chExt cx="438810" cy="2426781"/>
                </a:xfrm>
              </p:grpSpPr>
              <p:sp>
                <p:nvSpPr>
                  <p:cNvPr id="823" name="Line 14">
                    <a:extLst>
                      <a:ext uri="{FF2B5EF4-FFF2-40B4-BE49-F238E27FC236}">
                        <a16:creationId xmlns:a16="http://schemas.microsoft.com/office/drawing/2014/main" id="{781673BA-DA65-D5DC-ADC9-3A0A468AB6B9}"/>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4" name="Line 15">
                    <a:extLst>
                      <a:ext uri="{FF2B5EF4-FFF2-40B4-BE49-F238E27FC236}">
                        <a16:creationId xmlns:a16="http://schemas.microsoft.com/office/drawing/2014/main" id="{E92104F6-1D93-C326-B089-615BD0939EC6}"/>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5" name="Line 16">
                    <a:extLst>
                      <a:ext uri="{FF2B5EF4-FFF2-40B4-BE49-F238E27FC236}">
                        <a16:creationId xmlns:a16="http://schemas.microsoft.com/office/drawing/2014/main" id="{BA6D1617-B5CB-4D61-E07C-2C81EC3770FB}"/>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6" name="Line 17">
                    <a:extLst>
                      <a:ext uri="{FF2B5EF4-FFF2-40B4-BE49-F238E27FC236}">
                        <a16:creationId xmlns:a16="http://schemas.microsoft.com/office/drawing/2014/main" id="{7EAB2766-4474-8C93-BC13-CD77BFCD0946}"/>
                      </a:ext>
                    </a:extLst>
                  </p:cNvPr>
                  <p:cNvSpPr>
                    <a:spLocks noChangeShapeType="1"/>
                  </p:cNvSpPr>
                  <p:nvPr/>
                </p:nvSpPr>
                <p:spPr bwMode="auto">
                  <a:xfrm rot="18805489">
                    <a:off x="3823280" y="2468332"/>
                    <a:ext cx="242021"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7" name="Line 18">
                    <a:extLst>
                      <a:ext uri="{FF2B5EF4-FFF2-40B4-BE49-F238E27FC236}">
                        <a16:creationId xmlns:a16="http://schemas.microsoft.com/office/drawing/2014/main" id="{41ECF3F0-270B-465C-ABD0-164DD9E0F7CD}"/>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8" name="Line 19">
                    <a:extLst>
                      <a:ext uri="{FF2B5EF4-FFF2-40B4-BE49-F238E27FC236}">
                        <a16:creationId xmlns:a16="http://schemas.microsoft.com/office/drawing/2014/main" id="{839B705A-6094-2819-1940-5A675AF0C3BC}"/>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9" name="Line 20">
                    <a:extLst>
                      <a:ext uri="{FF2B5EF4-FFF2-40B4-BE49-F238E27FC236}">
                        <a16:creationId xmlns:a16="http://schemas.microsoft.com/office/drawing/2014/main" id="{31641EA8-8D89-4050-1DB4-7BD61D08D666}"/>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0" name="Line 21">
                    <a:extLst>
                      <a:ext uri="{FF2B5EF4-FFF2-40B4-BE49-F238E27FC236}">
                        <a16:creationId xmlns:a16="http://schemas.microsoft.com/office/drawing/2014/main" id="{142A1792-E308-A309-C9C3-505AFBC9DAEC}"/>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1" name="Line 22">
                    <a:extLst>
                      <a:ext uri="{FF2B5EF4-FFF2-40B4-BE49-F238E27FC236}">
                        <a16:creationId xmlns:a16="http://schemas.microsoft.com/office/drawing/2014/main" id="{5AD1B908-0881-6FEF-F0D2-BF2AC9485FF8}"/>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832" name="Line 23">
                    <a:extLst>
                      <a:ext uri="{FF2B5EF4-FFF2-40B4-BE49-F238E27FC236}">
                        <a16:creationId xmlns:a16="http://schemas.microsoft.com/office/drawing/2014/main" id="{2B317A6E-CE21-FB44-ADE8-FAB49F87BC20}"/>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3" name="Line 24">
                    <a:extLst>
                      <a:ext uri="{FF2B5EF4-FFF2-40B4-BE49-F238E27FC236}">
                        <a16:creationId xmlns:a16="http://schemas.microsoft.com/office/drawing/2014/main" id="{AC86D1D8-AAEF-5F9A-A361-3839B9423C0A}"/>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4" name="Line 25">
                    <a:extLst>
                      <a:ext uri="{FF2B5EF4-FFF2-40B4-BE49-F238E27FC236}">
                        <a16:creationId xmlns:a16="http://schemas.microsoft.com/office/drawing/2014/main" id="{A511B251-DE33-75A3-9BED-3828EA23234C}"/>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5" name="Line 26">
                    <a:extLst>
                      <a:ext uri="{FF2B5EF4-FFF2-40B4-BE49-F238E27FC236}">
                        <a16:creationId xmlns:a16="http://schemas.microsoft.com/office/drawing/2014/main" id="{CFE3F1A3-0A33-9A1B-A41F-56B426D6DC75}"/>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6" name="Line 27">
                    <a:extLst>
                      <a:ext uri="{FF2B5EF4-FFF2-40B4-BE49-F238E27FC236}">
                        <a16:creationId xmlns:a16="http://schemas.microsoft.com/office/drawing/2014/main" id="{5B0B9F1D-0886-8498-FC8A-BFF801479515}"/>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7" name="Line 28">
                    <a:extLst>
                      <a:ext uri="{FF2B5EF4-FFF2-40B4-BE49-F238E27FC236}">
                        <a16:creationId xmlns:a16="http://schemas.microsoft.com/office/drawing/2014/main" id="{90F5FD69-FF96-EA65-8685-86302E8BF69A}"/>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8" name="Line 29">
                    <a:extLst>
                      <a:ext uri="{FF2B5EF4-FFF2-40B4-BE49-F238E27FC236}">
                        <a16:creationId xmlns:a16="http://schemas.microsoft.com/office/drawing/2014/main" id="{2BDA4750-B2A8-CB5B-BA5B-BD448BC358B9}"/>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9" name="Line 30">
                    <a:extLst>
                      <a:ext uri="{FF2B5EF4-FFF2-40B4-BE49-F238E27FC236}">
                        <a16:creationId xmlns:a16="http://schemas.microsoft.com/office/drawing/2014/main" id="{0DAD8B56-64AA-4673-E68E-D77D5F4CEFE2}"/>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0" name="Line 31">
                    <a:extLst>
                      <a:ext uri="{FF2B5EF4-FFF2-40B4-BE49-F238E27FC236}">
                        <a16:creationId xmlns:a16="http://schemas.microsoft.com/office/drawing/2014/main" id="{7DFB916C-3B5C-16F0-8740-BFF77C3DC86F}"/>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1" name="Line 33">
                    <a:extLst>
                      <a:ext uri="{FF2B5EF4-FFF2-40B4-BE49-F238E27FC236}">
                        <a16:creationId xmlns:a16="http://schemas.microsoft.com/office/drawing/2014/main" id="{B48C167D-B059-6B6F-874E-8CD17640AB6F}"/>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2" name="Line 34">
                    <a:extLst>
                      <a:ext uri="{FF2B5EF4-FFF2-40B4-BE49-F238E27FC236}">
                        <a16:creationId xmlns:a16="http://schemas.microsoft.com/office/drawing/2014/main" id="{6079EB87-F7E4-9F51-FC43-8D490CB6D28A}"/>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3" name="Line 35">
                    <a:extLst>
                      <a:ext uri="{FF2B5EF4-FFF2-40B4-BE49-F238E27FC236}">
                        <a16:creationId xmlns:a16="http://schemas.microsoft.com/office/drawing/2014/main" id="{337B6EC1-DB0B-FCB4-EF45-DDB6C44B4759}"/>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4" name="Line 36">
                    <a:extLst>
                      <a:ext uri="{FF2B5EF4-FFF2-40B4-BE49-F238E27FC236}">
                        <a16:creationId xmlns:a16="http://schemas.microsoft.com/office/drawing/2014/main" id="{4D99980B-C38A-1D20-386A-9B2BF70C399C}"/>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5" name="Line 13">
                    <a:extLst>
                      <a:ext uri="{FF2B5EF4-FFF2-40B4-BE49-F238E27FC236}">
                        <a16:creationId xmlns:a16="http://schemas.microsoft.com/office/drawing/2014/main" id="{3143AF88-391F-E148-B585-F54DFEB670F5}"/>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820" name="Rectangle 819">
                  <a:extLst>
                    <a:ext uri="{FF2B5EF4-FFF2-40B4-BE49-F238E27FC236}">
                      <a16:creationId xmlns:a16="http://schemas.microsoft.com/office/drawing/2014/main" id="{5EEB64BB-8CD2-6149-5172-193BF65285F4}"/>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21" name="Rectangle 820">
                  <a:extLst>
                    <a:ext uri="{FF2B5EF4-FFF2-40B4-BE49-F238E27FC236}">
                      <a16:creationId xmlns:a16="http://schemas.microsoft.com/office/drawing/2014/main" id="{BA92FD7C-69F7-6722-F162-E486F2321CAF}"/>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22" name="Rectangle 821">
                  <a:extLst>
                    <a:ext uri="{FF2B5EF4-FFF2-40B4-BE49-F238E27FC236}">
                      <a16:creationId xmlns:a16="http://schemas.microsoft.com/office/drawing/2014/main" id="{298C8337-E131-5060-56DF-82675B56BEFB}"/>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766" name="Group 765">
              <a:extLst>
                <a:ext uri="{FF2B5EF4-FFF2-40B4-BE49-F238E27FC236}">
                  <a16:creationId xmlns:a16="http://schemas.microsoft.com/office/drawing/2014/main" id="{FD9DBEDA-194A-60AA-DC40-2B4338CE3005}"/>
                </a:ext>
              </a:extLst>
            </p:cNvPr>
            <p:cNvGrpSpPr/>
            <p:nvPr/>
          </p:nvGrpSpPr>
          <p:grpSpPr>
            <a:xfrm>
              <a:off x="9794347" y="2767259"/>
              <a:ext cx="1488028" cy="2684093"/>
              <a:chOff x="9794347" y="2767259"/>
              <a:chExt cx="1488028" cy="2684093"/>
            </a:xfrm>
          </p:grpSpPr>
          <p:grpSp>
            <p:nvGrpSpPr>
              <p:cNvPr id="767" name="Group 766">
                <a:extLst>
                  <a:ext uri="{FF2B5EF4-FFF2-40B4-BE49-F238E27FC236}">
                    <a16:creationId xmlns:a16="http://schemas.microsoft.com/office/drawing/2014/main" id="{50D8E00D-77F4-348B-8EC8-7E89169D59BA}"/>
                  </a:ext>
                </a:extLst>
              </p:cNvPr>
              <p:cNvGrpSpPr/>
              <p:nvPr/>
            </p:nvGrpSpPr>
            <p:grpSpPr>
              <a:xfrm>
                <a:off x="10374318" y="4818290"/>
                <a:ext cx="317943" cy="633062"/>
                <a:chOff x="2123392" y="5200508"/>
                <a:chExt cx="317943" cy="633062"/>
              </a:xfrm>
            </p:grpSpPr>
            <p:sp>
              <p:nvSpPr>
                <p:cNvPr id="804" name="Line 9">
                  <a:extLst>
                    <a:ext uri="{FF2B5EF4-FFF2-40B4-BE49-F238E27FC236}">
                      <a16:creationId xmlns:a16="http://schemas.microsoft.com/office/drawing/2014/main" id="{A5B20204-A95B-6AAD-A5E4-9F52A2581304}"/>
                    </a:ext>
                  </a:extLst>
                </p:cNvPr>
                <p:cNvSpPr>
                  <a:spLocks noChangeShapeType="1"/>
                </p:cNvSpPr>
                <p:nvPr/>
              </p:nvSpPr>
              <p:spPr bwMode="auto">
                <a:xfrm rot="18805489" flipH="1">
                  <a:off x="2115158" y="5507392"/>
                  <a:ext cx="334412" cy="317943"/>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5" name="Freeform 12">
                  <a:extLst>
                    <a:ext uri="{FF2B5EF4-FFF2-40B4-BE49-F238E27FC236}">
                      <a16:creationId xmlns:a16="http://schemas.microsoft.com/office/drawing/2014/main" id="{671EF3B4-5592-86FC-D3D7-636150D291FE}"/>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6" name="Freeform 37">
                  <a:extLst>
                    <a:ext uri="{FF2B5EF4-FFF2-40B4-BE49-F238E27FC236}">
                      <a16:creationId xmlns:a16="http://schemas.microsoft.com/office/drawing/2014/main" id="{DE2FC891-FBB3-A6F4-A428-DDE22525ECBA}"/>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7" name="Freeform 38">
                  <a:extLst>
                    <a:ext uri="{FF2B5EF4-FFF2-40B4-BE49-F238E27FC236}">
                      <a16:creationId xmlns:a16="http://schemas.microsoft.com/office/drawing/2014/main" id="{A4516EFE-9677-7C9D-2732-425703AB3B89}"/>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8" name="Freeform 39">
                  <a:extLst>
                    <a:ext uri="{FF2B5EF4-FFF2-40B4-BE49-F238E27FC236}">
                      <a16:creationId xmlns:a16="http://schemas.microsoft.com/office/drawing/2014/main" id="{6C31E7D4-45B5-F83D-1BC0-B7C0CE721CBA}"/>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768" name="Group 767">
                <a:extLst>
                  <a:ext uri="{FF2B5EF4-FFF2-40B4-BE49-F238E27FC236}">
                    <a16:creationId xmlns:a16="http://schemas.microsoft.com/office/drawing/2014/main" id="{2AF9DBB4-CB0C-9088-7C86-4B7C0F439A24}"/>
                  </a:ext>
                </a:extLst>
              </p:cNvPr>
              <p:cNvGrpSpPr/>
              <p:nvPr/>
            </p:nvGrpSpPr>
            <p:grpSpPr>
              <a:xfrm>
                <a:off x="9794347" y="2767259"/>
                <a:ext cx="1488028" cy="2101610"/>
                <a:chOff x="2763482" y="1128574"/>
                <a:chExt cx="2355763" cy="4050612"/>
              </a:xfrm>
              <a:effectLst>
                <a:outerShdw blurRad="50800" dist="38100" dir="2700000" algn="tl" rotWithShape="0">
                  <a:prstClr val="black">
                    <a:alpha val="40000"/>
                  </a:prstClr>
                </a:outerShdw>
              </a:effectLst>
            </p:grpSpPr>
            <p:sp>
              <p:nvSpPr>
                <p:cNvPr id="769" name="Freeform 748">
                  <a:extLst>
                    <a:ext uri="{FF2B5EF4-FFF2-40B4-BE49-F238E27FC236}">
                      <a16:creationId xmlns:a16="http://schemas.microsoft.com/office/drawing/2014/main" id="{8FA5C977-D75E-33BC-BBA2-11E029DD800D}"/>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770" name="Rectangle 769">
                  <a:extLst>
                    <a:ext uri="{FF2B5EF4-FFF2-40B4-BE49-F238E27FC236}">
                      <a16:creationId xmlns:a16="http://schemas.microsoft.com/office/drawing/2014/main" id="{AFFC2428-267E-B9D2-F35F-961E80F4CFF0}"/>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1" name="Rectangle 770">
                  <a:extLst>
                    <a:ext uri="{FF2B5EF4-FFF2-40B4-BE49-F238E27FC236}">
                      <a16:creationId xmlns:a16="http://schemas.microsoft.com/office/drawing/2014/main" id="{21FAFB95-A16D-30CE-33AF-59F848BF94F5}"/>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2" name="Rectangle 771">
                  <a:extLst>
                    <a:ext uri="{FF2B5EF4-FFF2-40B4-BE49-F238E27FC236}">
                      <a16:creationId xmlns:a16="http://schemas.microsoft.com/office/drawing/2014/main" id="{2BB327D6-480E-48AC-A90A-C9F70EEB9524}"/>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3" name="Rectangle 772">
                  <a:extLst>
                    <a:ext uri="{FF2B5EF4-FFF2-40B4-BE49-F238E27FC236}">
                      <a16:creationId xmlns:a16="http://schemas.microsoft.com/office/drawing/2014/main" id="{EC9FE3B7-F329-2238-01B7-C19835E3786F}"/>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774" name="Chart 773">
                  <a:extLst>
                    <a:ext uri="{FF2B5EF4-FFF2-40B4-BE49-F238E27FC236}">
                      <a16:creationId xmlns:a16="http://schemas.microsoft.com/office/drawing/2014/main" id="{567C82A0-D832-613D-3D0B-F160A63BDD96}"/>
                    </a:ext>
                  </a:extLst>
                </p:cNvPr>
                <p:cNvGraphicFramePr/>
                <p:nvPr>
                  <p:extLst>
                    <p:ext uri="{D42A27DB-BD31-4B8C-83A1-F6EECF244321}">
                      <p14:modId xmlns:p14="http://schemas.microsoft.com/office/powerpoint/2010/main" val="1509678910"/>
                    </p:ext>
                  </p:extLst>
                </p:nvPr>
              </p:nvGraphicFramePr>
              <p:xfrm>
                <a:off x="2763482" y="2043349"/>
                <a:ext cx="2355763" cy="2942109"/>
              </p:xfrm>
              <a:graphic>
                <a:graphicData uri="http://schemas.openxmlformats.org/drawingml/2006/chart">
                  <c:chart xmlns:c="http://schemas.openxmlformats.org/drawingml/2006/chart" xmlns:r="http://schemas.openxmlformats.org/officeDocument/2006/relationships" r:id="rId6"/>
                </a:graphicData>
              </a:graphic>
            </p:graphicFrame>
            <p:sp>
              <p:nvSpPr>
                <p:cNvPr id="775" name="Freeform 754">
                  <a:extLst>
                    <a:ext uri="{FF2B5EF4-FFF2-40B4-BE49-F238E27FC236}">
                      <a16:creationId xmlns:a16="http://schemas.microsoft.com/office/drawing/2014/main" id="{B3AB8423-6F2A-22F8-6FD3-1705631909AF}"/>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76" name="Freeform 755">
                  <a:extLst>
                    <a:ext uri="{FF2B5EF4-FFF2-40B4-BE49-F238E27FC236}">
                      <a16:creationId xmlns:a16="http://schemas.microsoft.com/office/drawing/2014/main" id="{9B71997D-5186-A01E-8B97-019F2A88B491}"/>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777" name="Group 776">
                  <a:extLst>
                    <a:ext uri="{FF2B5EF4-FFF2-40B4-BE49-F238E27FC236}">
                      <a16:creationId xmlns:a16="http://schemas.microsoft.com/office/drawing/2014/main" id="{2CDCC9AF-C748-1BB5-8F29-BCF68C436DA1}"/>
                    </a:ext>
                  </a:extLst>
                </p:cNvPr>
                <p:cNvGrpSpPr/>
                <p:nvPr/>
              </p:nvGrpSpPr>
              <p:grpSpPr>
                <a:xfrm>
                  <a:off x="3633892" y="2326434"/>
                  <a:ext cx="272915" cy="2426781"/>
                  <a:chOff x="3633892" y="2326434"/>
                  <a:chExt cx="272915" cy="2426781"/>
                </a:xfrm>
              </p:grpSpPr>
              <p:sp>
                <p:nvSpPr>
                  <p:cNvPr id="781" name="Line 14">
                    <a:extLst>
                      <a:ext uri="{FF2B5EF4-FFF2-40B4-BE49-F238E27FC236}">
                        <a16:creationId xmlns:a16="http://schemas.microsoft.com/office/drawing/2014/main" id="{6FCCFAA0-A69A-9F12-F925-D2EB2C2BD785}"/>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2" name="Line 15">
                    <a:extLst>
                      <a:ext uri="{FF2B5EF4-FFF2-40B4-BE49-F238E27FC236}">
                        <a16:creationId xmlns:a16="http://schemas.microsoft.com/office/drawing/2014/main" id="{E3714228-BAC3-4C27-0FA7-7DA7F539C110}"/>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3" name="Line 16">
                    <a:extLst>
                      <a:ext uri="{FF2B5EF4-FFF2-40B4-BE49-F238E27FC236}">
                        <a16:creationId xmlns:a16="http://schemas.microsoft.com/office/drawing/2014/main" id="{0E6781E3-B1CA-755E-162A-E9E28BCCB75E}"/>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4" name="Line 17">
                    <a:extLst>
                      <a:ext uri="{FF2B5EF4-FFF2-40B4-BE49-F238E27FC236}">
                        <a16:creationId xmlns:a16="http://schemas.microsoft.com/office/drawing/2014/main" id="{7F912C93-A14D-D2D4-E2C0-568062E528E9}"/>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5" name="Line 18">
                    <a:extLst>
                      <a:ext uri="{FF2B5EF4-FFF2-40B4-BE49-F238E27FC236}">
                        <a16:creationId xmlns:a16="http://schemas.microsoft.com/office/drawing/2014/main" id="{B7636547-3A92-7C53-8964-99A741C1EDC6}"/>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6" name="Line 19">
                    <a:extLst>
                      <a:ext uri="{FF2B5EF4-FFF2-40B4-BE49-F238E27FC236}">
                        <a16:creationId xmlns:a16="http://schemas.microsoft.com/office/drawing/2014/main" id="{46453CC2-DE05-1EA5-CC0A-4E3A494322B0}"/>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7" name="Line 20">
                    <a:extLst>
                      <a:ext uri="{FF2B5EF4-FFF2-40B4-BE49-F238E27FC236}">
                        <a16:creationId xmlns:a16="http://schemas.microsoft.com/office/drawing/2014/main" id="{50B7630F-3D26-A787-438E-733DF3C10F4F}"/>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8" name="Line 21">
                    <a:extLst>
                      <a:ext uri="{FF2B5EF4-FFF2-40B4-BE49-F238E27FC236}">
                        <a16:creationId xmlns:a16="http://schemas.microsoft.com/office/drawing/2014/main" id="{534A6A37-B7FC-6A71-641D-0D57A7388CE3}"/>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9" name="Line 22">
                    <a:extLst>
                      <a:ext uri="{FF2B5EF4-FFF2-40B4-BE49-F238E27FC236}">
                        <a16:creationId xmlns:a16="http://schemas.microsoft.com/office/drawing/2014/main" id="{C3712F1B-25EF-AD4F-82BE-5755C5FB91D8}"/>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0" name="Line 23">
                    <a:extLst>
                      <a:ext uri="{FF2B5EF4-FFF2-40B4-BE49-F238E27FC236}">
                        <a16:creationId xmlns:a16="http://schemas.microsoft.com/office/drawing/2014/main" id="{76BB6FEC-E1B6-1FC1-F8AC-6D43B1C74153}"/>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1" name="Line 24">
                    <a:extLst>
                      <a:ext uri="{FF2B5EF4-FFF2-40B4-BE49-F238E27FC236}">
                        <a16:creationId xmlns:a16="http://schemas.microsoft.com/office/drawing/2014/main" id="{63845DFD-6331-B9E8-7757-9B8FB094F8FE}"/>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2" name="Line 25">
                    <a:extLst>
                      <a:ext uri="{FF2B5EF4-FFF2-40B4-BE49-F238E27FC236}">
                        <a16:creationId xmlns:a16="http://schemas.microsoft.com/office/drawing/2014/main" id="{CAC15AF4-1510-E11F-679C-43F52E78ABB9}"/>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3" name="Line 26">
                    <a:extLst>
                      <a:ext uri="{FF2B5EF4-FFF2-40B4-BE49-F238E27FC236}">
                        <a16:creationId xmlns:a16="http://schemas.microsoft.com/office/drawing/2014/main" id="{221982D3-C8BB-8391-6D7A-1FB162CB546E}"/>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4" name="Line 27">
                    <a:extLst>
                      <a:ext uri="{FF2B5EF4-FFF2-40B4-BE49-F238E27FC236}">
                        <a16:creationId xmlns:a16="http://schemas.microsoft.com/office/drawing/2014/main" id="{53705FAB-6982-8F16-8FDF-E9ADFCC7DD43}"/>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5" name="Line 28">
                    <a:extLst>
                      <a:ext uri="{FF2B5EF4-FFF2-40B4-BE49-F238E27FC236}">
                        <a16:creationId xmlns:a16="http://schemas.microsoft.com/office/drawing/2014/main" id="{B5155494-C128-2D80-0322-D0EBF812757F}"/>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6" name="Line 29">
                    <a:extLst>
                      <a:ext uri="{FF2B5EF4-FFF2-40B4-BE49-F238E27FC236}">
                        <a16:creationId xmlns:a16="http://schemas.microsoft.com/office/drawing/2014/main" id="{37DE56FE-0706-3B01-DE3B-2B7D87092DAA}"/>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7" name="Line 30">
                    <a:extLst>
                      <a:ext uri="{FF2B5EF4-FFF2-40B4-BE49-F238E27FC236}">
                        <a16:creationId xmlns:a16="http://schemas.microsoft.com/office/drawing/2014/main" id="{378E8313-E9A9-C375-9D1D-69562C1CA671}"/>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8" name="Line 31">
                    <a:extLst>
                      <a:ext uri="{FF2B5EF4-FFF2-40B4-BE49-F238E27FC236}">
                        <a16:creationId xmlns:a16="http://schemas.microsoft.com/office/drawing/2014/main" id="{873CB7FC-2138-4867-0BDB-500A773E5607}"/>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9" name="Line 33">
                    <a:extLst>
                      <a:ext uri="{FF2B5EF4-FFF2-40B4-BE49-F238E27FC236}">
                        <a16:creationId xmlns:a16="http://schemas.microsoft.com/office/drawing/2014/main" id="{63E8BFCC-A100-1419-539F-726DABAE77A0}"/>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0" name="Line 34">
                    <a:extLst>
                      <a:ext uri="{FF2B5EF4-FFF2-40B4-BE49-F238E27FC236}">
                        <a16:creationId xmlns:a16="http://schemas.microsoft.com/office/drawing/2014/main" id="{38BFDC89-8494-1A9F-B1E1-EE581F559D36}"/>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1" name="Line 35">
                    <a:extLst>
                      <a:ext uri="{FF2B5EF4-FFF2-40B4-BE49-F238E27FC236}">
                        <a16:creationId xmlns:a16="http://schemas.microsoft.com/office/drawing/2014/main" id="{EA607E40-4821-926B-BE7A-8A48F7EE35E8}"/>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2" name="Line 36">
                    <a:extLst>
                      <a:ext uri="{FF2B5EF4-FFF2-40B4-BE49-F238E27FC236}">
                        <a16:creationId xmlns:a16="http://schemas.microsoft.com/office/drawing/2014/main" id="{3038FF02-E116-598D-6B67-B764CCEF7EC3}"/>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3" name="Line 13">
                    <a:extLst>
                      <a:ext uri="{FF2B5EF4-FFF2-40B4-BE49-F238E27FC236}">
                        <a16:creationId xmlns:a16="http://schemas.microsoft.com/office/drawing/2014/main" id="{C380587F-A43E-FE8C-F27E-C6D7D5F1F23A}"/>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778" name="Rectangle 777">
                  <a:extLst>
                    <a:ext uri="{FF2B5EF4-FFF2-40B4-BE49-F238E27FC236}">
                      <a16:creationId xmlns:a16="http://schemas.microsoft.com/office/drawing/2014/main" id="{EF7C41B3-0D25-A229-27D2-A582733F0038}"/>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9" name="Rectangle 778">
                  <a:extLst>
                    <a:ext uri="{FF2B5EF4-FFF2-40B4-BE49-F238E27FC236}">
                      <a16:creationId xmlns:a16="http://schemas.microsoft.com/office/drawing/2014/main" id="{A81CFC52-91EE-07C8-0BEA-B1A5039C73EE}"/>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80" name="Rectangle 779">
                  <a:extLst>
                    <a:ext uri="{FF2B5EF4-FFF2-40B4-BE49-F238E27FC236}">
                      <a16:creationId xmlns:a16="http://schemas.microsoft.com/office/drawing/2014/main" id="{10382D7E-1D3A-3015-A37A-9544957C23E8}"/>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dirty="0"/>
                </a:p>
              </p:txBody>
            </p:sp>
          </p:grpSp>
        </p:grpSp>
      </p:grpSp>
      <p:sp>
        <p:nvSpPr>
          <p:cNvPr id="851" name="Title 1">
            <a:extLst>
              <a:ext uri="{FF2B5EF4-FFF2-40B4-BE49-F238E27FC236}">
                <a16:creationId xmlns:a16="http://schemas.microsoft.com/office/drawing/2014/main" id="{6A7A53A2-84C3-CBBF-54C9-A33E54F2CF65}"/>
              </a:ext>
            </a:extLst>
          </p:cNvPr>
          <p:cNvSpPr txBox="1">
            <a:spLocks/>
          </p:cNvSpPr>
          <p:nvPr/>
        </p:nvSpPr>
        <p:spPr>
          <a:xfrm>
            <a:off x="6887331" y="2137354"/>
            <a:ext cx="590611"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MMR Dose 1 2y</a:t>
            </a:r>
          </a:p>
        </p:txBody>
      </p:sp>
      <p:sp>
        <p:nvSpPr>
          <p:cNvPr id="852" name="Title 1">
            <a:extLst>
              <a:ext uri="{FF2B5EF4-FFF2-40B4-BE49-F238E27FC236}">
                <a16:creationId xmlns:a16="http://schemas.microsoft.com/office/drawing/2014/main" id="{F0FA7171-D9BE-C9C2-029B-92C43D687BC2}"/>
              </a:ext>
            </a:extLst>
          </p:cNvPr>
          <p:cNvSpPr txBox="1">
            <a:spLocks/>
          </p:cNvSpPr>
          <p:nvPr/>
        </p:nvSpPr>
        <p:spPr>
          <a:xfrm>
            <a:off x="7713744" y="2130497"/>
            <a:ext cx="509856"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MMR Dose 2 5y</a:t>
            </a:r>
          </a:p>
        </p:txBody>
      </p:sp>
      <p:sp>
        <p:nvSpPr>
          <p:cNvPr id="853" name="Title 1">
            <a:extLst>
              <a:ext uri="{FF2B5EF4-FFF2-40B4-BE49-F238E27FC236}">
                <a16:creationId xmlns:a16="http://schemas.microsoft.com/office/drawing/2014/main" id="{5CCCA4AD-1E44-BFF5-5694-B486E45389F2}"/>
              </a:ext>
            </a:extLst>
          </p:cNvPr>
          <p:cNvSpPr txBox="1">
            <a:spLocks/>
          </p:cNvSpPr>
          <p:nvPr/>
        </p:nvSpPr>
        <p:spPr>
          <a:xfrm>
            <a:off x="8406043" y="2113675"/>
            <a:ext cx="723073" cy="563798"/>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1200" dirty="0"/>
              <a:t>MMR both doses 5y</a:t>
            </a:r>
          </a:p>
          <a:p>
            <a:pPr algn="ctr"/>
            <a:endParaRPr lang="en-US" sz="1200" dirty="0"/>
          </a:p>
        </p:txBody>
      </p:sp>
      <p:grpSp>
        <p:nvGrpSpPr>
          <p:cNvPr id="854" name="Group 853">
            <a:extLst>
              <a:ext uri="{FF2B5EF4-FFF2-40B4-BE49-F238E27FC236}">
                <a16:creationId xmlns:a16="http://schemas.microsoft.com/office/drawing/2014/main" id="{3544D6EC-B15C-E2A0-6A22-98304B707445}"/>
              </a:ext>
            </a:extLst>
          </p:cNvPr>
          <p:cNvGrpSpPr/>
          <p:nvPr/>
        </p:nvGrpSpPr>
        <p:grpSpPr>
          <a:xfrm>
            <a:off x="8134098" y="2616199"/>
            <a:ext cx="1467594" cy="2208831"/>
            <a:chOff x="8366780" y="2428543"/>
            <a:chExt cx="1467594" cy="2208831"/>
          </a:xfrm>
        </p:grpSpPr>
        <p:sp>
          <p:nvSpPr>
            <p:cNvPr id="855" name="Line 9">
              <a:extLst>
                <a:ext uri="{FF2B5EF4-FFF2-40B4-BE49-F238E27FC236}">
                  <a16:creationId xmlns:a16="http://schemas.microsoft.com/office/drawing/2014/main" id="{CD742FA1-F097-3B2C-2F51-4E5C42E188BB}"/>
                </a:ext>
              </a:extLst>
            </p:cNvPr>
            <p:cNvSpPr>
              <a:spLocks noChangeShapeType="1"/>
            </p:cNvSpPr>
            <p:nvPr/>
          </p:nvSpPr>
          <p:spPr bwMode="auto">
            <a:xfrm rot="18805489" flipH="1">
              <a:off x="8842924" y="4365054"/>
              <a:ext cx="279195" cy="265446"/>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nvGrpSpPr>
            <p:cNvPr id="856" name="Group 855">
              <a:extLst>
                <a:ext uri="{FF2B5EF4-FFF2-40B4-BE49-F238E27FC236}">
                  <a16:creationId xmlns:a16="http://schemas.microsoft.com/office/drawing/2014/main" id="{E21E8091-A255-2FC8-1A8A-E4F247A3C681}"/>
                </a:ext>
              </a:extLst>
            </p:cNvPr>
            <p:cNvGrpSpPr/>
            <p:nvPr/>
          </p:nvGrpSpPr>
          <p:grpSpPr>
            <a:xfrm>
              <a:off x="8366780" y="2428543"/>
              <a:ext cx="1467594" cy="1910268"/>
              <a:chOff x="8327818" y="2335525"/>
              <a:chExt cx="1572777" cy="2047178"/>
            </a:xfrm>
          </p:grpSpPr>
          <p:grpSp>
            <p:nvGrpSpPr>
              <p:cNvPr id="857" name="Group 856">
                <a:extLst>
                  <a:ext uri="{FF2B5EF4-FFF2-40B4-BE49-F238E27FC236}">
                    <a16:creationId xmlns:a16="http://schemas.microsoft.com/office/drawing/2014/main" id="{0B7082FF-6F85-6BC7-51D2-1E1F1607F3CD}"/>
                  </a:ext>
                </a:extLst>
              </p:cNvPr>
              <p:cNvGrpSpPr/>
              <p:nvPr/>
            </p:nvGrpSpPr>
            <p:grpSpPr>
              <a:xfrm>
                <a:off x="8327818" y="2335525"/>
                <a:ext cx="1319745" cy="2047178"/>
                <a:chOff x="8747594" y="2767259"/>
                <a:chExt cx="1488028" cy="2308219"/>
              </a:xfrm>
            </p:grpSpPr>
            <p:grpSp>
              <p:nvGrpSpPr>
                <p:cNvPr id="864" name="Group 863">
                  <a:extLst>
                    <a:ext uri="{FF2B5EF4-FFF2-40B4-BE49-F238E27FC236}">
                      <a16:creationId xmlns:a16="http://schemas.microsoft.com/office/drawing/2014/main" id="{B0DC43B1-A669-5F75-1846-F920EF6FD5EB}"/>
                    </a:ext>
                  </a:extLst>
                </p:cNvPr>
                <p:cNvGrpSpPr/>
                <p:nvPr/>
              </p:nvGrpSpPr>
              <p:grpSpPr>
                <a:xfrm>
                  <a:off x="9417327" y="4818290"/>
                  <a:ext cx="152303" cy="257188"/>
                  <a:chOff x="2204359" y="5200508"/>
                  <a:chExt cx="152303" cy="257188"/>
                </a:xfrm>
              </p:grpSpPr>
              <p:sp>
                <p:nvSpPr>
                  <p:cNvPr id="901" name="Freeform 12">
                    <a:extLst>
                      <a:ext uri="{FF2B5EF4-FFF2-40B4-BE49-F238E27FC236}">
                        <a16:creationId xmlns:a16="http://schemas.microsoft.com/office/drawing/2014/main" id="{5DDF0FB7-29A2-C77E-55AF-B624D836A5A4}"/>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02" name="Freeform 37">
                    <a:extLst>
                      <a:ext uri="{FF2B5EF4-FFF2-40B4-BE49-F238E27FC236}">
                        <a16:creationId xmlns:a16="http://schemas.microsoft.com/office/drawing/2014/main" id="{BD02EC36-B99A-AE8C-8065-234586579A5C}"/>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03" name="Freeform 38">
                    <a:extLst>
                      <a:ext uri="{FF2B5EF4-FFF2-40B4-BE49-F238E27FC236}">
                        <a16:creationId xmlns:a16="http://schemas.microsoft.com/office/drawing/2014/main" id="{DFF7D80C-5D8F-B51F-66FF-413AAD8695A1}"/>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04" name="Freeform 39">
                    <a:extLst>
                      <a:ext uri="{FF2B5EF4-FFF2-40B4-BE49-F238E27FC236}">
                        <a16:creationId xmlns:a16="http://schemas.microsoft.com/office/drawing/2014/main" id="{31492A6F-9B9A-8275-2BCA-C5CA658D4824}"/>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865" name="Group 864">
                  <a:extLst>
                    <a:ext uri="{FF2B5EF4-FFF2-40B4-BE49-F238E27FC236}">
                      <a16:creationId xmlns:a16="http://schemas.microsoft.com/office/drawing/2014/main" id="{4544D3F7-FF53-F8CC-84E0-7A6A1B9276F4}"/>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866" name="Freeform 748">
                    <a:extLst>
                      <a:ext uri="{FF2B5EF4-FFF2-40B4-BE49-F238E27FC236}">
                        <a16:creationId xmlns:a16="http://schemas.microsoft.com/office/drawing/2014/main" id="{F458939C-31A4-F397-E533-672E2471C397}"/>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867" name="Rectangle 866">
                    <a:extLst>
                      <a:ext uri="{FF2B5EF4-FFF2-40B4-BE49-F238E27FC236}">
                        <a16:creationId xmlns:a16="http://schemas.microsoft.com/office/drawing/2014/main" id="{FC37AEDA-8A98-45F0-A0EA-66041157595B}"/>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68" name="Rectangle 867">
                    <a:extLst>
                      <a:ext uri="{FF2B5EF4-FFF2-40B4-BE49-F238E27FC236}">
                        <a16:creationId xmlns:a16="http://schemas.microsoft.com/office/drawing/2014/main" id="{852FA76C-2813-0CF6-7B40-9E1DEF9FCC46}"/>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69" name="Rectangle 868">
                    <a:extLst>
                      <a:ext uri="{FF2B5EF4-FFF2-40B4-BE49-F238E27FC236}">
                        <a16:creationId xmlns:a16="http://schemas.microsoft.com/office/drawing/2014/main" id="{0033F152-D2A4-4244-2306-FA332D78BFAF}"/>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70" name="Rectangle 869">
                    <a:extLst>
                      <a:ext uri="{FF2B5EF4-FFF2-40B4-BE49-F238E27FC236}">
                        <a16:creationId xmlns:a16="http://schemas.microsoft.com/office/drawing/2014/main" id="{163ACC6E-7E81-3589-67C1-B022C58DD622}"/>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871" name="Chart 870">
                    <a:extLst>
                      <a:ext uri="{FF2B5EF4-FFF2-40B4-BE49-F238E27FC236}">
                        <a16:creationId xmlns:a16="http://schemas.microsoft.com/office/drawing/2014/main" id="{EED32110-6736-6466-B9F8-41B9416D037F}"/>
                      </a:ext>
                    </a:extLst>
                  </p:cNvPr>
                  <p:cNvGraphicFramePr/>
                  <p:nvPr>
                    <p:extLst>
                      <p:ext uri="{D42A27DB-BD31-4B8C-83A1-F6EECF244321}">
                        <p14:modId xmlns:p14="http://schemas.microsoft.com/office/powerpoint/2010/main" val="3159714824"/>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7"/>
                  </a:graphicData>
                </a:graphic>
              </p:graphicFrame>
              <p:sp>
                <p:nvSpPr>
                  <p:cNvPr id="872" name="Freeform 754">
                    <a:extLst>
                      <a:ext uri="{FF2B5EF4-FFF2-40B4-BE49-F238E27FC236}">
                        <a16:creationId xmlns:a16="http://schemas.microsoft.com/office/drawing/2014/main" id="{2829DBBA-AF3A-FDD9-F267-BE8EB93F4221}"/>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73" name="Freeform 755">
                    <a:extLst>
                      <a:ext uri="{FF2B5EF4-FFF2-40B4-BE49-F238E27FC236}">
                        <a16:creationId xmlns:a16="http://schemas.microsoft.com/office/drawing/2014/main" id="{923C167C-1123-9248-D516-C6B762CA898C}"/>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874" name="Group 873">
                    <a:extLst>
                      <a:ext uri="{FF2B5EF4-FFF2-40B4-BE49-F238E27FC236}">
                        <a16:creationId xmlns:a16="http://schemas.microsoft.com/office/drawing/2014/main" id="{F97C7989-3576-A64A-94FA-562EA1C6B339}"/>
                      </a:ext>
                    </a:extLst>
                  </p:cNvPr>
                  <p:cNvGrpSpPr/>
                  <p:nvPr/>
                </p:nvGrpSpPr>
                <p:grpSpPr>
                  <a:xfrm>
                    <a:off x="3633892" y="2326434"/>
                    <a:ext cx="272915" cy="2426781"/>
                    <a:chOff x="3633892" y="2326434"/>
                    <a:chExt cx="272915" cy="2426781"/>
                  </a:xfrm>
                </p:grpSpPr>
                <p:sp>
                  <p:nvSpPr>
                    <p:cNvPr id="878" name="Line 14">
                      <a:extLst>
                        <a:ext uri="{FF2B5EF4-FFF2-40B4-BE49-F238E27FC236}">
                          <a16:creationId xmlns:a16="http://schemas.microsoft.com/office/drawing/2014/main" id="{E13A6234-654F-6F58-5843-11E2B50E914D}"/>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79" name="Line 15">
                      <a:extLst>
                        <a:ext uri="{FF2B5EF4-FFF2-40B4-BE49-F238E27FC236}">
                          <a16:creationId xmlns:a16="http://schemas.microsoft.com/office/drawing/2014/main" id="{CD8B4A99-74B8-4887-B78E-025AB6CE034C}"/>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0" name="Line 16">
                      <a:extLst>
                        <a:ext uri="{FF2B5EF4-FFF2-40B4-BE49-F238E27FC236}">
                          <a16:creationId xmlns:a16="http://schemas.microsoft.com/office/drawing/2014/main" id="{17EF976A-E703-9A70-DB77-13160021BE63}"/>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1" name="Line 17">
                      <a:extLst>
                        <a:ext uri="{FF2B5EF4-FFF2-40B4-BE49-F238E27FC236}">
                          <a16:creationId xmlns:a16="http://schemas.microsoft.com/office/drawing/2014/main" id="{2136E283-9BEA-CC84-D804-18E0CCE29A71}"/>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2" name="Line 18">
                      <a:extLst>
                        <a:ext uri="{FF2B5EF4-FFF2-40B4-BE49-F238E27FC236}">
                          <a16:creationId xmlns:a16="http://schemas.microsoft.com/office/drawing/2014/main" id="{723C2364-9209-14F7-7B64-7B82B7CB775D}"/>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3" name="Line 19">
                      <a:extLst>
                        <a:ext uri="{FF2B5EF4-FFF2-40B4-BE49-F238E27FC236}">
                          <a16:creationId xmlns:a16="http://schemas.microsoft.com/office/drawing/2014/main" id="{B25CC92F-4484-281E-0990-574E6625659E}"/>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4" name="Line 20">
                      <a:extLst>
                        <a:ext uri="{FF2B5EF4-FFF2-40B4-BE49-F238E27FC236}">
                          <a16:creationId xmlns:a16="http://schemas.microsoft.com/office/drawing/2014/main" id="{AE3422E7-5F14-5EC0-64C2-99A94EF00CF8}"/>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5" name="Line 21">
                      <a:extLst>
                        <a:ext uri="{FF2B5EF4-FFF2-40B4-BE49-F238E27FC236}">
                          <a16:creationId xmlns:a16="http://schemas.microsoft.com/office/drawing/2014/main" id="{3ED00DD3-C6E2-6EE0-A425-70BB6F9678A0}"/>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6" name="Line 22">
                      <a:extLst>
                        <a:ext uri="{FF2B5EF4-FFF2-40B4-BE49-F238E27FC236}">
                          <a16:creationId xmlns:a16="http://schemas.microsoft.com/office/drawing/2014/main" id="{1A49EB0B-A531-2D00-B835-5A3C2EC4A5F7}"/>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887" name="Line 23">
                      <a:extLst>
                        <a:ext uri="{FF2B5EF4-FFF2-40B4-BE49-F238E27FC236}">
                          <a16:creationId xmlns:a16="http://schemas.microsoft.com/office/drawing/2014/main" id="{B0497182-77E3-C0DC-2E72-B09638BA6685}"/>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8" name="Line 24">
                      <a:extLst>
                        <a:ext uri="{FF2B5EF4-FFF2-40B4-BE49-F238E27FC236}">
                          <a16:creationId xmlns:a16="http://schemas.microsoft.com/office/drawing/2014/main" id="{742BA5AF-5B10-D6DF-2A5D-BC26C8E0E562}"/>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9" name="Line 25">
                      <a:extLst>
                        <a:ext uri="{FF2B5EF4-FFF2-40B4-BE49-F238E27FC236}">
                          <a16:creationId xmlns:a16="http://schemas.microsoft.com/office/drawing/2014/main" id="{26EDA401-52C7-1867-7655-128C2C693A30}"/>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0" name="Line 26">
                      <a:extLst>
                        <a:ext uri="{FF2B5EF4-FFF2-40B4-BE49-F238E27FC236}">
                          <a16:creationId xmlns:a16="http://schemas.microsoft.com/office/drawing/2014/main" id="{2786B8BF-C035-0A4F-E0B7-5E242B4EE12F}"/>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1" name="Line 27">
                      <a:extLst>
                        <a:ext uri="{FF2B5EF4-FFF2-40B4-BE49-F238E27FC236}">
                          <a16:creationId xmlns:a16="http://schemas.microsoft.com/office/drawing/2014/main" id="{DC2421A2-1FDB-F101-3BB9-A35505728D23}"/>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2" name="Line 28">
                      <a:extLst>
                        <a:ext uri="{FF2B5EF4-FFF2-40B4-BE49-F238E27FC236}">
                          <a16:creationId xmlns:a16="http://schemas.microsoft.com/office/drawing/2014/main" id="{5E6CB21A-CC5F-7A2C-E89E-7F2E8D6F9849}"/>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3" name="Line 29">
                      <a:extLst>
                        <a:ext uri="{FF2B5EF4-FFF2-40B4-BE49-F238E27FC236}">
                          <a16:creationId xmlns:a16="http://schemas.microsoft.com/office/drawing/2014/main" id="{DDFA7D27-3F2F-E2C5-DED5-EC86E6D88B05}"/>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4" name="Line 30">
                      <a:extLst>
                        <a:ext uri="{FF2B5EF4-FFF2-40B4-BE49-F238E27FC236}">
                          <a16:creationId xmlns:a16="http://schemas.microsoft.com/office/drawing/2014/main" id="{FDE1388E-86BC-EA96-DA5C-03A0810977D9}"/>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5" name="Line 31">
                      <a:extLst>
                        <a:ext uri="{FF2B5EF4-FFF2-40B4-BE49-F238E27FC236}">
                          <a16:creationId xmlns:a16="http://schemas.microsoft.com/office/drawing/2014/main" id="{50A69A2A-6FC5-7421-8A19-3EC35643EDB1}"/>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6" name="Line 33">
                      <a:extLst>
                        <a:ext uri="{FF2B5EF4-FFF2-40B4-BE49-F238E27FC236}">
                          <a16:creationId xmlns:a16="http://schemas.microsoft.com/office/drawing/2014/main" id="{9CD9FB20-3787-BEDA-CC9C-9A26E9907E7D}"/>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7" name="Line 34">
                      <a:extLst>
                        <a:ext uri="{FF2B5EF4-FFF2-40B4-BE49-F238E27FC236}">
                          <a16:creationId xmlns:a16="http://schemas.microsoft.com/office/drawing/2014/main" id="{2A0137F5-0D99-4D11-408B-9C58F2D984E8}"/>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8" name="Line 35">
                      <a:extLst>
                        <a:ext uri="{FF2B5EF4-FFF2-40B4-BE49-F238E27FC236}">
                          <a16:creationId xmlns:a16="http://schemas.microsoft.com/office/drawing/2014/main" id="{BEE80389-0D1C-33AF-4236-54901E359548}"/>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9" name="Line 36">
                      <a:extLst>
                        <a:ext uri="{FF2B5EF4-FFF2-40B4-BE49-F238E27FC236}">
                          <a16:creationId xmlns:a16="http://schemas.microsoft.com/office/drawing/2014/main" id="{BC5323F8-9AF6-9560-5D7E-83CBC1F8CDB7}"/>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00" name="Line 13">
                      <a:extLst>
                        <a:ext uri="{FF2B5EF4-FFF2-40B4-BE49-F238E27FC236}">
                          <a16:creationId xmlns:a16="http://schemas.microsoft.com/office/drawing/2014/main" id="{6DC02FD9-C22D-9ADF-BDF8-F6CEEBC9CAF6}"/>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875" name="Rectangle 874">
                    <a:extLst>
                      <a:ext uri="{FF2B5EF4-FFF2-40B4-BE49-F238E27FC236}">
                        <a16:creationId xmlns:a16="http://schemas.microsoft.com/office/drawing/2014/main" id="{E75B82B7-2B1C-7139-5A1E-51B605935B59}"/>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76" name="Rectangle 875">
                    <a:extLst>
                      <a:ext uri="{FF2B5EF4-FFF2-40B4-BE49-F238E27FC236}">
                        <a16:creationId xmlns:a16="http://schemas.microsoft.com/office/drawing/2014/main" id="{47163F54-1CCA-C3B0-71FE-F77CC9CE8824}"/>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77" name="Rectangle 876">
                    <a:extLst>
                      <a:ext uri="{FF2B5EF4-FFF2-40B4-BE49-F238E27FC236}">
                        <a16:creationId xmlns:a16="http://schemas.microsoft.com/office/drawing/2014/main" id="{0F556B2B-18B9-4BB9-9D7A-9A0DB287AA91}"/>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858" name="Group 857">
                <a:extLst>
                  <a:ext uri="{FF2B5EF4-FFF2-40B4-BE49-F238E27FC236}">
                    <a16:creationId xmlns:a16="http://schemas.microsoft.com/office/drawing/2014/main" id="{21C0737C-6385-0B45-A781-F3DDBA38C1A7}"/>
                  </a:ext>
                </a:extLst>
              </p:cNvPr>
              <p:cNvGrpSpPr/>
              <p:nvPr/>
            </p:nvGrpSpPr>
            <p:grpSpPr>
              <a:xfrm>
                <a:off x="9186212" y="2606869"/>
                <a:ext cx="714383" cy="1439200"/>
                <a:chOff x="11116223" y="2453731"/>
                <a:chExt cx="943201" cy="1900178"/>
              </a:xfrm>
            </p:grpSpPr>
            <p:grpSp>
              <p:nvGrpSpPr>
                <p:cNvPr id="859" name="Group 858">
                  <a:extLst>
                    <a:ext uri="{FF2B5EF4-FFF2-40B4-BE49-F238E27FC236}">
                      <a16:creationId xmlns:a16="http://schemas.microsoft.com/office/drawing/2014/main" id="{F179C552-A05C-6159-881F-D8AB8ECAE6B3}"/>
                    </a:ext>
                  </a:extLst>
                </p:cNvPr>
                <p:cNvGrpSpPr/>
                <p:nvPr/>
              </p:nvGrpSpPr>
              <p:grpSpPr>
                <a:xfrm>
                  <a:off x="11116223" y="2683484"/>
                  <a:ext cx="943201" cy="1670425"/>
                  <a:chOff x="11116223" y="2683484"/>
                  <a:chExt cx="943201" cy="1670425"/>
                </a:xfrm>
              </p:grpSpPr>
              <p:graphicFrame>
                <p:nvGraphicFramePr>
                  <p:cNvPr id="861" name="Chart 860">
                    <a:extLst>
                      <a:ext uri="{FF2B5EF4-FFF2-40B4-BE49-F238E27FC236}">
                        <a16:creationId xmlns:a16="http://schemas.microsoft.com/office/drawing/2014/main" id="{A54D86F6-0B38-1597-BFA7-438D6ED3C8EA}"/>
                      </a:ext>
                    </a:extLst>
                  </p:cNvPr>
                  <p:cNvGraphicFramePr/>
                  <p:nvPr>
                    <p:extLst>
                      <p:ext uri="{D42A27DB-BD31-4B8C-83A1-F6EECF244321}">
                        <p14:modId xmlns:p14="http://schemas.microsoft.com/office/powerpoint/2010/main" val="1755171018"/>
                      </p:ext>
                    </p:extLst>
                  </p:nvPr>
                </p:nvGraphicFramePr>
                <p:xfrm>
                  <a:off x="11116223" y="2683484"/>
                  <a:ext cx="526623" cy="1670425"/>
                </p:xfrm>
                <a:graphic>
                  <a:graphicData uri="http://schemas.openxmlformats.org/drawingml/2006/chart">
                    <c:chart xmlns:c="http://schemas.openxmlformats.org/drawingml/2006/chart" xmlns:r="http://schemas.openxmlformats.org/officeDocument/2006/relationships" r:id="rId8"/>
                  </a:graphicData>
                </a:graphic>
              </p:graphicFrame>
              <p:sp>
                <p:nvSpPr>
                  <p:cNvPr id="862" name="TextBox 861">
                    <a:extLst>
                      <a:ext uri="{FF2B5EF4-FFF2-40B4-BE49-F238E27FC236}">
                        <a16:creationId xmlns:a16="http://schemas.microsoft.com/office/drawing/2014/main" id="{A1EF665A-6E01-A831-EE5E-34570B061CCF}"/>
                      </a:ext>
                    </a:extLst>
                  </p:cNvPr>
                  <p:cNvSpPr txBox="1"/>
                  <p:nvPr/>
                </p:nvSpPr>
                <p:spPr>
                  <a:xfrm>
                    <a:off x="11422153" y="3170313"/>
                    <a:ext cx="616573" cy="283064"/>
                  </a:xfrm>
                  <a:prstGeom prst="rect">
                    <a:avLst/>
                  </a:prstGeom>
                  <a:noFill/>
                </p:spPr>
                <p:txBody>
                  <a:bodyPr wrap="square" rtlCol="0">
                    <a:spAutoFit/>
                  </a:bodyPr>
                  <a:lstStyle/>
                  <a:p>
                    <a:r>
                      <a:rPr lang="en-GB" sz="700" b="1" dirty="0">
                        <a:solidFill>
                          <a:schemeClr val="accent1"/>
                        </a:solidFill>
                      </a:rPr>
                      <a:t>&lt;90%</a:t>
                    </a:r>
                  </a:p>
                </p:txBody>
              </p:sp>
              <p:sp>
                <p:nvSpPr>
                  <p:cNvPr id="863" name="TextBox 862">
                    <a:extLst>
                      <a:ext uri="{FF2B5EF4-FFF2-40B4-BE49-F238E27FC236}">
                        <a16:creationId xmlns:a16="http://schemas.microsoft.com/office/drawing/2014/main" id="{4375CABE-FAC2-54AE-A72A-7317B6051A01}"/>
                      </a:ext>
                    </a:extLst>
                  </p:cNvPr>
                  <p:cNvSpPr txBox="1"/>
                  <p:nvPr/>
                </p:nvSpPr>
                <p:spPr>
                  <a:xfrm>
                    <a:off x="11406728" y="3874352"/>
                    <a:ext cx="652696" cy="283064"/>
                  </a:xfrm>
                  <a:prstGeom prst="rect">
                    <a:avLst/>
                  </a:prstGeom>
                  <a:noFill/>
                </p:spPr>
                <p:txBody>
                  <a:bodyPr wrap="square" rtlCol="0">
                    <a:spAutoFit/>
                  </a:bodyPr>
                  <a:lstStyle/>
                  <a:p>
                    <a:r>
                      <a:rPr lang="en-GB" sz="700" b="1" dirty="0">
                        <a:solidFill>
                          <a:schemeClr val="accent1"/>
                        </a:solidFill>
                      </a:rPr>
                      <a:t>≥ 95%</a:t>
                    </a:r>
                  </a:p>
                </p:txBody>
              </p:sp>
            </p:grpSp>
            <p:sp>
              <p:nvSpPr>
                <p:cNvPr id="860" name="TextBox 859">
                  <a:extLst>
                    <a:ext uri="{FF2B5EF4-FFF2-40B4-BE49-F238E27FC236}">
                      <a16:creationId xmlns:a16="http://schemas.microsoft.com/office/drawing/2014/main" id="{F41E5CFB-0730-7854-091E-85D4AC5E9403}"/>
                    </a:ext>
                  </a:extLst>
                </p:cNvPr>
                <p:cNvSpPr txBox="1"/>
                <p:nvPr/>
              </p:nvSpPr>
              <p:spPr>
                <a:xfrm>
                  <a:off x="11173876" y="2453731"/>
                  <a:ext cx="785145" cy="325086"/>
                </a:xfrm>
                <a:prstGeom prst="rect">
                  <a:avLst/>
                </a:prstGeom>
                <a:noFill/>
              </p:spPr>
              <p:txBody>
                <a:bodyPr wrap="square" rtlCol="0">
                  <a:spAutoFit/>
                </a:bodyPr>
                <a:lstStyle/>
                <a:p>
                  <a:r>
                    <a:rPr lang="en-GB" sz="1000" b="1" dirty="0">
                      <a:solidFill>
                        <a:schemeClr val="accent1"/>
                      </a:solidFill>
                    </a:rPr>
                    <a:t>Goal</a:t>
                  </a:r>
                </a:p>
              </p:txBody>
            </p:sp>
          </p:grpSp>
        </p:grpSp>
      </p:grpSp>
      <p:sp>
        <p:nvSpPr>
          <p:cNvPr id="905" name="Title 1">
            <a:extLst>
              <a:ext uri="{FF2B5EF4-FFF2-40B4-BE49-F238E27FC236}">
                <a16:creationId xmlns:a16="http://schemas.microsoft.com/office/drawing/2014/main" id="{F46EBA00-45DB-42B3-206B-A53D94D37A82}"/>
              </a:ext>
            </a:extLst>
          </p:cNvPr>
          <p:cNvSpPr txBox="1">
            <a:spLocks/>
          </p:cNvSpPr>
          <p:nvPr/>
        </p:nvSpPr>
        <p:spPr>
          <a:xfrm>
            <a:off x="9427410" y="1977702"/>
            <a:ext cx="837741" cy="517311"/>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1200" dirty="0"/>
              <a:t>HPV Female 1 dose </a:t>
            </a:r>
            <a:br>
              <a:rPr lang="en-US" sz="1200" dirty="0"/>
            </a:br>
            <a:r>
              <a:rPr lang="en-US" sz="1200" dirty="0"/>
              <a:t>12-13y</a:t>
            </a:r>
          </a:p>
        </p:txBody>
      </p:sp>
      <p:grpSp>
        <p:nvGrpSpPr>
          <p:cNvPr id="906" name="Group 905">
            <a:extLst>
              <a:ext uri="{FF2B5EF4-FFF2-40B4-BE49-F238E27FC236}">
                <a16:creationId xmlns:a16="http://schemas.microsoft.com/office/drawing/2014/main" id="{04BBF300-7DDC-4A9B-394C-C1D4B181D8A5}"/>
              </a:ext>
            </a:extLst>
          </p:cNvPr>
          <p:cNvGrpSpPr/>
          <p:nvPr/>
        </p:nvGrpSpPr>
        <p:grpSpPr>
          <a:xfrm>
            <a:off x="9309763" y="2611298"/>
            <a:ext cx="1461133" cy="2208831"/>
            <a:chOff x="8366782" y="2428543"/>
            <a:chExt cx="1612752" cy="2208831"/>
          </a:xfrm>
        </p:grpSpPr>
        <p:sp>
          <p:nvSpPr>
            <p:cNvPr id="907" name="Line 9">
              <a:extLst>
                <a:ext uri="{FF2B5EF4-FFF2-40B4-BE49-F238E27FC236}">
                  <a16:creationId xmlns:a16="http://schemas.microsoft.com/office/drawing/2014/main" id="{990960C4-B48F-3B05-514D-9CE0A2763550}"/>
                </a:ext>
              </a:extLst>
            </p:cNvPr>
            <p:cNvSpPr>
              <a:spLocks noChangeShapeType="1"/>
            </p:cNvSpPr>
            <p:nvPr/>
          </p:nvSpPr>
          <p:spPr bwMode="auto">
            <a:xfrm rot="18805489" flipH="1">
              <a:off x="8842924" y="4365054"/>
              <a:ext cx="279195" cy="265446"/>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nvGrpSpPr>
            <p:cNvPr id="908" name="Group 907">
              <a:extLst>
                <a:ext uri="{FF2B5EF4-FFF2-40B4-BE49-F238E27FC236}">
                  <a16:creationId xmlns:a16="http://schemas.microsoft.com/office/drawing/2014/main" id="{7E1DFB79-582A-20F6-5151-5C16A6F10024}"/>
                </a:ext>
              </a:extLst>
            </p:cNvPr>
            <p:cNvGrpSpPr/>
            <p:nvPr/>
          </p:nvGrpSpPr>
          <p:grpSpPr>
            <a:xfrm>
              <a:off x="8366782" y="2428543"/>
              <a:ext cx="1612752" cy="1910268"/>
              <a:chOff x="8327818" y="2335525"/>
              <a:chExt cx="1728338" cy="2047178"/>
            </a:xfrm>
          </p:grpSpPr>
          <p:grpSp>
            <p:nvGrpSpPr>
              <p:cNvPr id="909" name="Group 908">
                <a:extLst>
                  <a:ext uri="{FF2B5EF4-FFF2-40B4-BE49-F238E27FC236}">
                    <a16:creationId xmlns:a16="http://schemas.microsoft.com/office/drawing/2014/main" id="{1354E870-CE09-B4B5-0D5F-94862CD07902}"/>
                  </a:ext>
                </a:extLst>
              </p:cNvPr>
              <p:cNvGrpSpPr/>
              <p:nvPr/>
            </p:nvGrpSpPr>
            <p:grpSpPr>
              <a:xfrm>
                <a:off x="8327818" y="2335525"/>
                <a:ext cx="1319745" cy="2047178"/>
                <a:chOff x="8747594" y="2767259"/>
                <a:chExt cx="1488028" cy="2308219"/>
              </a:xfrm>
            </p:grpSpPr>
            <p:grpSp>
              <p:nvGrpSpPr>
                <p:cNvPr id="916" name="Group 915">
                  <a:extLst>
                    <a:ext uri="{FF2B5EF4-FFF2-40B4-BE49-F238E27FC236}">
                      <a16:creationId xmlns:a16="http://schemas.microsoft.com/office/drawing/2014/main" id="{22D7EDF9-0C8B-479F-6CA0-652DECBD74D7}"/>
                    </a:ext>
                  </a:extLst>
                </p:cNvPr>
                <p:cNvGrpSpPr/>
                <p:nvPr/>
              </p:nvGrpSpPr>
              <p:grpSpPr>
                <a:xfrm>
                  <a:off x="9417327" y="4818290"/>
                  <a:ext cx="152303" cy="257188"/>
                  <a:chOff x="2204359" y="5200508"/>
                  <a:chExt cx="152303" cy="257188"/>
                </a:xfrm>
              </p:grpSpPr>
              <p:sp>
                <p:nvSpPr>
                  <p:cNvPr id="953" name="Freeform 12">
                    <a:extLst>
                      <a:ext uri="{FF2B5EF4-FFF2-40B4-BE49-F238E27FC236}">
                        <a16:creationId xmlns:a16="http://schemas.microsoft.com/office/drawing/2014/main" id="{F916E0DA-498F-3B5D-9F07-80CD5B66A682}"/>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54" name="Freeform 37">
                    <a:extLst>
                      <a:ext uri="{FF2B5EF4-FFF2-40B4-BE49-F238E27FC236}">
                        <a16:creationId xmlns:a16="http://schemas.microsoft.com/office/drawing/2014/main" id="{AF5A7B72-DB2F-BD41-32B8-4A701E430F00}"/>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55" name="Freeform 38">
                    <a:extLst>
                      <a:ext uri="{FF2B5EF4-FFF2-40B4-BE49-F238E27FC236}">
                        <a16:creationId xmlns:a16="http://schemas.microsoft.com/office/drawing/2014/main" id="{6974200E-1F32-B7C2-1D15-3EF755B06882}"/>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56" name="Freeform 39">
                    <a:extLst>
                      <a:ext uri="{FF2B5EF4-FFF2-40B4-BE49-F238E27FC236}">
                        <a16:creationId xmlns:a16="http://schemas.microsoft.com/office/drawing/2014/main" id="{36C15DBE-C8D2-D947-3952-60F9B6B8C8D4}"/>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917" name="Group 916">
                  <a:extLst>
                    <a:ext uri="{FF2B5EF4-FFF2-40B4-BE49-F238E27FC236}">
                      <a16:creationId xmlns:a16="http://schemas.microsoft.com/office/drawing/2014/main" id="{790DD512-4102-4123-988F-451F3654CB29}"/>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918" name="Freeform 748">
                    <a:extLst>
                      <a:ext uri="{FF2B5EF4-FFF2-40B4-BE49-F238E27FC236}">
                        <a16:creationId xmlns:a16="http://schemas.microsoft.com/office/drawing/2014/main" id="{6E8D6DE9-AAC8-8712-30F7-4C68C2E94FA7}"/>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919" name="Rectangle 918">
                    <a:extLst>
                      <a:ext uri="{FF2B5EF4-FFF2-40B4-BE49-F238E27FC236}">
                        <a16:creationId xmlns:a16="http://schemas.microsoft.com/office/drawing/2014/main" id="{B214D368-EE20-0AB6-C009-A1D892ACCDDC}"/>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0" name="Rectangle 919">
                    <a:extLst>
                      <a:ext uri="{FF2B5EF4-FFF2-40B4-BE49-F238E27FC236}">
                        <a16:creationId xmlns:a16="http://schemas.microsoft.com/office/drawing/2014/main" id="{355B017A-7994-8CB2-C17F-5033C71FC976}"/>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1" name="Rectangle 920">
                    <a:extLst>
                      <a:ext uri="{FF2B5EF4-FFF2-40B4-BE49-F238E27FC236}">
                        <a16:creationId xmlns:a16="http://schemas.microsoft.com/office/drawing/2014/main" id="{55605EBD-D0FD-5A31-64E3-BB9A2B081DDD}"/>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2" name="Rectangle 921">
                    <a:extLst>
                      <a:ext uri="{FF2B5EF4-FFF2-40B4-BE49-F238E27FC236}">
                        <a16:creationId xmlns:a16="http://schemas.microsoft.com/office/drawing/2014/main" id="{23FDADC8-1A3F-7F1A-A750-14E8455A20F8}"/>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923" name="Chart 922">
                    <a:extLst>
                      <a:ext uri="{FF2B5EF4-FFF2-40B4-BE49-F238E27FC236}">
                        <a16:creationId xmlns:a16="http://schemas.microsoft.com/office/drawing/2014/main" id="{8E0CA6DC-7257-2F13-37C5-4F9A9E7EAE7D}"/>
                      </a:ext>
                    </a:extLst>
                  </p:cNvPr>
                  <p:cNvGraphicFramePr/>
                  <p:nvPr>
                    <p:extLst>
                      <p:ext uri="{D42A27DB-BD31-4B8C-83A1-F6EECF244321}">
                        <p14:modId xmlns:p14="http://schemas.microsoft.com/office/powerpoint/2010/main" val="2119396960"/>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9"/>
                  </a:graphicData>
                </a:graphic>
              </p:graphicFrame>
              <p:sp>
                <p:nvSpPr>
                  <p:cNvPr id="924" name="Freeform 754">
                    <a:extLst>
                      <a:ext uri="{FF2B5EF4-FFF2-40B4-BE49-F238E27FC236}">
                        <a16:creationId xmlns:a16="http://schemas.microsoft.com/office/drawing/2014/main" id="{D3E9A1B6-4FD9-AF2F-A4BD-05EC086C2D77}"/>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25" name="Freeform 755">
                    <a:extLst>
                      <a:ext uri="{FF2B5EF4-FFF2-40B4-BE49-F238E27FC236}">
                        <a16:creationId xmlns:a16="http://schemas.microsoft.com/office/drawing/2014/main" id="{BF43DBA2-9A8F-9999-22FC-3BE6AA762421}"/>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926" name="Group 925">
                    <a:extLst>
                      <a:ext uri="{FF2B5EF4-FFF2-40B4-BE49-F238E27FC236}">
                        <a16:creationId xmlns:a16="http://schemas.microsoft.com/office/drawing/2014/main" id="{09272826-5C8D-FF51-C5B5-457CD412352A}"/>
                      </a:ext>
                    </a:extLst>
                  </p:cNvPr>
                  <p:cNvGrpSpPr/>
                  <p:nvPr/>
                </p:nvGrpSpPr>
                <p:grpSpPr>
                  <a:xfrm>
                    <a:off x="3633892" y="2326434"/>
                    <a:ext cx="272915" cy="2426781"/>
                    <a:chOff x="3633892" y="2326434"/>
                    <a:chExt cx="272915" cy="2426781"/>
                  </a:xfrm>
                </p:grpSpPr>
                <p:sp>
                  <p:nvSpPr>
                    <p:cNvPr id="930" name="Line 14">
                      <a:extLst>
                        <a:ext uri="{FF2B5EF4-FFF2-40B4-BE49-F238E27FC236}">
                          <a16:creationId xmlns:a16="http://schemas.microsoft.com/office/drawing/2014/main" id="{7C2A6CA5-B04C-FD70-E47E-33742140FECB}"/>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1" name="Line 15">
                      <a:extLst>
                        <a:ext uri="{FF2B5EF4-FFF2-40B4-BE49-F238E27FC236}">
                          <a16:creationId xmlns:a16="http://schemas.microsoft.com/office/drawing/2014/main" id="{F0DFCBF7-3489-E305-6FA9-0A4A856C0490}"/>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2" name="Line 16">
                      <a:extLst>
                        <a:ext uri="{FF2B5EF4-FFF2-40B4-BE49-F238E27FC236}">
                          <a16:creationId xmlns:a16="http://schemas.microsoft.com/office/drawing/2014/main" id="{A678FF46-15F1-0342-879F-7AA58318D9F2}"/>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3" name="Line 17">
                      <a:extLst>
                        <a:ext uri="{FF2B5EF4-FFF2-40B4-BE49-F238E27FC236}">
                          <a16:creationId xmlns:a16="http://schemas.microsoft.com/office/drawing/2014/main" id="{7C36E5AF-0FCB-4946-5AAB-BF0F03BE3D91}"/>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4" name="Line 18">
                      <a:extLst>
                        <a:ext uri="{FF2B5EF4-FFF2-40B4-BE49-F238E27FC236}">
                          <a16:creationId xmlns:a16="http://schemas.microsoft.com/office/drawing/2014/main" id="{1FC051CF-204B-1997-EECF-3F3CE5283FCB}"/>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5" name="Line 19">
                      <a:extLst>
                        <a:ext uri="{FF2B5EF4-FFF2-40B4-BE49-F238E27FC236}">
                          <a16:creationId xmlns:a16="http://schemas.microsoft.com/office/drawing/2014/main" id="{68889806-E786-2759-3017-93A65889DB32}"/>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6" name="Line 20">
                      <a:extLst>
                        <a:ext uri="{FF2B5EF4-FFF2-40B4-BE49-F238E27FC236}">
                          <a16:creationId xmlns:a16="http://schemas.microsoft.com/office/drawing/2014/main" id="{47835D76-0D9F-4D7A-F056-25415CB5F2E8}"/>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7" name="Line 21">
                      <a:extLst>
                        <a:ext uri="{FF2B5EF4-FFF2-40B4-BE49-F238E27FC236}">
                          <a16:creationId xmlns:a16="http://schemas.microsoft.com/office/drawing/2014/main" id="{D265ECEE-FC82-5C22-0FF4-34898DEF5696}"/>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8" name="Line 22">
                      <a:extLst>
                        <a:ext uri="{FF2B5EF4-FFF2-40B4-BE49-F238E27FC236}">
                          <a16:creationId xmlns:a16="http://schemas.microsoft.com/office/drawing/2014/main" id="{299CE7B0-5514-C636-642C-91D122B9CB59}"/>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939" name="Line 23">
                      <a:extLst>
                        <a:ext uri="{FF2B5EF4-FFF2-40B4-BE49-F238E27FC236}">
                          <a16:creationId xmlns:a16="http://schemas.microsoft.com/office/drawing/2014/main" id="{FA09CF61-7676-EC04-2F56-6CC299B876C1}"/>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0" name="Line 24">
                      <a:extLst>
                        <a:ext uri="{FF2B5EF4-FFF2-40B4-BE49-F238E27FC236}">
                          <a16:creationId xmlns:a16="http://schemas.microsoft.com/office/drawing/2014/main" id="{F3D49881-F426-CC0B-F952-217163A77A2E}"/>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1" name="Line 25">
                      <a:extLst>
                        <a:ext uri="{FF2B5EF4-FFF2-40B4-BE49-F238E27FC236}">
                          <a16:creationId xmlns:a16="http://schemas.microsoft.com/office/drawing/2014/main" id="{C670EF5D-6A1A-9193-310D-8C5BF1D3D1E8}"/>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2" name="Line 26">
                      <a:extLst>
                        <a:ext uri="{FF2B5EF4-FFF2-40B4-BE49-F238E27FC236}">
                          <a16:creationId xmlns:a16="http://schemas.microsoft.com/office/drawing/2014/main" id="{361A38A7-6332-40A2-E83E-D3CBD0A4D25A}"/>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3" name="Line 27">
                      <a:extLst>
                        <a:ext uri="{FF2B5EF4-FFF2-40B4-BE49-F238E27FC236}">
                          <a16:creationId xmlns:a16="http://schemas.microsoft.com/office/drawing/2014/main" id="{F4CC1AA0-6730-AE6B-56AC-E043494CBE34}"/>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4" name="Line 28">
                      <a:extLst>
                        <a:ext uri="{FF2B5EF4-FFF2-40B4-BE49-F238E27FC236}">
                          <a16:creationId xmlns:a16="http://schemas.microsoft.com/office/drawing/2014/main" id="{00C0096E-8394-5762-1CC3-C3D4AC7A5B30}"/>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5" name="Line 29">
                      <a:extLst>
                        <a:ext uri="{FF2B5EF4-FFF2-40B4-BE49-F238E27FC236}">
                          <a16:creationId xmlns:a16="http://schemas.microsoft.com/office/drawing/2014/main" id="{52471E49-8DD5-2D60-D919-7D60F55FB9D1}"/>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6" name="Line 30">
                      <a:extLst>
                        <a:ext uri="{FF2B5EF4-FFF2-40B4-BE49-F238E27FC236}">
                          <a16:creationId xmlns:a16="http://schemas.microsoft.com/office/drawing/2014/main" id="{5A42C9BC-3BBB-C74B-F47B-290EDA43D6FA}"/>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7" name="Line 31">
                      <a:extLst>
                        <a:ext uri="{FF2B5EF4-FFF2-40B4-BE49-F238E27FC236}">
                          <a16:creationId xmlns:a16="http://schemas.microsoft.com/office/drawing/2014/main" id="{87A233E4-AEF4-9BBB-40E4-6673C138FD7E}"/>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8" name="Line 33">
                      <a:extLst>
                        <a:ext uri="{FF2B5EF4-FFF2-40B4-BE49-F238E27FC236}">
                          <a16:creationId xmlns:a16="http://schemas.microsoft.com/office/drawing/2014/main" id="{45A33BF8-9C6F-C8A6-CFB8-73AD1E9C1295}"/>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9" name="Line 34">
                      <a:extLst>
                        <a:ext uri="{FF2B5EF4-FFF2-40B4-BE49-F238E27FC236}">
                          <a16:creationId xmlns:a16="http://schemas.microsoft.com/office/drawing/2014/main" id="{3EE262FE-5D18-0677-BC94-143813113337}"/>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50" name="Line 35">
                      <a:extLst>
                        <a:ext uri="{FF2B5EF4-FFF2-40B4-BE49-F238E27FC236}">
                          <a16:creationId xmlns:a16="http://schemas.microsoft.com/office/drawing/2014/main" id="{510E0F0B-F5EE-040F-853E-D6484C98C95C}"/>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51" name="Line 36">
                      <a:extLst>
                        <a:ext uri="{FF2B5EF4-FFF2-40B4-BE49-F238E27FC236}">
                          <a16:creationId xmlns:a16="http://schemas.microsoft.com/office/drawing/2014/main" id="{3B4D3E1C-1FC1-8910-C888-33BFEE09F457}"/>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52" name="Line 13">
                      <a:extLst>
                        <a:ext uri="{FF2B5EF4-FFF2-40B4-BE49-F238E27FC236}">
                          <a16:creationId xmlns:a16="http://schemas.microsoft.com/office/drawing/2014/main" id="{AFF1F444-1C45-CF55-B917-C91975D2FFA3}"/>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927" name="Rectangle 926">
                    <a:extLst>
                      <a:ext uri="{FF2B5EF4-FFF2-40B4-BE49-F238E27FC236}">
                        <a16:creationId xmlns:a16="http://schemas.microsoft.com/office/drawing/2014/main" id="{2F1120DC-E0DB-A6EF-A8D1-44095CBCBA92}"/>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8" name="Rectangle 927">
                    <a:extLst>
                      <a:ext uri="{FF2B5EF4-FFF2-40B4-BE49-F238E27FC236}">
                        <a16:creationId xmlns:a16="http://schemas.microsoft.com/office/drawing/2014/main" id="{4DDCA78A-0587-8607-8DBB-59BA9DC8B32F}"/>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9" name="Rectangle 928">
                    <a:extLst>
                      <a:ext uri="{FF2B5EF4-FFF2-40B4-BE49-F238E27FC236}">
                        <a16:creationId xmlns:a16="http://schemas.microsoft.com/office/drawing/2014/main" id="{855802F1-D293-F982-10DA-6A65D930E230}"/>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910" name="Group 909">
                <a:extLst>
                  <a:ext uri="{FF2B5EF4-FFF2-40B4-BE49-F238E27FC236}">
                    <a16:creationId xmlns:a16="http://schemas.microsoft.com/office/drawing/2014/main" id="{4BF156A2-FFEE-CD1A-8CDC-8BFEFE71526D}"/>
                  </a:ext>
                </a:extLst>
              </p:cNvPr>
              <p:cNvGrpSpPr/>
              <p:nvPr/>
            </p:nvGrpSpPr>
            <p:grpSpPr>
              <a:xfrm>
                <a:off x="9186213" y="2606869"/>
                <a:ext cx="869943" cy="1439200"/>
                <a:chOff x="11116223" y="2453731"/>
                <a:chExt cx="1148587" cy="1900178"/>
              </a:xfrm>
            </p:grpSpPr>
            <p:grpSp>
              <p:nvGrpSpPr>
                <p:cNvPr id="911" name="Group 910">
                  <a:extLst>
                    <a:ext uri="{FF2B5EF4-FFF2-40B4-BE49-F238E27FC236}">
                      <a16:creationId xmlns:a16="http://schemas.microsoft.com/office/drawing/2014/main" id="{43FE152F-B1A8-D20E-0DA5-5F3F7C5F6848}"/>
                    </a:ext>
                  </a:extLst>
                </p:cNvPr>
                <p:cNvGrpSpPr/>
                <p:nvPr/>
              </p:nvGrpSpPr>
              <p:grpSpPr>
                <a:xfrm>
                  <a:off x="11116223" y="2683484"/>
                  <a:ext cx="1148587" cy="1670425"/>
                  <a:chOff x="11116223" y="2683484"/>
                  <a:chExt cx="1148587" cy="1670425"/>
                </a:xfrm>
              </p:grpSpPr>
              <p:graphicFrame>
                <p:nvGraphicFramePr>
                  <p:cNvPr id="913" name="Chart 912">
                    <a:extLst>
                      <a:ext uri="{FF2B5EF4-FFF2-40B4-BE49-F238E27FC236}">
                        <a16:creationId xmlns:a16="http://schemas.microsoft.com/office/drawing/2014/main" id="{9AE098F9-B8BE-D1DF-43ED-A89BD3E92A9E}"/>
                      </a:ext>
                    </a:extLst>
                  </p:cNvPr>
                  <p:cNvGraphicFramePr/>
                  <p:nvPr>
                    <p:extLst>
                      <p:ext uri="{D42A27DB-BD31-4B8C-83A1-F6EECF244321}">
                        <p14:modId xmlns:p14="http://schemas.microsoft.com/office/powerpoint/2010/main" val="390227655"/>
                      </p:ext>
                    </p:extLst>
                  </p:nvPr>
                </p:nvGraphicFramePr>
                <p:xfrm>
                  <a:off x="11116223" y="2683484"/>
                  <a:ext cx="526623" cy="1670425"/>
                </p:xfrm>
                <a:graphic>
                  <a:graphicData uri="http://schemas.openxmlformats.org/drawingml/2006/chart">
                    <c:chart xmlns:c="http://schemas.openxmlformats.org/drawingml/2006/chart" xmlns:r="http://schemas.openxmlformats.org/officeDocument/2006/relationships" r:id="rId10"/>
                  </a:graphicData>
                </a:graphic>
              </p:graphicFrame>
              <p:sp>
                <p:nvSpPr>
                  <p:cNvPr id="914" name="TextBox 913">
                    <a:extLst>
                      <a:ext uri="{FF2B5EF4-FFF2-40B4-BE49-F238E27FC236}">
                        <a16:creationId xmlns:a16="http://schemas.microsoft.com/office/drawing/2014/main" id="{182B22B2-9FF4-8847-EE09-F58EEE1DC059}"/>
                      </a:ext>
                    </a:extLst>
                  </p:cNvPr>
                  <p:cNvSpPr txBox="1"/>
                  <p:nvPr/>
                </p:nvSpPr>
                <p:spPr>
                  <a:xfrm>
                    <a:off x="11422153" y="3170313"/>
                    <a:ext cx="794339" cy="283064"/>
                  </a:xfrm>
                  <a:prstGeom prst="rect">
                    <a:avLst/>
                  </a:prstGeom>
                  <a:noFill/>
                </p:spPr>
                <p:txBody>
                  <a:bodyPr wrap="square" rtlCol="0">
                    <a:spAutoFit/>
                  </a:bodyPr>
                  <a:lstStyle/>
                  <a:p>
                    <a:r>
                      <a:rPr lang="en-GB" sz="700" b="1" dirty="0">
                        <a:solidFill>
                          <a:schemeClr val="accent1"/>
                        </a:solidFill>
                      </a:rPr>
                      <a:t>&lt;80%</a:t>
                    </a:r>
                  </a:p>
                </p:txBody>
              </p:sp>
              <p:sp>
                <p:nvSpPr>
                  <p:cNvPr id="915" name="TextBox 914">
                    <a:extLst>
                      <a:ext uri="{FF2B5EF4-FFF2-40B4-BE49-F238E27FC236}">
                        <a16:creationId xmlns:a16="http://schemas.microsoft.com/office/drawing/2014/main" id="{3C1AE279-E33C-CDD6-4733-731C82D9E00D}"/>
                      </a:ext>
                    </a:extLst>
                  </p:cNvPr>
                  <p:cNvSpPr txBox="1"/>
                  <p:nvPr/>
                </p:nvSpPr>
                <p:spPr>
                  <a:xfrm>
                    <a:off x="11406728" y="3874352"/>
                    <a:ext cx="858082" cy="283064"/>
                  </a:xfrm>
                  <a:prstGeom prst="rect">
                    <a:avLst/>
                  </a:prstGeom>
                  <a:noFill/>
                </p:spPr>
                <p:txBody>
                  <a:bodyPr wrap="square" rtlCol="0">
                    <a:spAutoFit/>
                  </a:bodyPr>
                  <a:lstStyle/>
                  <a:p>
                    <a:r>
                      <a:rPr lang="en-GB" sz="700" b="1" dirty="0">
                        <a:solidFill>
                          <a:schemeClr val="accent1"/>
                        </a:solidFill>
                      </a:rPr>
                      <a:t>≥ 90%</a:t>
                    </a:r>
                  </a:p>
                </p:txBody>
              </p:sp>
            </p:grpSp>
            <p:sp>
              <p:nvSpPr>
                <p:cNvPr id="912" name="TextBox 911">
                  <a:extLst>
                    <a:ext uri="{FF2B5EF4-FFF2-40B4-BE49-F238E27FC236}">
                      <a16:creationId xmlns:a16="http://schemas.microsoft.com/office/drawing/2014/main" id="{B0A3A67B-FFC6-B5A9-FD55-B8484C73016F}"/>
                    </a:ext>
                  </a:extLst>
                </p:cNvPr>
                <p:cNvSpPr txBox="1"/>
                <p:nvPr/>
              </p:nvSpPr>
              <p:spPr>
                <a:xfrm>
                  <a:off x="11173876" y="2453731"/>
                  <a:ext cx="785145" cy="325086"/>
                </a:xfrm>
                <a:prstGeom prst="rect">
                  <a:avLst/>
                </a:prstGeom>
                <a:noFill/>
              </p:spPr>
              <p:txBody>
                <a:bodyPr wrap="square" rtlCol="0">
                  <a:spAutoFit/>
                </a:bodyPr>
                <a:lstStyle/>
                <a:p>
                  <a:r>
                    <a:rPr lang="en-GB" sz="1000" b="1" dirty="0">
                      <a:solidFill>
                        <a:schemeClr val="accent1"/>
                      </a:solidFill>
                    </a:rPr>
                    <a:t>Goal</a:t>
                  </a:r>
                </a:p>
              </p:txBody>
            </p:sp>
          </p:grpSp>
        </p:grpSp>
      </p:grpSp>
      <p:sp>
        <p:nvSpPr>
          <p:cNvPr id="1009" name="TextBox 1008">
            <a:extLst>
              <a:ext uri="{FF2B5EF4-FFF2-40B4-BE49-F238E27FC236}">
                <a16:creationId xmlns:a16="http://schemas.microsoft.com/office/drawing/2014/main" id="{F682428E-1026-B6F1-C479-F5F88D2229C2}"/>
              </a:ext>
            </a:extLst>
          </p:cNvPr>
          <p:cNvSpPr txBox="1"/>
          <p:nvPr/>
        </p:nvSpPr>
        <p:spPr>
          <a:xfrm>
            <a:off x="9616026" y="3285424"/>
            <a:ext cx="649127" cy="261610"/>
          </a:xfrm>
          <a:prstGeom prst="rect">
            <a:avLst/>
          </a:prstGeom>
          <a:noFill/>
        </p:spPr>
        <p:txBody>
          <a:bodyPr wrap="square" rtlCol="0">
            <a:spAutoFit/>
          </a:bodyPr>
          <a:lstStyle/>
          <a:p>
            <a:r>
              <a:rPr lang="en-GB" sz="1100" b="1" dirty="0">
                <a:solidFill>
                  <a:schemeClr val="bg1"/>
                </a:solidFill>
              </a:rPr>
              <a:t>60.0%</a:t>
            </a:r>
          </a:p>
        </p:txBody>
      </p:sp>
      <p:sp>
        <p:nvSpPr>
          <p:cNvPr id="1010" name="TextBox 1009">
            <a:extLst>
              <a:ext uri="{FF2B5EF4-FFF2-40B4-BE49-F238E27FC236}">
                <a16:creationId xmlns:a16="http://schemas.microsoft.com/office/drawing/2014/main" id="{152B0F4E-4BE4-208B-0C59-B49376A27D36}"/>
              </a:ext>
            </a:extLst>
          </p:cNvPr>
          <p:cNvSpPr txBox="1"/>
          <p:nvPr/>
        </p:nvSpPr>
        <p:spPr>
          <a:xfrm>
            <a:off x="8496179" y="3269414"/>
            <a:ext cx="705897" cy="261610"/>
          </a:xfrm>
          <a:prstGeom prst="rect">
            <a:avLst/>
          </a:prstGeom>
          <a:noFill/>
        </p:spPr>
        <p:txBody>
          <a:bodyPr wrap="square" rtlCol="0">
            <a:spAutoFit/>
          </a:bodyPr>
          <a:lstStyle/>
          <a:p>
            <a:r>
              <a:rPr lang="en-GB" sz="1100" b="1" dirty="0">
                <a:solidFill>
                  <a:schemeClr val="bg1"/>
                </a:solidFill>
              </a:rPr>
              <a:t>86.1%</a:t>
            </a:r>
          </a:p>
        </p:txBody>
      </p:sp>
      <p:sp>
        <p:nvSpPr>
          <p:cNvPr id="1011" name="TextBox 1010">
            <a:extLst>
              <a:ext uri="{FF2B5EF4-FFF2-40B4-BE49-F238E27FC236}">
                <a16:creationId xmlns:a16="http://schemas.microsoft.com/office/drawing/2014/main" id="{8C745C89-B1C4-7697-91B8-0BD121C8C1C7}"/>
              </a:ext>
            </a:extLst>
          </p:cNvPr>
          <p:cNvSpPr txBox="1"/>
          <p:nvPr/>
        </p:nvSpPr>
        <p:spPr>
          <a:xfrm>
            <a:off x="7644865" y="3255793"/>
            <a:ext cx="705897" cy="261610"/>
          </a:xfrm>
          <a:prstGeom prst="rect">
            <a:avLst/>
          </a:prstGeom>
          <a:noFill/>
        </p:spPr>
        <p:txBody>
          <a:bodyPr wrap="square" rtlCol="0">
            <a:spAutoFit/>
          </a:bodyPr>
          <a:lstStyle/>
          <a:p>
            <a:r>
              <a:rPr lang="en-GB" sz="1100" b="1" dirty="0">
                <a:solidFill>
                  <a:schemeClr val="bg1"/>
                </a:solidFill>
              </a:rPr>
              <a:t>92.1%</a:t>
            </a:r>
          </a:p>
        </p:txBody>
      </p:sp>
      <p:sp>
        <p:nvSpPr>
          <p:cNvPr id="1012" name="TextBox 1011">
            <a:extLst>
              <a:ext uri="{FF2B5EF4-FFF2-40B4-BE49-F238E27FC236}">
                <a16:creationId xmlns:a16="http://schemas.microsoft.com/office/drawing/2014/main" id="{091F9631-7426-9D20-0DEA-6826F602D59C}"/>
              </a:ext>
            </a:extLst>
          </p:cNvPr>
          <p:cNvSpPr txBox="1"/>
          <p:nvPr/>
        </p:nvSpPr>
        <p:spPr>
          <a:xfrm>
            <a:off x="6831630" y="3256319"/>
            <a:ext cx="705897" cy="261610"/>
          </a:xfrm>
          <a:prstGeom prst="rect">
            <a:avLst/>
          </a:prstGeom>
          <a:noFill/>
        </p:spPr>
        <p:txBody>
          <a:bodyPr wrap="square" rtlCol="0">
            <a:spAutoFit/>
          </a:bodyPr>
          <a:lstStyle/>
          <a:p>
            <a:r>
              <a:rPr lang="en-GB" sz="1100" b="1" dirty="0">
                <a:solidFill>
                  <a:schemeClr val="bg1"/>
                </a:solidFill>
              </a:rPr>
              <a:t>89.9%</a:t>
            </a:r>
          </a:p>
        </p:txBody>
      </p:sp>
      <p:sp>
        <p:nvSpPr>
          <p:cNvPr id="8" name="Rectangle: Rounded Corners 7">
            <a:extLst>
              <a:ext uri="{FF2B5EF4-FFF2-40B4-BE49-F238E27FC236}">
                <a16:creationId xmlns:a16="http://schemas.microsoft.com/office/drawing/2014/main" id="{AC56CFBA-B958-DCA6-88AB-1D7D605CE17E}"/>
              </a:ext>
            </a:extLst>
          </p:cNvPr>
          <p:cNvSpPr/>
          <p:nvPr/>
        </p:nvSpPr>
        <p:spPr>
          <a:xfrm>
            <a:off x="319720" y="4988943"/>
            <a:ext cx="5209467" cy="1176362"/>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lgn="l">
              <a:buFont typeface="Courier New" panose="02070309020205020404" pitchFamily="49" charset="0"/>
              <a:buChar char="o"/>
            </a:pPr>
            <a:r>
              <a:rPr lang="en-GB" sz="1200" dirty="0">
                <a:solidFill>
                  <a:schemeClr val="accent1"/>
                </a:solidFill>
                <a:latin typeface="Arial" panose="020B0604020202020204" pitchFamily="34" charset="0"/>
              </a:rPr>
              <a:t>Luton had lower results than target for MMR vaccination &amp; all LAs in BLMK for HPV.</a:t>
            </a:r>
          </a:p>
        </p:txBody>
      </p:sp>
    </p:spTree>
    <p:extLst>
      <p:ext uri="{BB962C8B-B14F-4D97-AF65-F5344CB8AC3E}">
        <p14:creationId xmlns:p14="http://schemas.microsoft.com/office/powerpoint/2010/main" val="2900932292"/>
      </p:ext>
    </p:extLst>
  </p:cSld>
  <p:clrMapOvr>
    <a:masterClrMapping/>
  </p:clrMapOvr>
</p:sld>
</file>

<file path=ppt/theme/theme1.xml><?xml version="1.0" encoding="utf-8"?>
<a:theme xmlns:a="http://schemas.openxmlformats.org/drawingml/2006/main" name="Office Theme">
  <a:themeElements>
    <a:clrScheme name="BLMK ICB Colours">
      <a:dk1>
        <a:srgbClr val="000000"/>
      </a:dk1>
      <a:lt1>
        <a:srgbClr val="FFFFFF"/>
      </a:lt1>
      <a:dk2>
        <a:srgbClr val="415563"/>
      </a:dk2>
      <a:lt2>
        <a:srgbClr val="E8EDEE"/>
      </a:lt2>
      <a:accent1>
        <a:srgbClr val="005EB8"/>
      </a:accent1>
      <a:accent2>
        <a:srgbClr val="FFB81C"/>
      </a:accent2>
      <a:accent3>
        <a:srgbClr val="41B6E5"/>
      </a:accent3>
      <a:accent4>
        <a:srgbClr val="78BD20"/>
      </a:accent4>
      <a:accent5>
        <a:srgbClr val="00A399"/>
      </a:accent5>
      <a:accent6>
        <a:srgbClr val="002F86"/>
      </a:accent6>
      <a:hlink>
        <a:srgbClr val="005EB8"/>
      </a:hlink>
      <a:folHlink>
        <a:srgbClr val="002F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D7E435D892E3F4FB8379805553F09B6" ma:contentTypeVersion="7" ma:contentTypeDescription="Create a new document." ma:contentTypeScope="" ma:versionID="b49ba713b5a9017e02366cf4b51bbe3c">
  <xsd:schema xmlns:xsd="http://www.w3.org/2001/XMLSchema" xmlns:xs="http://www.w3.org/2001/XMLSchema" xmlns:p="http://schemas.microsoft.com/office/2006/metadata/properties" xmlns:ns3="585fd727-073f-4129-bfca-b378dfcaa29b" xmlns:ns4="78428f53-d9aa-4ba4-8214-26f6d4db4a11" targetNamespace="http://schemas.microsoft.com/office/2006/metadata/properties" ma:root="true" ma:fieldsID="80c9cc6e7642777de7a10f8b0987ad24" ns3:_="" ns4:_="">
    <xsd:import namespace="585fd727-073f-4129-bfca-b378dfcaa29b"/>
    <xsd:import namespace="78428f53-d9aa-4ba4-8214-26f6d4db4a11"/>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5fd727-073f-4129-bfca-b378dfcaa2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8428f53-d9aa-4ba4-8214-26f6d4db4a1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585fd727-073f-4129-bfca-b378dfcaa29b" xsi:nil="true"/>
  </documentManagement>
</p:properties>
</file>

<file path=customXml/item4.xml><?xml version="1.0" encoding="utf-8"?>
<sisl xmlns:xsd="http://www.w3.org/2001/XMLSchema" xmlns:xsi="http://www.w3.org/2001/XMLSchema-instance" xmlns="http://www.boldonjames.com/2008/01/sie/internal/label" sislVersion="0" policy="9d493d7b-745f-46ca-853c-852befb66d42" origin="userSelected"/>
</file>

<file path=customXml/itemProps1.xml><?xml version="1.0" encoding="utf-8"?>
<ds:datastoreItem xmlns:ds="http://schemas.openxmlformats.org/officeDocument/2006/customXml" ds:itemID="{1357A83D-ECB4-43F3-91ED-4BD0089DB1AB}">
  <ds:schemaRefs>
    <ds:schemaRef ds:uri="http://schemas.microsoft.com/sharepoint/v3/contenttype/forms"/>
  </ds:schemaRefs>
</ds:datastoreItem>
</file>

<file path=customXml/itemProps2.xml><?xml version="1.0" encoding="utf-8"?>
<ds:datastoreItem xmlns:ds="http://schemas.openxmlformats.org/officeDocument/2006/customXml" ds:itemID="{2CDB0669-00E5-4062-8F09-AC1F9AEEF9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5fd727-073f-4129-bfca-b378dfcaa29b"/>
    <ds:schemaRef ds:uri="78428f53-d9aa-4ba4-8214-26f6d4db4a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8153355-B80A-41EF-BBF7-77E2ADEBC77E}">
  <ds:schemaRefs>
    <ds:schemaRef ds:uri="http://schemas.microsoft.com/office/2006/metadata/properties"/>
    <ds:schemaRef ds:uri="http://schemas.microsoft.com/office/infopath/2007/PartnerControls"/>
    <ds:schemaRef ds:uri="http://schemas.openxmlformats.org/package/2006/metadata/core-properties"/>
    <ds:schemaRef ds:uri="http://purl.org/dc/terms/"/>
    <ds:schemaRef ds:uri="http://purl.org/dc/dcmitype/"/>
    <ds:schemaRef ds:uri="http://purl.org/dc/elements/1.1/"/>
    <ds:schemaRef ds:uri="585fd727-073f-4129-bfca-b378dfcaa29b"/>
    <ds:schemaRef ds:uri="http://schemas.microsoft.com/office/2006/documentManagement/types"/>
    <ds:schemaRef ds:uri="78428f53-d9aa-4ba4-8214-26f6d4db4a11"/>
    <ds:schemaRef ds:uri="http://www.w3.org/XML/1998/namespace"/>
  </ds:schemaRefs>
</ds:datastoreItem>
</file>

<file path=customXml/itemProps4.xml><?xml version="1.0" encoding="utf-8"?>
<ds:datastoreItem xmlns:ds="http://schemas.openxmlformats.org/officeDocument/2006/customXml" ds:itemID="{B5D69A13-9486-4831-9F51-98A75ADDDAB8}">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
  <TotalTime>54267</TotalTime>
  <Words>3156</Words>
  <Application>Microsoft Office PowerPoint</Application>
  <PresentationFormat>Widescreen</PresentationFormat>
  <Paragraphs>371</Paragraphs>
  <Slides>36</Slides>
  <Notes>36</Notes>
  <HiddenSlides>17</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Courier New</vt:lpstr>
      <vt:lpstr>Office Theme</vt:lpstr>
      <vt:lpstr>CYP data pack</vt:lpstr>
      <vt:lpstr>Start Well context</vt:lpstr>
      <vt:lpstr>PowerPoint Presentation</vt:lpstr>
      <vt:lpstr>Contents</vt:lpstr>
      <vt:lpstr>Population Overview</vt:lpstr>
      <vt:lpstr>PowerPoint Presentation</vt:lpstr>
      <vt:lpstr>PowerPoint Presentation</vt:lpstr>
      <vt:lpstr>Pregnancy and Births</vt:lpstr>
      <vt:lpstr>Protecting Health in Infancy</vt:lpstr>
      <vt:lpstr>School Readiness</vt:lpstr>
      <vt:lpstr>Health and Wellbeing</vt:lpstr>
      <vt:lpstr>SEND</vt:lpstr>
      <vt:lpstr>SEND</vt:lpstr>
      <vt:lpstr>Mental health</vt:lpstr>
      <vt:lpstr>Hospital admissions for MH</vt:lpstr>
      <vt:lpstr>Hospital admissions for drugs and alcohol</vt:lpstr>
      <vt:lpstr>Educational attainment</vt:lpstr>
      <vt:lpstr>Summary</vt:lpstr>
      <vt:lpstr>Appendix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NHS England Population insight Dashboard</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through change ICS/CCG Transition</dc:title>
  <dc:creator>SUMMERS, Michelle (NHS BEDFORDSHIRE CCG)</dc:creator>
  <cp:lastModifiedBy>Jago Kitcat</cp:lastModifiedBy>
  <cp:revision>629</cp:revision>
  <dcterms:created xsi:type="dcterms:W3CDTF">2021-04-30T07:09:02Z</dcterms:created>
  <dcterms:modified xsi:type="dcterms:W3CDTF">2024-10-14T13:28:19Z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0x010100DD7E435D892E3F4FB8379805553F09B6</vt:lpwstr>
  </property>
  <property fmtid="{D5CDD505-2E9C-101B-9397-08002B2CF9AE}" pid="3" name="_dlc_DocIdItemGuid">
    <vt:lpwstr>c64c13b8-7e70-4379-bdce-53a70a6f98c7</vt:lpwstr>
  </property>
  <property fmtid="{D5CDD505-2E9C-101B-9397-08002B2CF9AE}" pid="4" name="docIndexRef">
    <vt:lpwstr>b34d4fd0-cf72-448c-9072-32b9aaf25cb7</vt:lpwstr>
  </property>
  <property fmtid="{D5CDD505-2E9C-101B-9397-08002B2CF9AE}" pid="5" name="bjDocumentSecurityLabel">
    <vt:lpwstr>No Marking</vt:lpwstr>
  </property>
  <property fmtid="{D5CDD505-2E9C-101B-9397-08002B2CF9AE}" pid="6" name="bjSaver">
    <vt:lpwstr>3ix1I+Z489EJgYRoZNRs8puQRAQQlYKE</vt:lpwstr>
  </property>
</Properties>
</file>