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drawings/drawing1.xml" ContentType="application/vnd.openxmlformats-officedocument.drawingml.chartshapes+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Lst>
  <p:notesMasterIdLst>
    <p:notesMasterId r:id="rId43"/>
  </p:notesMasterIdLst>
  <p:handoutMasterIdLst>
    <p:handoutMasterId r:id="rId44"/>
  </p:handoutMasterIdLst>
  <p:sldIdLst>
    <p:sldId id="256" r:id="rId6"/>
    <p:sldId id="261" r:id="rId7"/>
    <p:sldId id="270" r:id="rId8"/>
    <p:sldId id="258" r:id="rId9"/>
    <p:sldId id="271" r:id="rId10"/>
    <p:sldId id="259" r:id="rId11"/>
    <p:sldId id="283" r:id="rId12"/>
    <p:sldId id="260" r:id="rId13"/>
    <p:sldId id="289" r:id="rId14"/>
    <p:sldId id="262" r:id="rId15"/>
    <p:sldId id="290" r:id="rId16"/>
    <p:sldId id="264" r:id="rId17"/>
    <p:sldId id="291" r:id="rId18"/>
    <p:sldId id="294" r:id="rId19"/>
    <p:sldId id="293" r:id="rId20"/>
    <p:sldId id="265" r:id="rId21"/>
    <p:sldId id="268" r:id="rId22"/>
    <p:sldId id="292" r:id="rId23"/>
    <p:sldId id="269" r:id="rId24"/>
    <p:sldId id="263" r:id="rId25"/>
    <p:sldId id="267" r:id="rId26"/>
    <p:sldId id="272" r:id="rId27"/>
    <p:sldId id="273" r:id="rId28"/>
    <p:sldId id="274" r:id="rId29"/>
    <p:sldId id="275" r:id="rId30"/>
    <p:sldId id="276" r:id="rId31"/>
    <p:sldId id="277" r:id="rId32"/>
    <p:sldId id="278" r:id="rId33"/>
    <p:sldId id="279" r:id="rId34"/>
    <p:sldId id="280" r:id="rId35"/>
    <p:sldId id="281" r:id="rId36"/>
    <p:sldId id="282" r:id="rId37"/>
    <p:sldId id="284" r:id="rId38"/>
    <p:sldId id="285" r:id="rId39"/>
    <p:sldId id="286" r:id="rId40"/>
    <p:sldId id="287" r:id="rId41"/>
    <p:sldId id="288" r:id="rId4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797BE0D-A4F4-2010-9F9E-3CCA78EF1760}" name="Maria Wogan" initials="MW" userId="da541efc18af4660" providerId="Windows Live"/>
  <p188:author id="{6725233E-E29C-F0CE-0437-2F059F6E8FC7}" name="KAY, Nicola (NHS BEDFORDSHIRE, LUTON AND MILTON KEYNES CCG)" initials="KN(BLAMKC" userId="S::nicola.kay1@nhs.net::f2af215a-2b4d-4628-b932-93de781f5923" providerId="AD"/>
  <p188:author id="{F84FB89B-EDFB-5E2F-F052-BDC87CEB6478}" name="Ian Brown" initials="IB" userId="S::Ian.Brown@bedford.gov.uk::9c184aee-ad41-477b-a928-1ddf8715ecdb" providerId="AD"/>
  <p188:author id="{CA6F2FA8-7A6C-53EA-3CA9-A61F0553ECE6}" name="Sharon Kendal (MLCSU)" initials="SK(" userId="S::sharon.kendal@mlcsu.nhs.uk::e065a7e3-5912-4383-95b1-d4249b4ce151" providerId="AD"/>
  <p188:author id="{E46A56EB-84DC-D50D-0CF4-D0B1DA6D3AE4}" name="Anthony Scanlon" initials="AS" userId="S::anthony.scanlon@bedford.gov.uk::ffdaddd6-556f-43bc-be4a-437991ea6c6e"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Summers Michelle [Capability House] - NHS Bedfordshire CCG" initials="SM[H-NBC" lastIdx="2" clrIdx="0"/>
  <p:cmAuthor id="2" name="SUMMERS, Michelle (NHS BEDFORDSHIRE, LUTON AND MILTON KEYNES CCG)" initials="SM(BLAMKC" lastIdx="1" clrIdx="1"/>
  <p:cmAuthor id="3" name="COX, Felicity (NHS BEDFORDSHIRE, LUTON AND MILTON KEYNES CCG)" initials="CF(BLAMKC" lastIdx="2" clrIdx="2">
    <p:extLst>
      <p:ext uri="{19B8F6BF-5375-455C-9EA6-DF929625EA0E}">
        <p15:presenceInfo xmlns:p15="http://schemas.microsoft.com/office/powerpoint/2012/main" userId="S::felicity.cox1@nhs.net::177aee50-dec4-4092-ad3e-5eb6b7a0da9d"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06FB8"/>
    <a:srgbClr val="FF3300"/>
    <a:srgbClr val="008996"/>
    <a:srgbClr val="FF00FF"/>
    <a:srgbClr val="70AD47"/>
    <a:srgbClr val="7030A0"/>
    <a:srgbClr val="39A5DF"/>
    <a:srgbClr val="E1F5FC"/>
    <a:srgbClr val="E1ECFF"/>
    <a:srgbClr val="76869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404" autoAdjust="0"/>
    <p:restoredTop sz="94207" autoAdjust="0"/>
  </p:normalViewPr>
  <p:slideViewPr>
    <p:cSldViewPr>
      <p:cViewPr varScale="1">
        <p:scale>
          <a:sx n="150" d="100"/>
          <a:sy n="150" d="100"/>
        </p:scale>
        <p:origin x="3420" y="114"/>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10" d="100"/>
        <a:sy n="110" d="100"/>
      </p:scale>
      <p:origin x="0" y="-13464"/>
    </p:cViewPr>
  </p:sorterViewPr>
  <p:notesViewPr>
    <p:cSldViewPr>
      <p:cViewPr varScale="1">
        <p:scale>
          <a:sx n="85" d="100"/>
          <a:sy n="85" d="100"/>
        </p:scale>
        <p:origin x="2720" y="17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viewProps" Target="viewProps.xml"/><Relationship Id="rId50" Type="http://schemas.microsoft.com/office/2018/10/relationships/authors" Target="author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commentAuthors" Target="commentAuthor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handoutMaster" Target="handoutMasters/handoutMaster1.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notesMaster" Target="notesMasters/notesMaster1.xml"/><Relationship Id="rId48" Type="http://schemas.openxmlformats.org/officeDocument/2006/relationships/theme" Target="theme/theme1.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presProps" Target="presProps.xml"/><Relationship Id="rId20" Type="http://schemas.openxmlformats.org/officeDocument/2006/relationships/slide" Target="slides/slide15.xml"/><Relationship Id="rId41" Type="http://schemas.openxmlformats.org/officeDocument/2006/relationships/slide" Target="slides/slide36.xml"/><Relationship Id="rId1" Type="http://schemas.openxmlformats.org/officeDocument/2006/relationships/customXml" Target="../customXml/item1.xml"/><Relationship Id="rId6" Type="http://schemas.openxmlformats.org/officeDocument/2006/relationships/slide" Target="slides/slide1.xml"/></Relationships>
</file>

<file path=ppt/charts/_rels/chart1.xml.rels><?xml version="1.0" encoding="UTF-8" standalone="yes"?>
<Relationships xmlns="http://schemas.openxmlformats.org/package/2006/relationships"><Relationship Id="rId3" Type="http://schemas.openxmlformats.org/officeDocument/2006/relationships/oleObject" Target="file:///\\bb-file01.bedford.local\publichealth\Population%20Health%20Intelligence%20Unit\CYP%20transformation%20board\Births%20nomis_2024_10_09_125648.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file:///\\bb-file01.bedford.local\PublicHealth\Public%20Health%20Evidence%20and%20Intelligence\Secure\George%20Akomfrah\Work\20230926%20Early%20Start%20Indicators\Data\20231017%20SEND%20WF.xlsx" TargetMode="External"/><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chartUserShapes" Target="../drawings/drawing1.xml"/></Relationships>
</file>

<file path=ppt/charts/_rels/chart11.xml.rels><?xml version="1.0" encoding="UTF-8" standalone="yes"?>
<Relationships xmlns="http://schemas.openxmlformats.org/package/2006/relationships"><Relationship Id="rId3" Type="http://schemas.openxmlformats.org/officeDocument/2006/relationships/oleObject" Target="file:///\\bb-file01.bedford.local\PublicHealth\Public%20Health%20Evidence%20and%20Intelligence\Secure\George%20Akomfrah\Work\20230926%20Early%20Start%20Indicators\Data\20231009%20Fingertips%20WF.xlsx" TargetMode="External"/><Relationship Id="rId2" Type="http://schemas.microsoft.com/office/2011/relationships/chartColorStyle" Target="colors11.xml"/><Relationship Id="rId1" Type="http://schemas.microsoft.com/office/2011/relationships/chartStyle" Target="style1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n-US" sz="1400" b="1" i="0" u="none" strike="noStrike" kern="1200" spc="0" baseline="0">
                <a:solidFill>
                  <a:schemeClr val="accent1"/>
                </a:solidFill>
                <a:latin typeface="+mj-lt"/>
                <a:ea typeface="+mj-ea"/>
                <a:cs typeface="+mj-cs"/>
              </a:defRPr>
            </a:pPr>
            <a:r>
              <a:rPr lang="en-US" sz="1400" b="1" kern="1200">
                <a:solidFill>
                  <a:schemeClr val="accent1"/>
                </a:solidFill>
                <a:latin typeface="+mj-lt"/>
                <a:ea typeface="+mj-ea"/>
                <a:cs typeface="+mj-cs"/>
              </a:rPr>
              <a:t>Live births</a:t>
            </a:r>
          </a:p>
        </c:rich>
      </c:tx>
      <c:layout>
        <c:manualLayout>
          <c:xMode val="edge"/>
          <c:yMode val="edge"/>
          <c:x val="0.44081453556442446"/>
          <c:y val="1.6155746484535008E-2"/>
        </c:manualLayout>
      </c:layout>
      <c:overlay val="0"/>
      <c:spPr>
        <a:noFill/>
        <a:ln>
          <a:noFill/>
        </a:ln>
        <a:effectLst/>
      </c:spPr>
      <c:txPr>
        <a:bodyPr rot="0" spcFirstLastPara="1" vertOverflow="ellipsis" vert="horz" wrap="square" anchor="ctr" anchorCtr="1"/>
        <a:lstStyle/>
        <a:p>
          <a:pPr>
            <a:defRPr lang="en-US" sz="1400" b="1" i="0" u="none" strike="noStrike" kern="1200" spc="0" baseline="0">
              <a:solidFill>
                <a:schemeClr val="accent1"/>
              </a:solidFill>
              <a:latin typeface="+mj-lt"/>
              <a:ea typeface="+mj-ea"/>
              <a:cs typeface="+mj-cs"/>
            </a:defRPr>
          </a:pPr>
          <a:endParaRPr lang="en-US"/>
        </a:p>
      </c:txPr>
    </c:title>
    <c:autoTitleDeleted val="0"/>
    <c:plotArea>
      <c:layout>
        <c:manualLayout>
          <c:layoutTarget val="inner"/>
          <c:xMode val="edge"/>
          <c:yMode val="edge"/>
          <c:x val="0.11611463576696607"/>
          <c:y val="0.11226227232036831"/>
          <c:w val="0.81347705489988287"/>
          <c:h val="0.69440488152438018"/>
        </c:manualLayout>
      </c:layout>
      <c:barChart>
        <c:barDir val="col"/>
        <c:grouping val="stacked"/>
        <c:varyColors val="0"/>
        <c:ser>
          <c:idx val="1"/>
          <c:order val="1"/>
          <c:tx>
            <c:strRef>
              <c:f>Data!$B$6</c:f>
              <c:strCache>
                <c:ptCount val="1"/>
                <c:pt idx="0">
                  <c:v>Bedford</c:v>
                </c:pt>
              </c:strCache>
            </c:strRef>
          </c:tx>
          <c:spPr>
            <a:solidFill>
              <a:schemeClr val="accent2"/>
            </a:solidFill>
            <a:ln>
              <a:noFill/>
            </a:ln>
            <a:effectLst/>
          </c:spPr>
          <c:invertIfNegative val="0"/>
          <c:cat>
            <c:numRef>
              <c:f>Data!$A$7:$A$11</c:f>
              <c:numCache>
                <c:formatCode>General</c:formatCode>
                <c:ptCount val="5"/>
                <c:pt idx="0">
                  <c:v>2018</c:v>
                </c:pt>
                <c:pt idx="1">
                  <c:v>2019</c:v>
                </c:pt>
                <c:pt idx="2">
                  <c:v>2020</c:v>
                </c:pt>
                <c:pt idx="3">
                  <c:v>2021</c:v>
                </c:pt>
                <c:pt idx="4">
                  <c:v>2022</c:v>
                </c:pt>
              </c:numCache>
            </c:numRef>
          </c:cat>
          <c:val>
            <c:numRef>
              <c:f>Data!$B$7:$B$11</c:f>
              <c:numCache>
                <c:formatCode>#,##0</c:formatCode>
                <c:ptCount val="5"/>
                <c:pt idx="0">
                  <c:v>2164</c:v>
                </c:pt>
                <c:pt idx="1">
                  <c:v>2098</c:v>
                </c:pt>
                <c:pt idx="2">
                  <c:v>2040</c:v>
                </c:pt>
                <c:pt idx="3">
                  <c:v>2223</c:v>
                </c:pt>
                <c:pt idx="4">
                  <c:v>1995</c:v>
                </c:pt>
              </c:numCache>
            </c:numRef>
          </c:val>
          <c:extLst>
            <c:ext xmlns:c16="http://schemas.microsoft.com/office/drawing/2014/chart" uri="{C3380CC4-5D6E-409C-BE32-E72D297353CC}">
              <c16:uniqueId val="{00000000-1F1A-45F5-81BC-1840942D18D4}"/>
            </c:ext>
          </c:extLst>
        </c:ser>
        <c:ser>
          <c:idx val="2"/>
          <c:order val="2"/>
          <c:tx>
            <c:strRef>
              <c:f>Data!$C$6</c:f>
              <c:strCache>
                <c:ptCount val="1"/>
                <c:pt idx="0">
                  <c:v>Central Bedfordshire</c:v>
                </c:pt>
              </c:strCache>
            </c:strRef>
          </c:tx>
          <c:spPr>
            <a:solidFill>
              <a:schemeClr val="accent3"/>
            </a:solidFill>
            <a:ln>
              <a:noFill/>
            </a:ln>
            <a:effectLst/>
          </c:spPr>
          <c:invertIfNegative val="0"/>
          <c:cat>
            <c:numRef>
              <c:f>Data!$A$7:$A$11</c:f>
              <c:numCache>
                <c:formatCode>General</c:formatCode>
                <c:ptCount val="5"/>
                <c:pt idx="0">
                  <c:v>2018</c:v>
                </c:pt>
                <c:pt idx="1">
                  <c:v>2019</c:v>
                </c:pt>
                <c:pt idx="2">
                  <c:v>2020</c:v>
                </c:pt>
                <c:pt idx="3">
                  <c:v>2021</c:v>
                </c:pt>
                <c:pt idx="4">
                  <c:v>2022</c:v>
                </c:pt>
              </c:numCache>
            </c:numRef>
          </c:cat>
          <c:val>
            <c:numRef>
              <c:f>Data!$C$7:$C$11</c:f>
              <c:numCache>
                <c:formatCode>#,##0</c:formatCode>
                <c:ptCount val="5"/>
                <c:pt idx="0">
                  <c:v>3363</c:v>
                </c:pt>
                <c:pt idx="1">
                  <c:v>3363</c:v>
                </c:pt>
                <c:pt idx="2">
                  <c:v>3230</c:v>
                </c:pt>
                <c:pt idx="3">
                  <c:v>3475</c:v>
                </c:pt>
                <c:pt idx="4">
                  <c:v>3388</c:v>
                </c:pt>
              </c:numCache>
            </c:numRef>
          </c:val>
          <c:extLst>
            <c:ext xmlns:c16="http://schemas.microsoft.com/office/drawing/2014/chart" uri="{C3380CC4-5D6E-409C-BE32-E72D297353CC}">
              <c16:uniqueId val="{00000001-1F1A-45F5-81BC-1840942D18D4}"/>
            </c:ext>
          </c:extLst>
        </c:ser>
        <c:ser>
          <c:idx val="3"/>
          <c:order val="3"/>
          <c:tx>
            <c:strRef>
              <c:f>Data!$D$6</c:f>
              <c:strCache>
                <c:ptCount val="1"/>
                <c:pt idx="0">
                  <c:v>Milton Keynes</c:v>
                </c:pt>
              </c:strCache>
            </c:strRef>
          </c:tx>
          <c:spPr>
            <a:solidFill>
              <a:schemeClr val="accent4"/>
            </a:solidFill>
            <a:ln>
              <a:noFill/>
            </a:ln>
            <a:effectLst/>
          </c:spPr>
          <c:invertIfNegative val="0"/>
          <c:cat>
            <c:numRef>
              <c:f>Data!$A$7:$A$11</c:f>
              <c:numCache>
                <c:formatCode>General</c:formatCode>
                <c:ptCount val="5"/>
                <c:pt idx="0">
                  <c:v>2018</c:v>
                </c:pt>
                <c:pt idx="1">
                  <c:v>2019</c:v>
                </c:pt>
                <c:pt idx="2">
                  <c:v>2020</c:v>
                </c:pt>
                <c:pt idx="3">
                  <c:v>2021</c:v>
                </c:pt>
                <c:pt idx="4">
                  <c:v>2022</c:v>
                </c:pt>
              </c:numCache>
            </c:numRef>
          </c:cat>
          <c:val>
            <c:numRef>
              <c:f>Data!$D$7:$D$11</c:f>
              <c:numCache>
                <c:formatCode>#,##0</c:formatCode>
                <c:ptCount val="5"/>
                <c:pt idx="0">
                  <c:v>3451</c:v>
                </c:pt>
                <c:pt idx="1">
                  <c:v>3273</c:v>
                </c:pt>
                <c:pt idx="2">
                  <c:v>3219</c:v>
                </c:pt>
                <c:pt idx="3">
                  <c:v>3329</c:v>
                </c:pt>
                <c:pt idx="4">
                  <c:v>3073</c:v>
                </c:pt>
              </c:numCache>
            </c:numRef>
          </c:val>
          <c:extLst>
            <c:ext xmlns:c16="http://schemas.microsoft.com/office/drawing/2014/chart" uri="{C3380CC4-5D6E-409C-BE32-E72D297353CC}">
              <c16:uniqueId val="{00000002-1F1A-45F5-81BC-1840942D18D4}"/>
            </c:ext>
          </c:extLst>
        </c:ser>
        <c:ser>
          <c:idx val="4"/>
          <c:order val="4"/>
          <c:tx>
            <c:strRef>
              <c:f>Data!$E$6</c:f>
              <c:strCache>
                <c:ptCount val="1"/>
                <c:pt idx="0">
                  <c:v>Luton</c:v>
                </c:pt>
              </c:strCache>
            </c:strRef>
          </c:tx>
          <c:spPr>
            <a:solidFill>
              <a:schemeClr val="accent5"/>
            </a:solidFill>
            <a:ln>
              <a:noFill/>
            </a:ln>
            <a:effectLst/>
          </c:spPr>
          <c:invertIfNegative val="0"/>
          <c:cat>
            <c:numRef>
              <c:f>Data!$A$7:$A$11</c:f>
              <c:numCache>
                <c:formatCode>General</c:formatCode>
                <c:ptCount val="5"/>
                <c:pt idx="0">
                  <c:v>2018</c:v>
                </c:pt>
                <c:pt idx="1">
                  <c:v>2019</c:v>
                </c:pt>
                <c:pt idx="2">
                  <c:v>2020</c:v>
                </c:pt>
                <c:pt idx="3">
                  <c:v>2021</c:v>
                </c:pt>
                <c:pt idx="4">
                  <c:v>2022</c:v>
                </c:pt>
              </c:numCache>
            </c:numRef>
          </c:cat>
          <c:val>
            <c:numRef>
              <c:f>Data!$E$7:$E$11</c:f>
              <c:numCache>
                <c:formatCode>#,##0</c:formatCode>
                <c:ptCount val="5"/>
                <c:pt idx="0">
                  <c:v>3239</c:v>
                </c:pt>
                <c:pt idx="1">
                  <c:v>3256</c:v>
                </c:pt>
                <c:pt idx="2">
                  <c:v>3287</c:v>
                </c:pt>
                <c:pt idx="3">
                  <c:v>3233</c:v>
                </c:pt>
                <c:pt idx="4">
                  <c:v>3304</c:v>
                </c:pt>
              </c:numCache>
            </c:numRef>
          </c:val>
          <c:extLst>
            <c:ext xmlns:c16="http://schemas.microsoft.com/office/drawing/2014/chart" uri="{C3380CC4-5D6E-409C-BE32-E72D297353CC}">
              <c16:uniqueId val="{00000003-1F1A-45F5-81BC-1840942D18D4}"/>
            </c:ext>
          </c:extLst>
        </c:ser>
        <c:dLbls>
          <c:showLegendKey val="0"/>
          <c:showVal val="0"/>
          <c:showCatName val="0"/>
          <c:showSerName val="0"/>
          <c:showPercent val="0"/>
          <c:showBubbleSize val="0"/>
        </c:dLbls>
        <c:gapWidth val="150"/>
        <c:overlap val="100"/>
        <c:axId val="464550799"/>
        <c:axId val="464548399"/>
        <c:extLst>
          <c:ext xmlns:c15="http://schemas.microsoft.com/office/drawing/2012/chart" uri="{02D57815-91ED-43cb-92C2-25804820EDAC}">
            <c15:filteredBarSeries>
              <c15:ser>
                <c:idx val="0"/>
                <c:order val="0"/>
                <c:tx>
                  <c:strRef>
                    <c:extLst>
                      <c:ext uri="{02D57815-91ED-43cb-92C2-25804820EDAC}">
                        <c15:formulaRef>
                          <c15:sqref>Data!$A$6</c15:sqref>
                        </c15:formulaRef>
                      </c:ext>
                    </c:extLst>
                    <c:strCache>
                      <c:ptCount val="1"/>
                      <c:pt idx="0">
                        <c:v>Date</c:v>
                      </c:pt>
                    </c:strCache>
                  </c:strRef>
                </c:tx>
                <c:spPr>
                  <a:solidFill>
                    <a:schemeClr val="accent1"/>
                  </a:solidFill>
                  <a:ln>
                    <a:noFill/>
                  </a:ln>
                  <a:effectLst/>
                </c:spPr>
                <c:invertIfNegative val="0"/>
                <c:cat>
                  <c:numRef>
                    <c:extLst>
                      <c:ext uri="{02D57815-91ED-43cb-92C2-25804820EDAC}">
                        <c15:formulaRef>
                          <c15:sqref>Data!$A$7:$A$11</c15:sqref>
                        </c15:formulaRef>
                      </c:ext>
                    </c:extLst>
                    <c:numCache>
                      <c:formatCode>General</c:formatCode>
                      <c:ptCount val="5"/>
                      <c:pt idx="0">
                        <c:v>2018</c:v>
                      </c:pt>
                      <c:pt idx="1">
                        <c:v>2019</c:v>
                      </c:pt>
                      <c:pt idx="2">
                        <c:v>2020</c:v>
                      </c:pt>
                      <c:pt idx="3">
                        <c:v>2021</c:v>
                      </c:pt>
                      <c:pt idx="4">
                        <c:v>2022</c:v>
                      </c:pt>
                    </c:numCache>
                  </c:numRef>
                </c:cat>
                <c:val>
                  <c:numRef>
                    <c:extLst>
                      <c:ext uri="{02D57815-91ED-43cb-92C2-25804820EDAC}">
                        <c15:formulaRef>
                          <c15:sqref>Data!$A$7:$A$11</c15:sqref>
                        </c15:formulaRef>
                      </c:ext>
                    </c:extLst>
                    <c:numCache>
                      <c:formatCode>General</c:formatCode>
                      <c:ptCount val="5"/>
                      <c:pt idx="0">
                        <c:v>2018</c:v>
                      </c:pt>
                      <c:pt idx="1">
                        <c:v>2019</c:v>
                      </c:pt>
                      <c:pt idx="2">
                        <c:v>2020</c:v>
                      </c:pt>
                      <c:pt idx="3">
                        <c:v>2021</c:v>
                      </c:pt>
                      <c:pt idx="4">
                        <c:v>2022</c:v>
                      </c:pt>
                    </c:numCache>
                  </c:numRef>
                </c:val>
                <c:extLst>
                  <c:ext xmlns:c16="http://schemas.microsoft.com/office/drawing/2014/chart" uri="{C3380CC4-5D6E-409C-BE32-E72D297353CC}">
                    <c16:uniqueId val="{00000004-1F1A-45F5-81BC-1840942D18D4}"/>
                  </c:ext>
                </c:extLst>
              </c15:ser>
            </c15:filteredBarSeries>
          </c:ext>
        </c:extLst>
      </c:barChart>
      <c:catAx>
        <c:axId val="46455079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en-US"/>
          </a:p>
        </c:txPr>
        <c:crossAx val="464548399"/>
        <c:crosses val="autoZero"/>
        <c:auto val="1"/>
        <c:lblAlgn val="ctr"/>
        <c:lblOffset val="100"/>
        <c:noMultiLvlLbl val="0"/>
      </c:catAx>
      <c:valAx>
        <c:axId val="464548399"/>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r>
                  <a:rPr lang="en-US" sz="1200">
                    <a:solidFill>
                      <a:sysClr val="windowText" lastClr="000000"/>
                    </a:solidFill>
                  </a:rPr>
                  <a:t>Number</a:t>
                </a:r>
              </a:p>
            </c:rich>
          </c:tx>
          <c:layout>
            <c:manualLayout>
              <c:xMode val="edge"/>
              <c:yMode val="edge"/>
              <c:x val="1.3888888888888888E-2"/>
              <c:y val="0.35511409101704516"/>
            </c:manualLayout>
          </c:layout>
          <c:overlay val="0"/>
          <c:spPr>
            <a:noFill/>
            <a:ln>
              <a:noFill/>
            </a:ln>
            <a:effectLst/>
          </c:spPr>
          <c:txPr>
            <a:bodyPr rot="-54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en-US"/>
          </a:p>
        </c:txPr>
        <c:crossAx val="464550799"/>
        <c:crosses val="autoZero"/>
        <c:crossBetween val="between"/>
      </c:valAx>
      <c:spPr>
        <a:noFill/>
        <a:ln>
          <a:noFill/>
        </a:ln>
        <a:effectLst/>
      </c:spPr>
    </c:plotArea>
    <c:legend>
      <c:legendPos val="r"/>
      <c:layout>
        <c:manualLayout>
          <c:xMode val="edge"/>
          <c:yMode val="edge"/>
          <c:x val="5.4591644794400748E-2"/>
          <c:y val="0.90043955642435647"/>
          <c:w val="0.92874168853893269"/>
          <c:h val="8.5849060050788281E-2"/>
        </c:manualLayout>
      </c:layout>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2510443056569723"/>
          <c:y val="7.0734893517909042E-2"/>
          <c:w val="0.71857375482132424"/>
          <c:h val="0.70990388301380769"/>
        </c:manualLayout>
      </c:layout>
      <c:barChart>
        <c:barDir val="col"/>
        <c:grouping val="clustered"/>
        <c:varyColors val="0"/>
        <c:ser>
          <c:idx val="0"/>
          <c:order val="0"/>
          <c:tx>
            <c:strRef>
              <c:f>Pivot!$G$91</c:f>
              <c:strCache>
                <c:ptCount val="1"/>
                <c:pt idx="0">
                  <c:v>2015/16</c:v>
                </c:pt>
              </c:strCache>
            </c:strRef>
          </c:tx>
          <c:spPr>
            <a:solidFill>
              <a:schemeClr val="accent1"/>
            </a:solidFill>
            <a:ln>
              <a:noFill/>
            </a:ln>
            <a:effectLst/>
          </c:spPr>
          <c:invertIfNegative val="0"/>
          <c:cat>
            <c:strRef>
              <c:f>Pivot!$H$90:$I$90</c:f>
              <c:strCache>
                <c:ptCount val="2"/>
                <c:pt idx="0">
                  <c:v>EHC plans</c:v>
                </c:pt>
                <c:pt idx="1">
                  <c:v>SEN Support</c:v>
                </c:pt>
              </c:strCache>
            </c:strRef>
          </c:cat>
          <c:val>
            <c:numRef>
              <c:f>Pivot!$H$91:$I$91</c:f>
              <c:numCache>
                <c:formatCode>General</c:formatCode>
                <c:ptCount val="2"/>
                <c:pt idx="0">
                  <c:v>4222</c:v>
                </c:pt>
                <c:pt idx="1">
                  <c:v>17435</c:v>
                </c:pt>
              </c:numCache>
            </c:numRef>
          </c:val>
          <c:extLst>
            <c:ext xmlns:c16="http://schemas.microsoft.com/office/drawing/2014/chart" uri="{C3380CC4-5D6E-409C-BE32-E72D297353CC}">
              <c16:uniqueId val="{00000002-210D-4D39-A1BF-ABB240562A28}"/>
            </c:ext>
          </c:extLst>
        </c:ser>
        <c:ser>
          <c:idx val="7"/>
          <c:order val="6"/>
          <c:tx>
            <c:strRef>
              <c:f>Pivot!$G$98</c:f>
              <c:strCache>
                <c:ptCount val="1"/>
                <c:pt idx="0">
                  <c:v>2022/23</c:v>
                </c:pt>
              </c:strCache>
            </c:strRef>
          </c:tx>
          <c:spPr>
            <a:solidFill>
              <a:schemeClr val="accent1">
                <a:lumMod val="20000"/>
                <a:lumOff val="80000"/>
              </a:schemeClr>
            </a:solidFill>
            <a:ln>
              <a:noFill/>
            </a:ln>
            <a:effectLst/>
          </c:spPr>
          <c:invertIfNegative val="0"/>
          <c:cat>
            <c:strRef>
              <c:f>Pivot!$H$90:$I$90</c:f>
              <c:strCache>
                <c:ptCount val="2"/>
                <c:pt idx="0">
                  <c:v>EHC plans</c:v>
                </c:pt>
                <c:pt idx="1">
                  <c:v>SEN Support</c:v>
                </c:pt>
              </c:strCache>
            </c:strRef>
          </c:cat>
          <c:val>
            <c:numRef>
              <c:f>Pivot!$H$98:$I$98</c:f>
              <c:numCache>
                <c:formatCode>General</c:formatCode>
                <c:ptCount val="2"/>
                <c:pt idx="0">
                  <c:v>7180</c:v>
                </c:pt>
                <c:pt idx="1">
                  <c:v>20045</c:v>
                </c:pt>
              </c:numCache>
            </c:numRef>
          </c:val>
          <c:extLst>
            <c:ext xmlns:c16="http://schemas.microsoft.com/office/drawing/2014/chart" uri="{C3380CC4-5D6E-409C-BE32-E72D297353CC}">
              <c16:uniqueId val="{00000004-210D-4D39-A1BF-ABB240562A28}"/>
            </c:ext>
          </c:extLst>
        </c:ser>
        <c:dLbls>
          <c:showLegendKey val="0"/>
          <c:showVal val="0"/>
          <c:showCatName val="0"/>
          <c:showSerName val="0"/>
          <c:showPercent val="0"/>
          <c:showBubbleSize val="0"/>
        </c:dLbls>
        <c:gapWidth val="40"/>
        <c:axId val="2113425808"/>
        <c:axId val="2110449024"/>
        <c:extLst>
          <c:ext xmlns:c15="http://schemas.microsoft.com/office/drawing/2012/chart" uri="{02D57815-91ED-43cb-92C2-25804820EDAC}">
            <c15:filteredBarSeries>
              <c15:ser>
                <c:idx val="1"/>
                <c:order val="1"/>
                <c:spPr>
                  <a:solidFill>
                    <a:schemeClr val="accent2"/>
                  </a:solidFill>
                  <a:ln>
                    <a:noFill/>
                  </a:ln>
                  <a:effectLst/>
                </c:spPr>
                <c:invertIfNegative val="0"/>
                <c:dLbls>
                  <c:dLbl>
                    <c:idx val="1"/>
                    <c:delete val="1"/>
                    <c:extLst>
                      <c:ext uri="{CE6537A1-D6FC-4f65-9D91-7224C49458BB}"/>
                      <c:ext xmlns:c16="http://schemas.microsoft.com/office/drawing/2014/chart" uri="{C3380CC4-5D6E-409C-BE32-E72D297353CC}">
                        <c16:uniqueId val="{00000005-210D-4D39-A1BF-ABB240562A28}"/>
                      </c:ext>
                    </c:extLst>
                  </c:dLbl>
                  <c:dLbl>
                    <c:idx val="2"/>
                    <c:delete val="1"/>
                    <c:extLst>
                      <c:ext uri="{CE6537A1-D6FC-4f65-9D91-7224C49458BB}"/>
                      <c:ext xmlns:c16="http://schemas.microsoft.com/office/drawing/2014/chart" uri="{C3380CC4-5D6E-409C-BE32-E72D297353CC}">
                        <c16:uniqueId val="{00000006-210D-4D39-A1BF-ABB240562A28}"/>
                      </c:ext>
                    </c:extLst>
                  </c:dLbl>
                  <c:dLbl>
                    <c:idx val="3"/>
                    <c:delete val="1"/>
                    <c:extLst>
                      <c:ext uri="{CE6537A1-D6FC-4f65-9D91-7224C49458BB}"/>
                      <c:ext xmlns:c16="http://schemas.microsoft.com/office/drawing/2014/chart" uri="{C3380CC4-5D6E-409C-BE32-E72D297353CC}">
                        <c16:uniqueId val="{00000007-210D-4D39-A1BF-ABB240562A28}"/>
                      </c:ext>
                    </c:extLst>
                  </c:dLbl>
                  <c:dLbl>
                    <c:idx val="4"/>
                    <c:delete val="1"/>
                    <c:extLst>
                      <c:ext uri="{CE6537A1-D6FC-4f65-9D91-7224C49458BB}"/>
                      <c:ext xmlns:c16="http://schemas.microsoft.com/office/drawing/2014/chart" uri="{C3380CC4-5D6E-409C-BE32-E72D297353CC}">
                        <c16:uniqueId val="{00000008-210D-4D39-A1BF-ABB240562A28}"/>
                      </c:ext>
                    </c:extLst>
                  </c:dLbl>
                  <c:dLbl>
                    <c:idx val="5"/>
                    <c:delete val="1"/>
                    <c:extLst>
                      <c:ext uri="{CE6537A1-D6FC-4f65-9D91-7224C49458BB}"/>
                      <c:ext xmlns:c16="http://schemas.microsoft.com/office/drawing/2014/chart" uri="{C3380CC4-5D6E-409C-BE32-E72D297353CC}">
                        <c16:uniqueId val="{00000009-210D-4D39-A1BF-ABB240562A28}"/>
                      </c:ext>
                    </c:extLst>
                  </c:dLbl>
                  <c:dLbl>
                    <c:idx val="6"/>
                    <c:delete val="1"/>
                    <c:extLst>
                      <c:ext uri="{CE6537A1-D6FC-4f65-9D91-7224C49458BB}"/>
                      <c:ext xmlns:c16="http://schemas.microsoft.com/office/drawing/2014/chart" uri="{C3380CC4-5D6E-409C-BE32-E72D297353CC}">
                        <c16:uniqueId val="{0000000A-210D-4D39-A1BF-ABB240562A28}"/>
                      </c:ext>
                    </c:extLst>
                  </c:dLbl>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c:ext uri="{02D57815-91ED-43cb-92C2-25804820EDAC}">
                        <c15:formulaRef>
                          <c15:sqref>Pivot!$H$90:$I$90</c15:sqref>
                        </c15:formulaRef>
                      </c:ext>
                    </c:extLst>
                    <c:strCache>
                      <c:ptCount val="2"/>
                      <c:pt idx="0">
                        <c:v>EHC plans</c:v>
                      </c:pt>
                      <c:pt idx="1">
                        <c:v>SEN Support</c:v>
                      </c:pt>
                    </c:strCache>
                  </c:strRef>
                </c:cat>
                <c:val>
                  <c:numRef>
                    <c:extLst>
                      <c:ext uri="{02D57815-91ED-43cb-92C2-25804820EDAC}">
                        <c15:formulaRef>
                          <c15:sqref>Pivot!$H$92:$I$92</c15:sqref>
                        </c15:formulaRef>
                      </c:ext>
                    </c:extLst>
                    <c:numCache>
                      <c:formatCode>General</c:formatCode>
                      <c:ptCount val="2"/>
                      <c:pt idx="0">
                        <c:v>4384</c:v>
                      </c:pt>
                      <c:pt idx="1">
                        <c:v>18434</c:v>
                      </c:pt>
                    </c:numCache>
                  </c:numRef>
                </c:val>
                <c:extLst>
                  <c:ext xmlns:c16="http://schemas.microsoft.com/office/drawing/2014/chart" uri="{C3380CC4-5D6E-409C-BE32-E72D297353CC}">
                    <c16:uniqueId val="{0000000B-210D-4D39-A1BF-ABB240562A28}"/>
                  </c:ext>
                </c:extLst>
              </c15:ser>
            </c15:filteredBarSeries>
            <c15:filteredBarSeries>
              <c15:ser>
                <c:idx val="2"/>
                <c:order val="2"/>
                <c:spPr>
                  <a:solidFill>
                    <a:schemeClr val="accent3"/>
                  </a:solidFill>
                  <a:ln>
                    <a:noFill/>
                  </a:ln>
                  <a:effectLst/>
                </c:spPr>
                <c:invertIfNegative val="0"/>
                <c:cat>
                  <c:strRef>
                    <c:extLst xmlns:c15="http://schemas.microsoft.com/office/drawing/2012/chart">
                      <c:ext xmlns:c15="http://schemas.microsoft.com/office/drawing/2012/chart" uri="{02D57815-91ED-43cb-92C2-25804820EDAC}">
                        <c15:formulaRef>
                          <c15:sqref>Pivot!$H$90:$I$90</c15:sqref>
                        </c15:formulaRef>
                      </c:ext>
                    </c:extLst>
                    <c:strCache>
                      <c:ptCount val="2"/>
                      <c:pt idx="0">
                        <c:v>EHC plans</c:v>
                      </c:pt>
                      <c:pt idx="1">
                        <c:v>SEN Support</c:v>
                      </c:pt>
                    </c:strCache>
                  </c:strRef>
                </c:cat>
                <c:val>
                  <c:numRef>
                    <c:extLst xmlns:c15="http://schemas.microsoft.com/office/drawing/2012/chart">
                      <c:ext xmlns:c15="http://schemas.microsoft.com/office/drawing/2012/chart" uri="{02D57815-91ED-43cb-92C2-25804820EDAC}">
                        <c15:formulaRef>
                          <c15:sqref>Pivot!$H$93:$I$93</c15:sqref>
                        </c15:formulaRef>
                      </c:ext>
                    </c:extLst>
                    <c:numCache>
                      <c:formatCode>General</c:formatCode>
                      <c:ptCount val="2"/>
                      <c:pt idx="0">
                        <c:v>4594</c:v>
                      </c:pt>
                      <c:pt idx="1">
                        <c:v>18386</c:v>
                      </c:pt>
                    </c:numCache>
                  </c:numRef>
                </c:val>
                <c:extLst xmlns:c15="http://schemas.microsoft.com/office/drawing/2012/chart">
                  <c:ext xmlns:c16="http://schemas.microsoft.com/office/drawing/2014/chart" uri="{C3380CC4-5D6E-409C-BE32-E72D297353CC}">
                    <c16:uniqueId val="{0000000C-210D-4D39-A1BF-ABB240562A28}"/>
                  </c:ext>
                </c:extLst>
              </c15:ser>
            </c15:filteredBarSeries>
            <c15:filteredBarSeries>
              <c15:ser>
                <c:idx val="4"/>
                <c:order val="3"/>
                <c:tx>
                  <c:strRef>
                    <c:extLst xmlns:c15="http://schemas.microsoft.com/office/drawing/2012/chart">
                      <c:ext xmlns:c15="http://schemas.microsoft.com/office/drawing/2012/chart" uri="{02D57815-91ED-43cb-92C2-25804820EDAC}">
                        <c15:formulaRef>
                          <c15:sqref>Pivot!$G$95</c15:sqref>
                        </c15:formulaRef>
                      </c:ext>
                    </c:extLst>
                    <c:strCache>
                      <c:ptCount val="1"/>
                      <c:pt idx="0">
                        <c:v>201920</c:v>
                      </c:pt>
                    </c:strCache>
                  </c:strRef>
                </c:tx>
                <c:spPr>
                  <a:solidFill>
                    <a:schemeClr val="accent5"/>
                  </a:solidFill>
                  <a:ln>
                    <a:noFill/>
                  </a:ln>
                  <a:effectLst/>
                </c:spPr>
                <c:invertIfNegative val="0"/>
                <c:cat>
                  <c:strRef>
                    <c:extLst xmlns:c15="http://schemas.microsoft.com/office/drawing/2012/chart">
                      <c:ext xmlns:c15="http://schemas.microsoft.com/office/drawing/2012/chart" uri="{02D57815-91ED-43cb-92C2-25804820EDAC}">
                        <c15:formulaRef>
                          <c15:sqref>Pivot!$H$90:$I$90</c15:sqref>
                        </c15:formulaRef>
                      </c:ext>
                    </c:extLst>
                    <c:strCache>
                      <c:ptCount val="2"/>
                      <c:pt idx="0">
                        <c:v>EHC plans</c:v>
                      </c:pt>
                      <c:pt idx="1">
                        <c:v>SEN Support</c:v>
                      </c:pt>
                    </c:strCache>
                  </c:strRef>
                </c:cat>
                <c:val>
                  <c:numRef>
                    <c:extLst xmlns:c15="http://schemas.microsoft.com/office/drawing/2012/chart">
                      <c:ext xmlns:c15="http://schemas.microsoft.com/office/drawing/2012/chart" uri="{02D57815-91ED-43cb-92C2-25804820EDAC}">
                        <c15:formulaRef>
                          <c15:sqref>Pivot!$H$95:$I$95</c15:sqref>
                        </c15:formulaRef>
                      </c:ext>
                    </c:extLst>
                    <c:numCache>
                      <c:formatCode>General</c:formatCode>
                      <c:ptCount val="2"/>
                      <c:pt idx="0">
                        <c:v>5313</c:v>
                      </c:pt>
                      <c:pt idx="1">
                        <c:v>18848</c:v>
                      </c:pt>
                    </c:numCache>
                  </c:numRef>
                </c:val>
                <c:extLst xmlns:c15="http://schemas.microsoft.com/office/drawing/2012/chart">
                  <c:ext xmlns:c16="http://schemas.microsoft.com/office/drawing/2014/chart" uri="{C3380CC4-5D6E-409C-BE32-E72D297353CC}">
                    <c16:uniqueId val="{0000000D-210D-4D39-A1BF-ABB240562A28}"/>
                  </c:ext>
                </c:extLst>
              </c15:ser>
            </c15:filteredBarSeries>
            <c15:filteredBarSeries>
              <c15:ser>
                <c:idx val="5"/>
                <c:order val="4"/>
                <c:spPr>
                  <a:solidFill>
                    <a:schemeClr val="accent6"/>
                  </a:solidFill>
                  <a:ln>
                    <a:noFill/>
                  </a:ln>
                  <a:effectLst/>
                </c:spPr>
                <c:invertIfNegative val="0"/>
                <c:cat>
                  <c:strRef>
                    <c:extLst xmlns:c15="http://schemas.microsoft.com/office/drawing/2012/chart">
                      <c:ext xmlns:c15="http://schemas.microsoft.com/office/drawing/2012/chart" uri="{02D57815-91ED-43cb-92C2-25804820EDAC}">
                        <c15:formulaRef>
                          <c15:sqref>Pivot!$H$90:$I$90</c15:sqref>
                        </c15:formulaRef>
                      </c:ext>
                    </c:extLst>
                    <c:strCache>
                      <c:ptCount val="2"/>
                      <c:pt idx="0">
                        <c:v>EHC plans</c:v>
                      </c:pt>
                      <c:pt idx="1">
                        <c:v>SEN Support</c:v>
                      </c:pt>
                    </c:strCache>
                  </c:strRef>
                </c:cat>
                <c:val>
                  <c:numRef>
                    <c:extLst xmlns:c15="http://schemas.microsoft.com/office/drawing/2012/chart">
                      <c:ext xmlns:c15="http://schemas.microsoft.com/office/drawing/2012/chart" uri="{02D57815-91ED-43cb-92C2-25804820EDAC}">
                        <c15:formulaRef>
                          <c15:sqref>Pivot!$H$96:$I$96</c15:sqref>
                        </c15:formulaRef>
                      </c:ext>
                    </c:extLst>
                    <c:numCache>
                      <c:formatCode>General</c:formatCode>
                      <c:ptCount val="2"/>
                      <c:pt idx="0">
                        <c:v>5789</c:v>
                      </c:pt>
                      <c:pt idx="1">
                        <c:v>18453</c:v>
                      </c:pt>
                    </c:numCache>
                  </c:numRef>
                </c:val>
                <c:extLst xmlns:c15="http://schemas.microsoft.com/office/drawing/2012/chart">
                  <c:ext xmlns:c16="http://schemas.microsoft.com/office/drawing/2014/chart" uri="{C3380CC4-5D6E-409C-BE32-E72D297353CC}">
                    <c16:uniqueId val="{0000000E-210D-4D39-A1BF-ABB240562A28}"/>
                  </c:ext>
                </c:extLst>
              </c15:ser>
            </c15:filteredBarSeries>
            <c15:filteredBarSeries>
              <c15:ser>
                <c:idx val="6"/>
                <c:order val="5"/>
                <c:spPr>
                  <a:solidFill>
                    <a:schemeClr val="accent1">
                      <a:lumMod val="60000"/>
                    </a:schemeClr>
                  </a:solidFill>
                  <a:ln>
                    <a:noFill/>
                  </a:ln>
                  <a:effectLst/>
                </c:spPr>
                <c:invertIfNegative val="0"/>
                <c:cat>
                  <c:strRef>
                    <c:extLst xmlns:c15="http://schemas.microsoft.com/office/drawing/2012/chart">
                      <c:ext xmlns:c15="http://schemas.microsoft.com/office/drawing/2012/chart" uri="{02D57815-91ED-43cb-92C2-25804820EDAC}">
                        <c15:formulaRef>
                          <c15:sqref>Pivot!$H$90:$I$90</c15:sqref>
                        </c15:formulaRef>
                      </c:ext>
                    </c:extLst>
                    <c:strCache>
                      <c:ptCount val="2"/>
                      <c:pt idx="0">
                        <c:v>EHC plans</c:v>
                      </c:pt>
                      <c:pt idx="1">
                        <c:v>SEN Support</c:v>
                      </c:pt>
                    </c:strCache>
                  </c:strRef>
                </c:cat>
                <c:val>
                  <c:numRef>
                    <c:extLst xmlns:c15="http://schemas.microsoft.com/office/drawing/2012/chart">
                      <c:ext xmlns:c15="http://schemas.microsoft.com/office/drawing/2012/chart" uri="{02D57815-91ED-43cb-92C2-25804820EDAC}">
                        <c15:formulaRef>
                          <c15:sqref>Pivot!$H$97:$I$97</c15:sqref>
                        </c15:formulaRef>
                      </c:ext>
                    </c:extLst>
                    <c:numCache>
                      <c:formatCode>General</c:formatCode>
                      <c:ptCount val="2"/>
                      <c:pt idx="0">
                        <c:v>6499</c:v>
                      </c:pt>
                      <c:pt idx="1">
                        <c:v>19248</c:v>
                      </c:pt>
                    </c:numCache>
                  </c:numRef>
                </c:val>
                <c:extLst xmlns:c15="http://schemas.microsoft.com/office/drawing/2012/chart">
                  <c:ext xmlns:c16="http://schemas.microsoft.com/office/drawing/2014/chart" uri="{C3380CC4-5D6E-409C-BE32-E72D297353CC}">
                    <c16:uniqueId val="{0000000F-210D-4D39-A1BF-ABB240562A28}"/>
                  </c:ext>
                </c:extLst>
              </c15:ser>
            </c15:filteredBarSeries>
          </c:ext>
        </c:extLst>
      </c:barChart>
      <c:catAx>
        <c:axId val="21134258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1" i="0" u="none" strike="noStrike" kern="1200" baseline="0">
                <a:solidFill>
                  <a:schemeClr val="accent1"/>
                </a:solidFill>
                <a:latin typeface="+mn-lt"/>
                <a:ea typeface="+mn-ea"/>
                <a:cs typeface="+mn-cs"/>
              </a:defRPr>
            </a:pPr>
            <a:endParaRPr lang="en-US"/>
          </a:p>
        </c:txPr>
        <c:crossAx val="2110449024"/>
        <c:crosses val="autoZero"/>
        <c:auto val="1"/>
        <c:lblAlgn val="ctr"/>
        <c:lblOffset val="100"/>
        <c:noMultiLvlLbl val="0"/>
      </c:catAx>
      <c:valAx>
        <c:axId val="2110449024"/>
        <c:scaling>
          <c:orientation val="minMax"/>
          <c:max val="25000"/>
          <c:min val="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13425808"/>
        <c:crosses val="autoZero"/>
        <c:crossBetween val="between"/>
        <c:majorUnit val="10000"/>
      </c:valAx>
      <c:spPr>
        <a:noFill/>
        <a:ln>
          <a:noFill/>
        </a:ln>
        <a:effectLst/>
      </c:spPr>
    </c:plotArea>
    <c:legend>
      <c:legendPos val="b"/>
      <c:layout>
        <c:manualLayout>
          <c:xMode val="edge"/>
          <c:yMode val="edge"/>
          <c:x val="0.28433498373915234"/>
          <c:y val="0.89093414195732046"/>
          <c:w val="0.54470791105484162"/>
          <c:h val="0.10851451660269978"/>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accent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2190888549703093"/>
          <c:y val="7.4453576303190744E-2"/>
          <c:w val="0.51396386135896277"/>
          <c:h val="0.62144060475277096"/>
        </c:manualLayout>
      </c:layout>
      <c:barChart>
        <c:barDir val="bar"/>
        <c:grouping val="clustered"/>
        <c:varyColors val="0"/>
        <c:ser>
          <c:idx val="0"/>
          <c:order val="0"/>
          <c:tx>
            <c:strRef>
              <c:f>Charts!$B$58</c:f>
              <c:strCache>
                <c:ptCount val="1"/>
                <c:pt idx="0">
                  <c:v>non-SEN</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Charts!$C$57:$E$57</c:f>
              <c:strCache>
                <c:ptCount val="3"/>
                <c:pt idx="0">
                  <c:v>England</c:v>
                </c:pt>
                <c:pt idx="1">
                  <c:v>East of England region</c:v>
                </c:pt>
                <c:pt idx="2">
                  <c:v>BLMK</c:v>
                </c:pt>
              </c:strCache>
            </c:strRef>
          </c:cat>
          <c:val>
            <c:numRef>
              <c:f>Charts!$C$58:$E$58</c:f>
              <c:numCache>
                <c:formatCode>General</c:formatCode>
                <c:ptCount val="3"/>
                <c:pt idx="0">
                  <c:v>14.9</c:v>
                </c:pt>
                <c:pt idx="1">
                  <c:v>14.9</c:v>
                </c:pt>
                <c:pt idx="2">
                  <c:v>14.9</c:v>
                </c:pt>
              </c:numCache>
            </c:numRef>
          </c:val>
          <c:extLst>
            <c:ext xmlns:c16="http://schemas.microsoft.com/office/drawing/2014/chart" uri="{C3380CC4-5D6E-409C-BE32-E72D297353CC}">
              <c16:uniqueId val="{00000000-9188-4736-A6EB-5AE861BE2BCF}"/>
            </c:ext>
          </c:extLst>
        </c:ser>
        <c:ser>
          <c:idx val="1"/>
          <c:order val="1"/>
          <c:tx>
            <c:strRef>
              <c:f>Charts!$B$59</c:f>
              <c:strCache>
                <c:ptCount val="1"/>
                <c:pt idx="0">
                  <c:v>SEN support</c:v>
                </c:pt>
              </c:strCache>
            </c:strRef>
          </c:tx>
          <c:spPr>
            <a:solidFill>
              <a:schemeClr val="accent1">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Charts!$C$57:$E$57</c:f>
              <c:strCache>
                <c:ptCount val="3"/>
                <c:pt idx="0">
                  <c:v>England</c:v>
                </c:pt>
                <c:pt idx="1">
                  <c:v>East of England region</c:v>
                </c:pt>
                <c:pt idx="2">
                  <c:v>BLMK</c:v>
                </c:pt>
              </c:strCache>
            </c:strRef>
          </c:cat>
          <c:val>
            <c:numRef>
              <c:f>Charts!$C$59:$E$59</c:f>
              <c:numCache>
                <c:formatCode>General</c:formatCode>
                <c:ptCount val="3"/>
                <c:pt idx="0">
                  <c:v>8.3000000000000007</c:v>
                </c:pt>
                <c:pt idx="1">
                  <c:v>8.5</c:v>
                </c:pt>
                <c:pt idx="2">
                  <c:v>7.8</c:v>
                </c:pt>
              </c:numCache>
            </c:numRef>
          </c:val>
          <c:extLst>
            <c:ext xmlns:c16="http://schemas.microsoft.com/office/drawing/2014/chart" uri="{C3380CC4-5D6E-409C-BE32-E72D297353CC}">
              <c16:uniqueId val="{00000001-9188-4736-A6EB-5AE861BE2BCF}"/>
            </c:ext>
          </c:extLst>
        </c:ser>
        <c:ser>
          <c:idx val="2"/>
          <c:order val="2"/>
          <c:tx>
            <c:strRef>
              <c:f>Charts!$B$60</c:f>
              <c:strCache>
                <c:ptCount val="1"/>
                <c:pt idx="0">
                  <c:v>EHC plan</c:v>
                </c:pt>
              </c:strCache>
            </c:strRef>
          </c:tx>
          <c:spPr>
            <a:solidFill>
              <a:schemeClr val="accent1">
                <a:lumMod val="20000"/>
                <a:lumOff val="80000"/>
              </a:schemeClr>
            </a:solidFill>
            <a:ln>
              <a:noFill/>
            </a:ln>
            <a:effectLst/>
          </c:spPr>
          <c:invertIfNegative val="0"/>
          <c:dLbls>
            <c:dLbl>
              <c:idx val="0"/>
              <c:layout>
                <c:manualLayout>
                  <c:x val="-9.0247539027574375E-2"/>
                  <c:y val="6.768506936653579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9188-4736-A6EB-5AE861BE2BCF}"/>
                </c:ext>
              </c:extLst>
            </c:dLbl>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accen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Charts!$C$57:$E$57</c:f>
              <c:strCache>
                <c:ptCount val="3"/>
                <c:pt idx="0">
                  <c:v>England</c:v>
                </c:pt>
                <c:pt idx="1">
                  <c:v>East of England region</c:v>
                </c:pt>
                <c:pt idx="2">
                  <c:v>BLMK</c:v>
                </c:pt>
              </c:strCache>
            </c:strRef>
          </c:cat>
          <c:val>
            <c:numRef>
              <c:f>Charts!$C$60:$E$60</c:f>
              <c:numCache>
                <c:formatCode>General</c:formatCode>
                <c:ptCount val="3"/>
                <c:pt idx="0">
                  <c:v>2.4</c:v>
                </c:pt>
                <c:pt idx="1">
                  <c:v>2.7</c:v>
                </c:pt>
                <c:pt idx="2">
                  <c:v>1.9</c:v>
                </c:pt>
              </c:numCache>
            </c:numRef>
          </c:val>
          <c:extLst>
            <c:ext xmlns:c16="http://schemas.microsoft.com/office/drawing/2014/chart" uri="{C3380CC4-5D6E-409C-BE32-E72D297353CC}">
              <c16:uniqueId val="{00000002-9188-4736-A6EB-5AE861BE2BCF}"/>
            </c:ext>
          </c:extLst>
        </c:ser>
        <c:dLbls>
          <c:showLegendKey val="0"/>
          <c:showVal val="0"/>
          <c:showCatName val="0"/>
          <c:showSerName val="0"/>
          <c:showPercent val="0"/>
          <c:showBubbleSize val="0"/>
        </c:dLbls>
        <c:gapWidth val="10"/>
        <c:axId val="825758880"/>
        <c:axId val="1499801440"/>
      </c:barChart>
      <c:catAx>
        <c:axId val="82575888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499801440"/>
        <c:crosses val="autoZero"/>
        <c:auto val="1"/>
        <c:lblAlgn val="ctr"/>
        <c:lblOffset val="100"/>
        <c:noMultiLvlLbl val="0"/>
      </c:catAx>
      <c:valAx>
        <c:axId val="1499801440"/>
        <c:scaling>
          <c:orientation val="minMax"/>
          <c:max val="15"/>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GB" dirty="0"/>
                  <a:t>Ave no. of ELGs</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25758880"/>
        <c:crosses val="autoZero"/>
        <c:crossBetween val="between"/>
      </c:valAx>
      <c:spPr>
        <a:noFill/>
        <a:ln>
          <a:noFill/>
        </a:ln>
        <a:effectLst/>
      </c:spPr>
    </c:plotArea>
    <c:legend>
      <c:legendPos val="b"/>
      <c:layout>
        <c:manualLayout>
          <c:xMode val="edge"/>
          <c:yMode val="edge"/>
          <c:x val="0.13170122428685274"/>
          <c:y val="0.88527700514353236"/>
          <c:w val="0.73659755142629446"/>
          <c:h val="0.10795448791981398"/>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6750885677877E-2"/>
          <c:y val="5.1994735021319891E-2"/>
          <c:w val="0.89646498228644245"/>
          <c:h val="0.89081105645522829"/>
        </c:manualLayout>
      </c:layout>
      <c:barChart>
        <c:barDir val="col"/>
        <c:grouping val="percentStacked"/>
        <c:varyColors val="0"/>
        <c:ser>
          <c:idx val="0"/>
          <c:order val="0"/>
          <c:tx>
            <c:strRef>
              <c:f>Sheet1!$B$2</c:f>
              <c:strCache>
                <c:ptCount val="1"/>
                <c:pt idx="0">
                  <c:v>QP (85.5)</c:v>
                </c:pt>
              </c:strCache>
            </c:strRef>
          </c:tx>
          <c:spPr>
            <a:solidFill>
              <a:srgbClr val="F04320"/>
            </a:solidFill>
            <a:ln>
              <a:noFill/>
            </a:ln>
            <a:effectLst/>
          </c:spPr>
          <c:invertIfNegative val="0"/>
          <c:dPt>
            <c:idx val="0"/>
            <c:invertIfNegative val="0"/>
            <c:bubble3D val="0"/>
            <c:spPr>
              <a:noFill/>
              <a:ln>
                <a:noFill/>
              </a:ln>
              <a:effectLst/>
            </c:spPr>
            <c:extLst>
              <c:ext xmlns:c16="http://schemas.microsoft.com/office/drawing/2014/chart" uri="{C3380CC4-5D6E-409C-BE32-E72D297353CC}">
                <c16:uniqueId val="{00000001-9AAF-4253-8125-43F7DEBB0A4A}"/>
              </c:ext>
            </c:extLst>
          </c:dPt>
          <c:cat>
            <c:strRef>
              <c:f>Sheet1!$A$3</c:f>
              <c:strCache>
                <c:ptCount val="1"/>
                <c:pt idx="0">
                  <c:v>Category 1</c:v>
                </c:pt>
              </c:strCache>
            </c:strRef>
          </c:cat>
          <c:val>
            <c:numRef>
              <c:f>Sheet1!$B$3</c:f>
              <c:numCache>
                <c:formatCode>General</c:formatCode>
                <c:ptCount val="1"/>
                <c:pt idx="0">
                  <c:v>47.8</c:v>
                </c:pt>
              </c:numCache>
            </c:numRef>
          </c:val>
          <c:extLst>
            <c:ext xmlns:c16="http://schemas.microsoft.com/office/drawing/2014/chart" uri="{C3380CC4-5D6E-409C-BE32-E72D297353CC}">
              <c16:uniqueId val="{00000002-9AAF-4253-8125-43F7DEBB0A4A}"/>
            </c:ext>
          </c:extLst>
        </c:ser>
        <c:ser>
          <c:idx val="1"/>
          <c:order val="1"/>
          <c:tx>
            <c:strRef>
              <c:f>Sheet1!$C$2</c:f>
              <c:strCache>
                <c:ptCount val="1"/>
                <c:pt idx="0">
                  <c:v>KS (93.5) SM (91.9)</c:v>
                </c:pt>
              </c:strCache>
            </c:strRef>
          </c:tx>
          <c:spPr>
            <a:solidFill>
              <a:schemeClr val="accent4"/>
            </a:solidFill>
            <a:ln>
              <a:noFill/>
            </a:ln>
            <a:effectLst/>
          </c:spPr>
          <c:invertIfNegative val="0"/>
          <c:cat>
            <c:strRef>
              <c:f>Sheet1!$A$3</c:f>
              <c:strCache>
                <c:ptCount val="1"/>
                <c:pt idx="0">
                  <c:v>Category 1</c:v>
                </c:pt>
              </c:strCache>
            </c:strRef>
          </c:cat>
          <c:val>
            <c:numRef>
              <c:f>Sheet1!$C$3</c:f>
              <c:numCache>
                <c:formatCode>General</c:formatCode>
                <c:ptCount val="1"/>
              </c:numCache>
            </c:numRef>
          </c:val>
          <c:extLst>
            <c:ext xmlns:c16="http://schemas.microsoft.com/office/drawing/2014/chart" uri="{C3380CC4-5D6E-409C-BE32-E72D297353CC}">
              <c16:uniqueId val="{00000003-9AAF-4253-8125-43F7DEBB0A4A}"/>
            </c:ext>
          </c:extLst>
        </c:ser>
        <c:ser>
          <c:idx val="2"/>
          <c:order val="2"/>
          <c:tx>
            <c:strRef>
              <c:f>Sheet1!$D$2</c:f>
              <c:strCache>
                <c:ptCount val="1"/>
                <c:pt idx="0">
                  <c:v>AR (98.1) CS (97.2) SJ (91.9) WV (91.9)</c:v>
                </c:pt>
              </c:strCache>
            </c:strRef>
          </c:tx>
          <c:spPr>
            <a:solidFill>
              <a:srgbClr val="FF0000"/>
            </a:solidFill>
            <a:ln>
              <a:noFill/>
            </a:ln>
            <a:effectLst/>
          </c:spPr>
          <c:invertIfNegative val="0"/>
          <c:cat>
            <c:strRef>
              <c:f>Sheet1!$A$3</c:f>
              <c:strCache>
                <c:ptCount val="1"/>
                <c:pt idx="0">
                  <c:v>Category 1</c:v>
                </c:pt>
              </c:strCache>
            </c:strRef>
          </c:cat>
          <c:val>
            <c:numRef>
              <c:f>Sheet1!$D$3</c:f>
              <c:numCache>
                <c:formatCode>General</c:formatCode>
                <c:ptCount val="1"/>
                <c:pt idx="0">
                  <c:v>50.7</c:v>
                </c:pt>
              </c:numCache>
            </c:numRef>
          </c:val>
          <c:extLst>
            <c:ext xmlns:c16="http://schemas.microsoft.com/office/drawing/2014/chart" uri="{C3380CC4-5D6E-409C-BE32-E72D297353CC}">
              <c16:uniqueId val="{00000004-9AAF-4253-8125-43F7DEBB0A4A}"/>
            </c:ext>
          </c:extLst>
        </c:ser>
        <c:dLbls>
          <c:showLegendKey val="0"/>
          <c:showVal val="0"/>
          <c:showCatName val="0"/>
          <c:showSerName val="0"/>
          <c:showPercent val="0"/>
          <c:showBubbleSize val="0"/>
        </c:dLbls>
        <c:gapWidth val="150"/>
        <c:overlap val="100"/>
        <c:axId val="335125808"/>
        <c:axId val="335126984"/>
      </c:barChart>
      <c:catAx>
        <c:axId val="335125808"/>
        <c:scaling>
          <c:orientation val="minMax"/>
        </c:scaling>
        <c:delete val="1"/>
        <c:axPos val="b"/>
        <c:numFmt formatCode="General" sourceLinked="1"/>
        <c:majorTickMark val="none"/>
        <c:minorTickMark val="none"/>
        <c:tickLblPos val="nextTo"/>
        <c:crossAx val="335126984"/>
        <c:crosses val="autoZero"/>
        <c:auto val="1"/>
        <c:lblAlgn val="ctr"/>
        <c:lblOffset val="100"/>
        <c:noMultiLvlLbl val="0"/>
      </c:catAx>
      <c:valAx>
        <c:axId val="335126984"/>
        <c:scaling>
          <c:orientation val="minMax"/>
        </c:scaling>
        <c:delete val="1"/>
        <c:axPos val="l"/>
        <c:numFmt formatCode="0%" sourceLinked="1"/>
        <c:majorTickMark val="none"/>
        <c:minorTickMark val="none"/>
        <c:tickLblPos val="nextTo"/>
        <c:crossAx val="33512580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6750885677877E-2"/>
          <c:y val="5.1994735021319891E-2"/>
          <c:w val="0.89646498228644245"/>
          <c:h val="0.89081105645522829"/>
        </c:manualLayout>
      </c:layout>
      <c:barChart>
        <c:barDir val="col"/>
        <c:grouping val="percentStacked"/>
        <c:varyColors val="0"/>
        <c:ser>
          <c:idx val="0"/>
          <c:order val="0"/>
          <c:tx>
            <c:strRef>
              <c:f>Sheet1!$B$2</c:f>
              <c:strCache>
                <c:ptCount val="1"/>
                <c:pt idx="0">
                  <c:v>QP (85.5)</c:v>
                </c:pt>
              </c:strCache>
            </c:strRef>
          </c:tx>
          <c:spPr>
            <a:solidFill>
              <a:srgbClr val="92D050"/>
            </a:solidFill>
            <a:ln>
              <a:noFill/>
            </a:ln>
            <a:effectLst/>
          </c:spPr>
          <c:invertIfNegative val="0"/>
          <c:cat>
            <c:strRef>
              <c:f>Sheet1!$A$3</c:f>
              <c:strCache>
                <c:ptCount val="1"/>
                <c:pt idx="0">
                  <c:v>Category 1</c:v>
                </c:pt>
              </c:strCache>
            </c:strRef>
          </c:cat>
          <c:val>
            <c:numRef>
              <c:f>Sheet1!$B$3</c:f>
              <c:numCache>
                <c:formatCode>General</c:formatCode>
                <c:ptCount val="1"/>
                <c:pt idx="0">
                  <c:v>20</c:v>
                </c:pt>
              </c:numCache>
            </c:numRef>
          </c:val>
          <c:extLst>
            <c:ext xmlns:c16="http://schemas.microsoft.com/office/drawing/2014/chart" uri="{C3380CC4-5D6E-409C-BE32-E72D297353CC}">
              <c16:uniqueId val="{00000000-64DE-4265-9702-6206C778A7DA}"/>
            </c:ext>
          </c:extLst>
        </c:ser>
        <c:ser>
          <c:idx val="1"/>
          <c:order val="1"/>
          <c:tx>
            <c:strRef>
              <c:f>Sheet1!$C$2</c:f>
              <c:strCache>
                <c:ptCount val="1"/>
                <c:pt idx="0">
                  <c:v>KS (93.5) SM (91.9)</c:v>
                </c:pt>
              </c:strCache>
            </c:strRef>
          </c:tx>
          <c:spPr>
            <a:solidFill>
              <a:srgbClr val="FFC000"/>
            </a:solidFill>
            <a:ln>
              <a:noFill/>
            </a:ln>
            <a:effectLst/>
          </c:spPr>
          <c:invertIfNegative val="0"/>
          <c:cat>
            <c:strRef>
              <c:f>Sheet1!$A$3</c:f>
              <c:strCache>
                <c:ptCount val="1"/>
                <c:pt idx="0">
                  <c:v>Category 1</c:v>
                </c:pt>
              </c:strCache>
            </c:strRef>
          </c:cat>
          <c:val>
            <c:numRef>
              <c:f>Sheet1!$C$3</c:f>
              <c:numCache>
                <c:formatCode>General</c:formatCode>
                <c:ptCount val="1"/>
                <c:pt idx="0">
                  <c:v>0</c:v>
                </c:pt>
              </c:numCache>
            </c:numRef>
          </c:val>
          <c:extLst>
            <c:ext xmlns:c16="http://schemas.microsoft.com/office/drawing/2014/chart" uri="{C3380CC4-5D6E-409C-BE32-E72D297353CC}">
              <c16:uniqueId val="{00000001-64DE-4265-9702-6206C778A7DA}"/>
            </c:ext>
          </c:extLst>
        </c:ser>
        <c:ser>
          <c:idx val="2"/>
          <c:order val="2"/>
          <c:tx>
            <c:strRef>
              <c:f>Sheet1!$D$2</c:f>
              <c:strCache>
                <c:ptCount val="1"/>
                <c:pt idx="0">
                  <c:v>AR (98.1) CS (97.2) SJ (91.9) WV (91.9)</c:v>
                </c:pt>
              </c:strCache>
            </c:strRef>
          </c:tx>
          <c:spPr>
            <a:solidFill>
              <a:srgbClr val="FF0000"/>
            </a:solidFill>
            <a:ln>
              <a:noFill/>
            </a:ln>
            <a:effectLst/>
          </c:spPr>
          <c:invertIfNegative val="0"/>
          <c:cat>
            <c:strRef>
              <c:f>Sheet1!$A$3</c:f>
              <c:strCache>
                <c:ptCount val="1"/>
                <c:pt idx="0">
                  <c:v>Category 1</c:v>
                </c:pt>
              </c:strCache>
            </c:strRef>
          </c:cat>
          <c:val>
            <c:numRef>
              <c:f>Sheet1!$D$3</c:f>
              <c:numCache>
                <c:formatCode>General</c:formatCode>
                <c:ptCount val="1"/>
                <c:pt idx="0">
                  <c:v>65</c:v>
                </c:pt>
              </c:numCache>
            </c:numRef>
          </c:val>
          <c:extLst>
            <c:ext xmlns:c16="http://schemas.microsoft.com/office/drawing/2014/chart" uri="{C3380CC4-5D6E-409C-BE32-E72D297353CC}">
              <c16:uniqueId val="{00000002-64DE-4265-9702-6206C778A7DA}"/>
            </c:ext>
          </c:extLst>
        </c:ser>
        <c:dLbls>
          <c:showLegendKey val="0"/>
          <c:showVal val="0"/>
          <c:showCatName val="0"/>
          <c:showSerName val="0"/>
          <c:showPercent val="0"/>
          <c:showBubbleSize val="0"/>
        </c:dLbls>
        <c:gapWidth val="150"/>
        <c:overlap val="100"/>
        <c:axId val="335125808"/>
        <c:axId val="335126984"/>
      </c:barChart>
      <c:catAx>
        <c:axId val="335125808"/>
        <c:scaling>
          <c:orientation val="minMax"/>
        </c:scaling>
        <c:delete val="1"/>
        <c:axPos val="b"/>
        <c:numFmt formatCode="General" sourceLinked="1"/>
        <c:majorTickMark val="none"/>
        <c:minorTickMark val="none"/>
        <c:tickLblPos val="nextTo"/>
        <c:crossAx val="335126984"/>
        <c:crosses val="autoZero"/>
        <c:auto val="1"/>
        <c:lblAlgn val="ctr"/>
        <c:lblOffset val="100"/>
        <c:noMultiLvlLbl val="0"/>
      </c:catAx>
      <c:valAx>
        <c:axId val="335126984"/>
        <c:scaling>
          <c:orientation val="minMax"/>
        </c:scaling>
        <c:delete val="1"/>
        <c:axPos val="l"/>
        <c:numFmt formatCode="0%" sourceLinked="1"/>
        <c:majorTickMark val="none"/>
        <c:minorTickMark val="none"/>
        <c:tickLblPos val="nextTo"/>
        <c:crossAx val="33512580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6750885677877E-2"/>
          <c:y val="5.1994735021319891E-2"/>
          <c:w val="0.89646498228644245"/>
          <c:h val="0.89081105645522829"/>
        </c:manualLayout>
      </c:layout>
      <c:barChart>
        <c:barDir val="col"/>
        <c:grouping val="percentStacked"/>
        <c:varyColors val="0"/>
        <c:ser>
          <c:idx val="0"/>
          <c:order val="0"/>
          <c:tx>
            <c:strRef>
              <c:f>Sheet1!$B$2</c:f>
              <c:strCache>
                <c:ptCount val="1"/>
                <c:pt idx="0">
                  <c:v>QP (85.5)</c:v>
                </c:pt>
              </c:strCache>
            </c:strRef>
          </c:tx>
          <c:spPr>
            <a:solidFill>
              <a:srgbClr val="F04320"/>
            </a:solidFill>
            <a:ln>
              <a:noFill/>
            </a:ln>
            <a:effectLst/>
          </c:spPr>
          <c:invertIfNegative val="0"/>
          <c:dPt>
            <c:idx val="0"/>
            <c:invertIfNegative val="0"/>
            <c:bubble3D val="0"/>
            <c:spPr>
              <a:noFill/>
              <a:ln>
                <a:noFill/>
              </a:ln>
              <a:effectLst/>
            </c:spPr>
            <c:extLst>
              <c:ext xmlns:c16="http://schemas.microsoft.com/office/drawing/2014/chart" uri="{C3380CC4-5D6E-409C-BE32-E72D297353CC}">
                <c16:uniqueId val="{00000001-0092-42A2-A527-D68CB4EA8B01}"/>
              </c:ext>
            </c:extLst>
          </c:dPt>
          <c:cat>
            <c:strRef>
              <c:f>Sheet1!$A$3</c:f>
              <c:strCache>
                <c:ptCount val="1"/>
                <c:pt idx="0">
                  <c:v>Category 1</c:v>
                </c:pt>
              </c:strCache>
            </c:strRef>
          </c:cat>
          <c:val>
            <c:numRef>
              <c:f>Sheet1!$B$3</c:f>
              <c:numCache>
                <c:formatCode>General</c:formatCode>
                <c:ptCount val="1"/>
                <c:pt idx="0">
                  <c:v>10</c:v>
                </c:pt>
              </c:numCache>
            </c:numRef>
          </c:val>
          <c:extLst>
            <c:ext xmlns:c16="http://schemas.microsoft.com/office/drawing/2014/chart" uri="{C3380CC4-5D6E-409C-BE32-E72D297353CC}">
              <c16:uniqueId val="{00000002-0092-42A2-A527-D68CB4EA8B01}"/>
            </c:ext>
          </c:extLst>
        </c:ser>
        <c:ser>
          <c:idx val="1"/>
          <c:order val="1"/>
          <c:tx>
            <c:strRef>
              <c:f>Sheet1!$C$2</c:f>
              <c:strCache>
                <c:ptCount val="1"/>
                <c:pt idx="0">
                  <c:v>KS (93.5) SM (91.9)</c:v>
                </c:pt>
              </c:strCache>
            </c:strRef>
          </c:tx>
          <c:spPr>
            <a:solidFill>
              <a:schemeClr val="accent4"/>
            </a:solidFill>
            <a:ln>
              <a:noFill/>
            </a:ln>
            <a:effectLst/>
          </c:spPr>
          <c:invertIfNegative val="0"/>
          <c:cat>
            <c:strRef>
              <c:f>Sheet1!$A$3</c:f>
              <c:strCache>
                <c:ptCount val="1"/>
                <c:pt idx="0">
                  <c:v>Category 1</c:v>
                </c:pt>
              </c:strCache>
            </c:strRef>
          </c:cat>
          <c:val>
            <c:numRef>
              <c:f>Sheet1!$C$3</c:f>
              <c:numCache>
                <c:formatCode>General</c:formatCode>
                <c:ptCount val="1"/>
              </c:numCache>
            </c:numRef>
          </c:val>
          <c:extLst>
            <c:ext xmlns:c16="http://schemas.microsoft.com/office/drawing/2014/chart" uri="{C3380CC4-5D6E-409C-BE32-E72D297353CC}">
              <c16:uniqueId val="{00000003-0092-42A2-A527-D68CB4EA8B01}"/>
            </c:ext>
          </c:extLst>
        </c:ser>
        <c:ser>
          <c:idx val="2"/>
          <c:order val="2"/>
          <c:tx>
            <c:strRef>
              <c:f>Sheet1!$D$2</c:f>
              <c:strCache>
                <c:ptCount val="1"/>
                <c:pt idx="0">
                  <c:v>AR (98.1) CS (97.2) SJ (91.9) WV (91.9)</c:v>
                </c:pt>
              </c:strCache>
            </c:strRef>
          </c:tx>
          <c:spPr>
            <a:solidFill>
              <a:srgbClr val="FFC000"/>
            </a:solidFill>
            <a:ln>
              <a:solidFill>
                <a:schemeClr val="accent1">
                  <a:alpha val="96000"/>
                </a:schemeClr>
              </a:solidFill>
            </a:ln>
            <a:effectLst/>
          </c:spPr>
          <c:invertIfNegative val="0"/>
          <c:cat>
            <c:strRef>
              <c:f>Sheet1!$A$3</c:f>
              <c:strCache>
                <c:ptCount val="1"/>
                <c:pt idx="0">
                  <c:v>Category 1</c:v>
                </c:pt>
              </c:strCache>
            </c:strRef>
          </c:cat>
          <c:val>
            <c:numRef>
              <c:f>Sheet1!$D$3</c:f>
              <c:numCache>
                <c:formatCode>General</c:formatCode>
                <c:ptCount val="1"/>
                <c:pt idx="0">
                  <c:v>87.5</c:v>
                </c:pt>
              </c:numCache>
            </c:numRef>
          </c:val>
          <c:extLst>
            <c:ext xmlns:c16="http://schemas.microsoft.com/office/drawing/2014/chart" uri="{C3380CC4-5D6E-409C-BE32-E72D297353CC}">
              <c16:uniqueId val="{00000004-0092-42A2-A527-D68CB4EA8B01}"/>
            </c:ext>
          </c:extLst>
        </c:ser>
        <c:dLbls>
          <c:showLegendKey val="0"/>
          <c:showVal val="0"/>
          <c:showCatName val="0"/>
          <c:showSerName val="0"/>
          <c:showPercent val="0"/>
          <c:showBubbleSize val="0"/>
        </c:dLbls>
        <c:gapWidth val="150"/>
        <c:overlap val="100"/>
        <c:axId val="335125808"/>
        <c:axId val="335126984"/>
      </c:barChart>
      <c:catAx>
        <c:axId val="335125808"/>
        <c:scaling>
          <c:orientation val="minMax"/>
        </c:scaling>
        <c:delete val="1"/>
        <c:axPos val="b"/>
        <c:numFmt formatCode="General" sourceLinked="1"/>
        <c:majorTickMark val="none"/>
        <c:minorTickMark val="none"/>
        <c:tickLblPos val="nextTo"/>
        <c:crossAx val="335126984"/>
        <c:crosses val="autoZero"/>
        <c:auto val="1"/>
        <c:lblAlgn val="ctr"/>
        <c:lblOffset val="100"/>
        <c:noMultiLvlLbl val="0"/>
      </c:catAx>
      <c:valAx>
        <c:axId val="335126984"/>
        <c:scaling>
          <c:orientation val="minMax"/>
        </c:scaling>
        <c:delete val="1"/>
        <c:axPos val="l"/>
        <c:numFmt formatCode="0%" sourceLinked="1"/>
        <c:majorTickMark val="none"/>
        <c:minorTickMark val="none"/>
        <c:tickLblPos val="nextTo"/>
        <c:crossAx val="33512580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6750885677877E-2"/>
          <c:y val="5.1994735021319891E-2"/>
          <c:w val="0.89646498228644245"/>
          <c:h val="0.89081105645522829"/>
        </c:manualLayout>
      </c:layout>
      <c:barChart>
        <c:barDir val="col"/>
        <c:grouping val="percentStacked"/>
        <c:varyColors val="0"/>
        <c:ser>
          <c:idx val="0"/>
          <c:order val="0"/>
          <c:tx>
            <c:v>89.9</c:v>
          </c:tx>
          <c:spPr>
            <a:noFill/>
            <a:ln>
              <a:noFill/>
            </a:ln>
            <a:effectLst/>
          </c:spPr>
          <c:invertIfNegative val="0"/>
          <c:cat>
            <c:strRef>
              <c:f>Sheet1!$A$3</c:f>
              <c:strCache>
                <c:ptCount val="1"/>
                <c:pt idx="0">
                  <c:v>Category 1</c:v>
                </c:pt>
              </c:strCache>
            </c:strRef>
          </c:cat>
          <c:val>
            <c:numLit>
              <c:formatCode>General</c:formatCode>
              <c:ptCount val="1"/>
              <c:pt idx="0">
                <c:v>11</c:v>
              </c:pt>
            </c:numLit>
          </c:val>
          <c:extLst>
            <c:ext xmlns:c16="http://schemas.microsoft.com/office/drawing/2014/chart" uri="{C3380CC4-5D6E-409C-BE32-E72D297353CC}">
              <c16:uniqueId val="{00000000-C964-40D1-A3FF-2A162024044E}"/>
            </c:ext>
          </c:extLst>
        </c:ser>
        <c:ser>
          <c:idx val="1"/>
          <c:order val="1"/>
          <c:tx>
            <c:strRef>
              <c:f>Sheet1!$C$2</c:f>
              <c:strCache>
                <c:ptCount val="1"/>
                <c:pt idx="0">
                  <c:v>KS (93.5) SM (91.9)</c:v>
                </c:pt>
              </c:strCache>
            </c:strRef>
          </c:tx>
          <c:spPr>
            <a:solidFill>
              <a:srgbClr val="FF3300"/>
            </a:solidFill>
            <a:ln>
              <a:noFill/>
            </a:ln>
            <a:effectLst/>
          </c:spPr>
          <c:invertIfNegative val="0"/>
          <c:cat>
            <c:strRef>
              <c:f>Sheet1!$A$3</c:f>
              <c:strCache>
                <c:ptCount val="1"/>
                <c:pt idx="0">
                  <c:v>Category 1</c:v>
                </c:pt>
              </c:strCache>
            </c:strRef>
          </c:cat>
          <c:val>
            <c:numRef>
              <c:f>Sheet1!$C$3</c:f>
              <c:numCache>
                <c:formatCode>General</c:formatCode>
                <c:ptCount val="1"/>
                <c:pt idx="0">
                  <c:v>89.9</c:v>
                </c:pt>
              </c:numCache>
            </c:numRef>
          </c:val>
          <c:extLst>
            <c:ext xmlns:c16="http://schemas.microsoft.com/office/drawing/2014/chart" uri="{C3380CC4-5D6E-409C-BE32-E72D297353CC}">
              <c16:uniqueId val="{00000001-C964-40D1-A3FF-2A162024044E}"/>
            </c:ext>
          </c:extLst>
        </c:ser>
        <c:ser>
          <c:idx val="2"/>
          <c:order val="2"/>
          <c:tx>
            <c:strRef>
              <c:f>Sheet1!$D$2</c:f>
              <c:strCache>
                <c:ptCount val="1"/>
                <c:pt idx="0">
                  <c:v>AR (98.1) CS (97.2) SJ (91.9) WV (91.9)</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300" b="0" i="0" u="none" strike="noStrike" kern="1200" baseline="0">
                    <a:solidFill>
                      <a:schemeClr val="tx1">
                        <a:lumMod val="75000"/>
                        <a:lumOff val="25000"/>
                      </a:schemeClr>
                    </a:solidFill>
                    <a:effectLst>
                      <a:outerShdw blurRad="38100" dist="38100" dir="2700000" algn="tl">
                        <a:srgbClr val="000000">
                          <a:alpha val="43137"/>
                        </a:srgbClr>
                      </a:outerShdw>
                    </a:effectLst>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c:f>
              <c:strCache>
                <c:ptCount val="1"/>
                <c:pt idx="0">
                  <c:v>Category 1</c:v>
                </c:pt>
              </c:strCache>
            </c:strRef>
          </c:cat>
          <c:val>
            <c:numRef>
              <c:f>Sheet1!$D$3</c:f>
              <c:numCache>
                <c:formatCode>General</c:formatCode>
                <c:ptCount val="1"/>
              </c:numCache>
            </c:numRef>
          </c:val>
          <c:extLst>
            <c:ext xmlns:c16="http://schemas.microsoft.com/office/drawing/2014/chart" uri="{C3380CC4-5D6E-409C-BE32-E72D297353CC}">
              <c16:uniqueId val="{00000002-C964-40D1-A3FF-2A162024044E}"/>
            </c:ext>
          </c:extLst>
        </c:ser>
        <c:dLbls>
          <c:showLegendKey val="0"/>
          <c:showVal val="0"/>
          <c:showCatName val="0"/>
          <c:showSerName val="0"/>
          <c:showPercent val="0"/>
          <c:showBubbleSize val="0"/>
        </c:dLbls>
        <c:gapWidth val="150"/>
        <c:overlap val="100"/>
        <c:axId val="335125808"/>
        <c:axId val="335126984"/>
      </c:barChart>
      <c:catAx>
        <c:axId val="335125808"/>
        <c:scaling>
          <c:orientation val="minMax"/>
        </c:scaling>
        <c:delete val="1"/>
        <c:axPos val="b"/>
        <c:numFmt formatCode="General" sourceLinked="1"/>
        <c:majorTickMark val="none"/>
        <c:minorTickMark val="none"/>
        <c:tickLblPos val="nextTo"/>
        <c:crossAx val="335126984"/>
        <c:crosses val="autoZero"/>
        <c:auto val="1"/>
        <c:lblAlgn val="ctr"/>
        <c:lblOffset val="100"/>
        <c:noMultiLvlLbl val="0"/>
      </c:catAx>
      <c:valAx>
        <c:axId val="335126984"/>
        <c:scaling>
          <c:orientation val="minMax"/>
        </c:scaling>
        <c:delete val="1"/>
        <c:axPos val="l"/>
        <c:numFmt formatCode="0%" sourceLinked="1"/>
        <c:majorTickMark val="none"/>
        <c:minorTickMark val="none"/>
        <c:tickLblPos val="nextTo"/>
        <c:crossAx val="33512580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6750885677877E-2"/>
          <c:y val="5.1994735021319891E-2"/>
          <c:w val="0.89646498228644245"/>
          <c:h val="0.89081105645522829"/>
        </c:manualLayout>
      </c:layout>
      <c:barChart>
        <c:barDir val="col"/>
        <c:grouping val="percentStacked"/>
        <c:varyColors val="0"/>
        <c:ser>
          <c:idx val="0"/>
          <c:order val="0"/>
          <c:tx>
            <c:strRef>
              <c:f>Sheet1!$B$2</c:f>
              <c:strCache>
                <c:ptCount val="1"/>
                <c:pt idx="0">
                  <c:v>QP (85.5)</c:v>
                </c:pt>
              </c:strCache>
            </c:strRef>
          </c:tx>
          <c:spPr>
            <a:solidFill>
              <a:srgbClr val="F04320"/>
            </a:solidFill>
            <a:ln>
              <a:noFill/>
            </a:ln>
            <a:effectLst/>
          </c:spPr>
          <c:invertIfNegative val="0"/>
          <c:dPt>
            <c:idx val="0"/>
            <c:invertIfNegative val="0"/>
            <c:bubble3D val="0"/>
            <c:spPr>
              <a:noFill/>
              <a:ln>
                <a:noFill/>
              </a:ln>
              <a:effectLst/>
            </c:spPr>
            <c:extLst>
              <c:ext xmlns:c16="http://schemas.microsoft.com/office/drawing/2014/chart" uri="{C3380CC4-5D6E-409C-BE32-E72D297353CC}">
                <c16:uniqueId val="{00000001-CE78-4613-97C6-61244523131D}"/>
              </c:ext>
            </c:extLst>
          </c:dPt>
          <c:cat>
            <c:strRef>
              <c:f>Sheet1!$A$3</c:f>
              <c:strCache>
                <c:ptCount val="1"/>
                <c:pt idx="0">
                  <c:v>Category 1</c:v>
                </c:pt>
              </c:strCache>
            </c:strRef>
          </c:cat>
          <c:val>
            <c:numRef>
              <c:f>Sheet1!$B$3</c:f>
              <c:numCache>
                <c:formatCode>General</c:formatCode>
                <c:ptCount val="1"/>
                <c:pt idx="0">
                  <c:v>13.1</c:v>
                </c:pt>
              </c:numCache>
            </c:numRef>
          </c:val>
          <c:extLst>
            <c:ext xmlns:c16="http://schemas.microsoft.com/office/drawing/2014/chart" uri="{C3380CC4-5D6E-409C-BE32-E72D297353CC}">
              <c16:uniqueId val="{00000002-CE78-4613-97C6-61244523131D}"/>
            </c:ext>
          </c:extLst>
        </c:ser>
        <c:ser>
          <c:idx val="1"/>
          <c:order val="1"/>
          <c:tx>
            <c:strRef>
              <c:f>Sheet1!$C$2</c:f>
              <c:strCache>
                <c:ptCount val="1"/>
                <c:pt idx="0">
                  <c:v>KS (93.5) SM (91.9)</c:v>
                </c:pt>
              </c:strCache>
            </c:strRef>
          </c:tx>
          <c:spPr>
            <a:solidFill>
              <a:schemeClr val="accent4"/>
            </a:solidFill>
            <a:ln>
              <a:noFill/>
            </a:ln>
            <a:effectLst/>
          </c:spPr>
          <c:invertIfNegative val="0"/>
          <c:cat>
            <c:strRef>
              <c:f>Sheet1!$A$3</c:f>
              <c:strCache>
                <c:ptCount val="1"/>
                <c:pt idx="0">
                  <c:v>Category 1</c:v>
                </c:pt>
              </c:strCache>
            </c:strRef>
          </c:cat>
          <c:val>
            <c:numRef>
              <c:f>Sheet1!$C$3</c:f>
              <c:numCache>
                <c:formatCode>General</c:formatCode>
                <c:ptCount val="1"/>
              </c:numCache>
            </c:numRef>
          </c:val>
          <c:extLst>
            <c:ext xmlns:c16="http://schemas.microsoft.com/office/drawing/2014/chart" uri="{C3380CC4-5D6E-409C-BE32-E72D297353CC}">
              <c16:uniqueId val="{00000003-CE78-4613-97C6-61244523131D}"/>
            </c:ext>
          </c:extLst>
        </c:ser>
        <c:ser>
          <c:idx val="2"/>
          <c:order val="2"/>
          <c:tx>
            <c:strRef>
              <c:f>Sheet1!$D$2</c:f>
              <c:strCache>
                <c:ptCount val="1"/>
                <c:pt idx="0">
                  <c:v>AR (98.1) CS (97.2) SJ (91.9) WV (91.9)</c:v>
                </c:pt>
              </c:strCache>
            </c:strRef>
          </c:tx>
          <c:spPr>
            <a:solidFill>
              <a:srgbClr val="FF0000"/>
            </a:solidFill>
            <a:ln>
              <a:noFill/>
            </a:ln>
            <a:effectLst/>
          </c:spPr>
          <c:invertIfNegative val="0"/>
          <c:cat>
            <c:strRef>
              <c:f>Sheet1!$A$3</c:f>
              <c:strCache>
                <c:ptCount val="1"/>
                <c:pt idx="0">
                  <c:v>Category 1</c:v>
                </c:pt>
              </c:strCache>
            </c:strRef>
          </c:cat>
          <c:val>
            <c:numRef>
              <c:f>Sheet1!$D$3</c:f>
              <c:numCache>
                <c:formatCode>General</c:formatCode>
                <c:ptCount val="1"/>
                <c:pt idx="0">
                  <c:v>50.7</c:v>
                </c:pt>
              </c:numCache>
            </c:numRef>
          </c:val>
          <c:extLst>
            <c:ext xmlns:c16="http://schemas.microsoft.com/office/drawing/2014/chart" uri="{C3380CC4-5D6E-409C-BE32-E72D297353CC}">
              <c16:uniqueId val="{00000004-CE78-4613-97C6-61244523131D}"/>
            </c:ext>
          </c:extLst>
        </c:ser>
        <c:dLbls>
          <c:showLegendKey val="0"/>
          <c:showVal val="0"/>
          <c:showCatName val="0"/>
          <c:showSerName val="0"/>
          <c:showPercent val="0"/>
          <c:showBubbleSize val="0"/>
        </c:dLbls>
        <c:gapWidth val="150"/>
        <c:overlap val="100"/>
        <c:axId val="335125808"/>
        <c:axId val="335126984"/>
      </c:barChart>
      <c:catAx>
        <c:axId val="335125808"/>
        <c:scaling>
          <c:orientation val="minMax"/>
        </c:scaling>
        <c:delete val="1"/>
        <c:axPos val="b"/>
        <c:numFmt formatCode="General" sourceLinked="1"/>
        <c:majorTickMark val="none"/>
        <c:minorTickMark val="none"/>
        <c:tickLblPos val="nextTo"/>
        <c:crossAx val="335126984"/>
        <c:crosses val="autoZero"/>
        <c:auto val="1"/>
        <c:lblAlgn val="ctr"/>
        <c:lblOffset val="100"/>
        <c:noMultiLvlLbl val="0"/>
      </c:catAx>
      <c:valAx>
        <c:axId val="335126984"/>
        <c:scaling>
          <c:orientation val="minMax"/>
        </c:scaling>
        <c:delete val="1"/>
        <c:axPos val="l"/>
        <c:numFmt formatCode="0%" sourceLinked="1"/>
        <c:majorTickMark val="none"/>
        <c:minorTickMark val="none"/>
        <c:tickLblPos val="nextTo"/>
        <c:crossAx val="33512580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6750885677877E-2"/>
          <c:y val="5.1994735021319891E-2"/>
          <c:w val="0.89646498228644245"/>
          <c:h val="0.89081105645522829"/>
        </c:manualLayout>
      </c:layout>
      <c:barChart>
        <c:barDir val="col"/>
        <c:grouping val="percentStacked"/>
        <c:varyColors val="0"/>
        <c:ser>
          <c:idx val="0"/>
          <c:order val="0"/>
          <c:tx>
            <c:strRef>
              <c:f>Sheet1!$B$2</c:f>
              <c:strCache>
                <c:ptCount val="1"/>
                <c:pt idx="0">
                  <c:v>QP (85.5)</c:v>
                </c:pt>
              </c:strCache>
            </c:strRef>
          </c:tx>
          <c:spPr>
            <a:solidFill>
              <a:srgbClr val="92D050"/>
            </a:solidFill>
            <a:ln>
              <a:noFill/>
            </a:ln>
            <a:effectLst/>
          </c:spPr>
          <c:invertIfNegative val="0"/>
          <c:cat>
            <c:strRef>
              <c:f>Sheet1!$A$3</c:f>
              <c:strCache>
                <c:ptCount val="1"/>
                <c:pt idx="0">
                  <c:v>Category 1</c:v>
                </c:pt>
              </c:strCache>
            </c:strRef>
          </c:cat>
          <c:val>
            <c:numRef>
              <c:f>Sheet1!$B$3</c:f>
              <c:numCache>
                <c:formatCode>General</c:formatCode>
                <c:ptCount val="1"/>
                <c:pt idx="0">
                  <c:v>10</c:v>
                </c:pt>
              </c:numCache>
            </c:numRef>
          </c:val>
          <c:extLst>
            <c:ext xmlns:c16="http://schemas.microsoft.com/office/drawing/2014/chart" uri="{C3380CC4-5D6E-409C-BE32-E72D297353CC}">
              <c16:uniqueId val="{00000000-B875-490D-BD50-B254FDBE229B}"/>
            </c:ext>
          </c:extLst>
        </c:ser>
        <c:ser>
          <c:idx val="1"/>
          <c:order val="1"/>
          <c:tx>
            <c:strRef>
              <c:f>Sheet1!$C$2</c:f>
              <c:strCache>
                <c:ptCount val="1"/>
                <c:pt idx="0">
                  <c:v>KS (93.5) SM (91.9)</c:v>
                </c:pt>
              </c:strCache>
            </c:strRef>
          </c:tx>
          <c:spPr>
            <a:solidFill>
              <a:srgbClr val="FFC000"/>
            </a:solidFill>
            <a:ln>
              <a:noFill/>
            </a:ln>
            <a:effectLst/>
          </c:spPr>
          <c:invertIfNegative val="0"/>
          <c:cat>
            <c:strRef>
              <c:f>Sheet1!$A$3</c:f>
              <c:strCache>
                <c:ptCount val="1"/>
                <c:pt idx="0">
                  <c:v>Category 1</c:v>
                </c:pt>
              </c:strCache>
            </c:strRef>
          </c:cat>
          <c:val>
            <c:numRef>
              <c:f>Sheet1!$C$3</c:f>
              <c:numCache>
                <c:formatCode>General</c:formatCode>
                <c:ptCount val="1"/>
                <c:pt idx="0">
                  <c:v>0</c:v>
                </c:pt>
              </c:numCache>
            </c:numRef>
          </c:val>
          <c:extLst>
            <c:ext xmlns:c16="http://schemas.microsoft.com/office/drawing/2014/chart" uri="{C3380CC4-5D6E-409C-BE32-E72D297353CC}">
              <c16:uniqueId val="{00000001-B875-490D-BD50-B254FDBE229B}"/>
            </c:ext>
          </c:extLst>
        </c:ser>
        <c:ser>
          <c:idx val="2"/>
          <c:order val="2"/>
          <c:tx>
            <c:strRef>
              <c:f>Sheet1!$D$2</c:f>
              <c:strCache>
                <c:ptCount val="1"/>
                <c:pt idx="0">
                  <c:v>AR (98.1) CS (97.2) SJ (91.9) WV (91.9)</c:v>
                </c:pt>
              </c:strCache>
            </c:strRef>
          </c:tx>
          <c:spPr>
            <a:solidFill>
              <a:srgbClr val="FF0000"/>
            </a:solidFill>
            <a:ln>
              <a:noFill/>
            </a:ln>
            <a:effectLst/>
          </c:spPr>
          <c:invertIfNegative val="0"/>
          <c:cat>
            <c:strRef>
              <c:f>Sheet1!$A$3</c:f>
              <c:strCache>
                <c:ptCount val="1"/>
                <c:pt idx="0">
                  <c:v>Category 1</c:v>
                </c:pt>
              </c:strCache>
            </c:strRef>
          </c:cat>
          <c:val>
            <c:numRef>
              <c:f>Sheet1!$D$3</c:f>
              <c:numCache>
                <c:formatCode>General</c:formatCode>
                <c:ptCount val="1"/>
                <c:pt idx="0">
                  <c:v>65</c:v>
                </c:pt>
              </c:numCache>
            </c:numRef>
          </c:val>
          <c:extLst>
            <c:ext xmlns:c16="http://schemas.microsoft.com/office/drawing/2014/chart" uri="{C3380CC4-5D6E-409C-BE32-E72D297353CC}">
              <c16:uniqueId val="{00000002-B875-490D-BD50-B254FDBE229B}"/>
            </c:ext>
          </c:extLst>
        </c:ser>
        <c:dLbls>
          <c:showLegendKey val="0"/>
          <c:showVal val="0"/>
          <c:showCatName val="0"/>
          <c:showSerName val="0"/>
          <c:showPercent val="0"/>
          <c:showBubbleSize val="0"/>
        </c:dLbls>
        <c:gapWidth val="150"/>
        <c:overlap val="100"/>
        <c:axId val="335125808"/>
        <c:axId val="335126984"/>
      </c:barChart>
      <c:catAx>
        <c:axId val="335125808"/>
        <c:scaling>
          <c:orientation val="minMax"/>
        </c:scaling>
        <c:delete val="1"/>
        <c:axPos val="b"/>
        <c:numFmt formatCode="General" sourceLinked="1"/>
        <c:majorTickMark val="none"/>
        <c:minorTickMark val="none"/>
        <c:tickLblPos val="nextTo"/>
        <c:crossAx val="335126984"/>
        <c:crosses val="autoZero"/>
        <c:auto val="1"/>
        <c:lblAlgn val="ctr"/>
        <c:lblOffset val="100"/>
        <c:noMultiLvlLbl val="0"/>
      </c:catAx>
      <c:valAx>
        <c:axId val="335126984"/>
        <c:scaling>
          <c:orientation val="minMax"/>
        </c:scaling>
        <c:delete val="1"/>
        <c:axPos val="l"/>
        <c:numFmt formatCode="0%" sourceLinked="1"/>
        <c:majorTickMark val="none"/>
        <c:minorTickMark val="none"/>
        <c:tickLblPos val="nextTo"/>
        <c:crossAx val="33512580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6750885677877E-2"/>
          <c:y val="5.1994735021319891E-2"/>
          <c:w val="0.89646498228644245"/>
          <c:h val="0.89081105645522829"/>
        </c:manualLayout>
      </c:layout>
      <c:barChart>
        <c:barDir val="col"/>
        <c:grouping val="percentStacked"/>
        <c:varyColors val="0"/>
        <c:ser>
          <c:idx val="0"/>
          <c:order val="0"/>
          <c:tx>
            <c:strRef>
              <c:f>Sheet1!$B$2</c:f>
              <c:strCache>
                <c:ptCount val="1"/>
                <c:pt idx="0">
                  <c:v>QP (85.5)</c:v>
                </c:pt>
              </c:strCache>
            </c:strRef>
          </c:tx>
          <c:spPr>
            <a:solidFill>
              <a:srgbClr val="F04320"/>
            </a:solidFill>
            <a:ln>
              <a:noFill/>
            </a:ln>
            <a:effectLst/>
          </c:spPr>
          <c:invertIfNegative val="0"/>
          <c:dPt>
            <c:idx val="0"/>
            <c:invertIfNegative val="0"/>
            <c:bubble3D val="0"/>
            <c:spPr>
              <a:noFill/>
              <a:ln>
                <a:noFill/>
              </a:ln>
              <a:effectLst/>
            </c:spPr>
            <c:extLst>
              <c:ext xmlns:c16="http://schemas.microsoft.com/office/drawing/2014/chart" uri="{C3380CC4-5D6E-409C-BE32-E72D297353CC}">
                <c16:uniqueId val="{00000001-53BD-4709-881A-6120EEBAF7B7}"/>
              </c:ext>
            </c:extLst>
          </c:dPt>
          <c:cat>
            <c:strRef>
              <c:f>Sheet1!$A$3</c:f>
              <c:strCache>
                <c:ptCount val="1"/>
                <c:pt idx="0">
                  <c:v>Category 1</c:v>
                </c:pt>
              </c:strCache>
            </c:strRef>
          </c:cat>
          <c:val>
            <c:numRef>
              <c:f>Sheet1!$B$3</c:f>
              <c:numCache>
                <c:formatCode>General</c:formatCode>
                <c:ptCount val="1"/>
                <c:pt idx="0">
                  <c:v>40</c:v>
                </c:pt>
              </c:numCache>
            </c:numRef>
          </c:val>
          <c:extLst>
            <c:ext xmlns:c16="http://schemas.microsoft.com/office/drawing/2014/chart" uri="{C3380CC4-5D6E-409C-BE32-E72D297353CC}">
              <c16:uniqueId val="{00000002-53BD-4709-881A-6120EEBAF7B7}"/>
            </c:ext>
          </c:extLst>
        </c:ser>
        <c:ser>
          <c:idx val="1"/>
          <c:order val="1"/>
          <c:tx>
            <c:strRef>
              <c:f>Sheet1!$C$2</c:f>
              <c:strCache>
                <c:ptCount val="1"/>
                <c:pt idx="0">
                  <c:v>KS (93.5) SM (91.9)</c:v>
                </c:pt>
              </c:strCache>
            </c:strRef>
          </c:tx>
          <c:spPr>
            <a:solidFill>
              <a:schemeClr val="accent4"/>
            </a:solidFill>
            <a:ln>
              <a:noFill/>
            </a:ln>
            <a:effectLst/>
          </c:spPr>
          <c:invertIfNegative val="0"/>
          <c:cat>
            <c:strRef>
              <c:f>Sheet1!$A$3</c:f>
              <c:strCache>
                <c:ptCount val="1"/>
                <c:pt idx="0">
                  <c:v>Category 1</c:v>
                </c:pt>
              </c:strCache>
            </c:strRef>
          </c:cat>
          <c:val>
            <c:numRef>
              <c:f>Sheet1!$C$3</c:f>
              <c:numCache>
                <c:formatCode>General</c:formatCode>
                <c:ptCount val="1"/>
              </c:numCache>
            </c:numRef>
          </c:val>
          <c:extLst>
            <c:ext xmlns:c16="http://schemas.microsoft.com/office/drawing/2014/chart" uri="{C3380CC4-5D6E-409C-BE32-E72D297353CC}">
              <c16:uniqueId val="{00000003-53BD-4709-881A-6120EEBAF7B7}"/>
            </c:ext>
          </c:extLst>
        </c:ser>
        <c:ser>
          <c:idx val="2"/>
          <c:order val="2"/>
          <c:tx>
            <c:strRef>
              <c:f>Sheet1!$D$2</c:f>
              <c:strCache>
                <c:ptCount val="1"/>
                <c:pt idx="0">
                  <c:v>AR (98.1) CS (97.2) SJ (91.9) WV (91.9)</c:v>
                </c:pt>
              </c:strCache>
            </c:strRef>
          </c:tx>
          <c:spPr>
            <a:solidFill>
              <a:srgbClr val="FF0000"/>
            </a:solidFill>
            <a:ln>
              <a:noFill/>
            </a:ln>
            <a:effectLst/>
          </c:spPr>
          <c:invertIfNegative val="0"/>
          <c:cat>
            <c:strRef>
              <c:f>Sheet1!$A$3</c:f>
              <c:strCache>
                <c:ptCount val="1"/>
                <c:pt idx="0">
                  <c:v>Category 1</c:v>
                </c:pt>
              </c:strCache>
            </c:strRef>
          </c:cat>
          <c:val>
            <c:numRef>
              <c:f>Sheet1!$D$3</c:f>
              <c:numCache>
                <c:formatCode>General</c:formatCode>
                <c:ptCount val="1"/>
                <c:pt idx="0">
                  <c:v>50.7</c:v>
                </c:pt>
              </c:numCache>
            </c:numRef>
          </c:val>
          <c:extLst>
            <c:ext xmlns:c16="http://schemas.microsoft.com/office/drawing/2014/chart" uri="{C3380CC4-5D6E-409C-BE32-E72D297353CC}">
              <c16:uniqueId val="{00000004-53BD-4709-881A-6120EEBAF7B7}"/>
            </c:ext>
          </c:extLst>
        </c:ser>
        <c:dLbls>
          <c:showLegendKey val="0"/>
          <c:showVal val="0"/>
          <c:showCatName val="0"/>
          <c:showSerName val="0"/>
          <c:showPercent val="0"/>
          <c:showBubbleSize val="0"/>
        </c:dLbls>
        <c:gapWidth val="150"/>
        <c:overlap val="100"/>
        <c:axId val="335125808"/>
        <c:axId val="335126984"/>
      </c:barChart>
      <c:catAx>
        <c:axId val="335125808"/>
        <c:scaling>
          <c:orientation val="minMax"/>
        </c:scaling>
        <c:delete val="1"/>
        <c:axPos val="b"/>
        <c:numFmt formatCode="General" sourceLinked="1"/>
        <c:majorTickMark val="none"/>
        <c:minorTickMark val="none"/>
        <c:tickLblPos val="nextTo"/>
        <c:crossAx val="335126984"/>
        <c:crosses val="autoZero"/>
        <c:auto val="1"/>
        <c:lblAlgn val="ctr"/>
        <c:lblOffset val="100"/>
        <c:noMultiLvlLbl val="0"/>
      </c:catAx>
      <c:valAx>
        <c:axId val="335126984"/>
        <c:scaling>
          <c:orientation val="minMax"/>
        </c:scaling>
        <c:delete val="1"/>
        <c:axPos val="l"/>
        <c:numFmt formatCode="0%" sourceLinked="1"/>
        <c:majorTickMark val="none"/>
        <c:minorTickMark val="none"/>
        <c:tickLblPos val="nextTo"/>
        <c:crossAx val="33512580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6750885677877E-2"/>
          <c:y val="5.1994735021319891E-2"/>
          <c:w val="0.89646498228644245"/>
          <c:h val="0.89081105645522829"/>
        </c:manualLayout>
      </c:layout>
      <c:barChart>
        <c:barDir val="col"/>
        <c:grouping val="percentStacked"/>
        <c:varyColors val="0"/>
        <c:ser>
          <c:idx val="0"/>
          <c:order val="0"/>
          <c:tx>
            <c:strRef>
              <c:f>Sheet1!$B$2</c:f>
              <c:strCache>
                <c:ptCount val="1"/>
                <c:pt idx="0">
                  <c:v>QP (85.5)</c:v>
                </c:pt>
              </c:strCache>
            </c:strRef>
          </c:tx>
          <c:spPr>
            <a:solidFill>
              <a:srgbClr val="92D050"/>
            </a:solidFill>
            <a:ln>
              <a:noFill/>
            </a:ln>
            <a:effectLst/>
          </c:spPr>
          <c:invertIfNegative val="0"/>
          <c:cat>
            <c:strRef>
              <c:f>Sheet1!$A$3</c:f>
              <c:strCache>
                <c:ptCount val="1"/>
                <c:pt idx="0">
                  <c:v>Category 1</c:v>
                </c:pt>
              </c:strCache>
            </c:strRef>
          </c:cat>
          <c:val>
            <c:numRef>
              <c:f>Sheet1!$B$3</c:f>
              <c:numCache>
                <c:formatCode>General</c:formatCode>
                <c:ptCount val="1"/>
                <c:pt idx="0">
                  <c:v>20</c:v>
                </c:pt>
              </c:numCache>
            </c:numRef>
          </c:val>
          <c:extLst>
            <c:ext xmlns:c16="http://schemas.microsoft.com/office/drawing/2014/chart" uri="{C3380CC4-5D6E-409C-BE32-E72D297353CC}">
              <c16:uniqueId val="{00000000-25C1-4516-B9E8-4095F71C647C}"/>
            </c:ext>
          </c:extLst>
        </c:ser>
        <c:ser>
          <c:idx val="1"/>
          <c:order val="1"/>
          <c:tx>
            <c:strRef>
              <c:f>Sheet1!$C$2</c:f>
              <c:strCache>
                <c:ptCount val="1"/>
                <c:pt idx="0">
                  <c:v>KS (93.5) SM (91.9)</c:v>
                </c:pt>
              </c:strCache>
            </c:strRef>
          </c:tx>
          <c:spPr>
            <a:solidFill>
              <a:srgbClr val="FFC000"/>
            </a:solidFill>
            <a:ln>
              <a:noFill/>
            </a:ln>
            <a:effectLst/>
          </c:spPr>
          <c:invertIfNegative val="0"/>
          <c:cat>
            <c:strRef>
              <c:f>Sheet1!$A$3</c:f>
              <c:strCache>
                <c:ptCount val="1"/>
                <c:pt idx="0">
                  <c:v>Category 1</c:v>
                </c:pt>
              </c:strCache>
            </c:strRef>
          </c:cat>
          <c:val>
            <c:numRef>
              <c:f>Sheet1!$C$3</c:f>
              <c:numCache>
                <c:formatCode>General</c:formatCode>
                <c:ptCount val="1"/>
                <c:pt idx="0">
                  <c:v>0</c:v>
                </c:pt>
              </c:numCache>
            </c:numRef>
          </c:val>
          <c:extLst>
            <c:ext xmlns:c16="http://schemas.microsoft.com/office/drawing/2014/chart" uri="{C3380CC4-5D6E-409C-BE32-E72D297353CC}">
              <c16:uniqueId val="{00000001-25C1-4516-B9E8-4095F71C647C}"/>
            </c:ext>
          </c:extLst>
        </c:ser>
        <c:ser>
          <c:idx val="2"/>
          <c:order val="2"/>
          <c:tx>
            <c:strRef>
              <c:f>Sheet1!$D$2</c:f>
              <c:strCache>
                <c:ptCount val="1"/>
                <c:pt idx="0">
                  <c:v>AR (98.1) CS (97.2) SJ (91.9) WV (91.9)</c:v>
                </c:pt>
              </c:strCache>
            </c:strRef>
          </c:tx>
          <c:spPr>
            <a:solidFill>
              <a:srgbClr val="FF0000"/>
            </a:solidFill>
            <a:ln>
              <a:noFill/>
            </a:ln>
            <a:effectLst/>
          </c:spPr>
          <c:invertIfNegative val="0"/>
          <c:cat>
            <c:strRef>
              <c:f>Sheet1!$A$3</c:f>
              <c:strCache>
                <c:ptCount val="1"/>
                <c:pt idx="0">
                  <c:v>Category 1</c:v>
                </c:pt>
              </c:strCache>
            </c:strRef>
          </c:cat>
          <c:val>
            <c:numRef>
              <c:f>Sheet1!$D$3</c:f>
              <c:numCache>
                <c:formatCode>General</c:formatCode>
                <c:ptCount val="1"/>
                <c:pt idx="0">
                  <c:v>65</c:v>
                </c:pt>
              </c:numCache>
            </c:numRef>
          </c:val>
          <c:extLst>
            <c:ext xmlns:c16="http://schemas.microsoft.com/office/drawing/2014/chart" uri="{C3380CC4-5D6E-409C-BE32-E72D297353CC}">
              <c16:uniqueId val="{00000002-25C1-4516-B9E8-4095F71C647C}"/>
            </c:ext>
          </c:extLst>
        </c:ser>
        <c:dLbls>
          <c:showLegendKey val="0"/>
          <c:showVal val="0"/>
          <c:showCatName val="0"/>
          <c:showSerName val="0"/>
          <c:showPercent val="0"/>
          <c:showBubbleSize val="0"/>
        </c:dLbls>
        <c:gapWidth val="150"/>
        <c:overlap val="100"/>
        <c:axId val="335125808"/>
        <c:axId val="335126984"/>
      </c:barChart>
      <c:catAx>
        <c:axId val="335125808"/>
        <c:scaling>
          <c:orientation val="minMax"/>
        </c:scaling>
        <c:delete val="1"/>
        <c:axPos val="b"/>
        <c:numFmt formatCode="General" sourceLinked="1"/>
        <c:majorTickMark val="none"/>
        <c:minorTickMark val="none"/>
        <c:tickLblPos val="nextTo"/>
        <c:crossAx val="335126984"/>
        <c:crosses val="autoZero"/>
        <c:auto val="1"/>
        <c:lblAlgn val="ctr"/>
        <c:lblOffset val="100"/>
        <c:noMultiLvlLbl val="0"/>
      </c:catAx>
      <c:valAx>
        <c:axId val="335126984"/>
        <c:scaling>
          <c:orientation val="minMax"/>
        </c:scaling>
        <c:delete val="1"/>
        <c:axPos val="l"/>
        <c:numFmt formatCode="0%" sourceLinked="1"/>
        <c:majorTickMark val="none"/>
        <c:minorTickMark val="none"/>
        <c:tickLblPos val="nextTo"/>
        <c:crossAx val="33512580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0.3092</cdr:x>
      <cdr:y>0.50992</cdr:y>
    </cdr:from>
    <cdr:to>
      <cdr:x>0.46189</cdr:x>
      <cdr:y>0.62834</cdr:y>
    </cdr:to>
    <cdr:cxnSp macro="">
      <cdr:nvCxnSpPr>
        <cdr:cNvPr id="3" name="Straight Arrow Connector 2">
          <a:extLst xmlns:a="http://schemas.openxmlformats.org/drawingml/2006/main">
            <a:ext uri="{FF2B5EF4-FFF2-40B4-BE49-F238E27FC236}">
              <a16:creationId xmlns:a16="http://schemas.microsoft.com/office/drawing/2014/main" id="{C96DF040-75D9-A2CD-8388-8778D6589CEB}"/>
            </a:ext>
          </a:extLst>
        </cdr:cNvPr>
        <cdr:cNvCxnSpPr/>
      </cdr:nvCxnSpPr>
      <cdr:spPr>
        <a:xfrm xmlns:a="http://schemas.openxmlformats.org/drawingml/2006/main" flipV="1">
          <a:off x="902630" y="1052181"/>
          <a:ext cx="445764" cy="244360"/>
        </a:xfrm>
        <a:prstGeom xmlns:a="http://schemas.openxmlformats.org/drawingml/2006/main" prst="straightConnector1">
          <a:avLst/>
        </a:prstGeom>
        <a:ln xmlns:a="http://schemas.openxmlformats.org/drawingml/2006/main">
          <a:tailEnd type="triangle"/>
        </a:ln>
        <a:effectLst xmlns:a="http://schemas.openxmlformats.org/drawingml/2006/main"/>
      </cdr:spPr>
      <cdr:style>
        <a:lnRef xmlns:a="http://schemas.openxmlformats.org/drawingml/2006/main" idx="2">
          <a:schemeClr val="accent1"/>
        </a:lnRef>
        <a:fillRef xmlns:a="http://schemas.openxmlformats.org/drawingml/2006/main" idx="0">
          <a:schemeClr val="accent1"/>
        </a:fillRef>
        <a:effectRef xmlns:a="http://schemas.openxmlformats.org/drawingml/2006/main" idx="1">
          <a:schemeClr val="accent1"/>
        </a:effectRef>
        <a:fontRef xmlns:a="http://schemas.openxmlformats.org/drawingml/2006/main" idx="minor">
          <a:schemeClr val="tx1"/>
        </a:fontRef>
      </cdr:style>
    </cdr:cxnSp>
  </cdr:relSizeAnchor>
  <cdr:relSizeAnchor xmlns:cdr="http://schemas.openxmlformats.org/drawingml/2006/chartDrawing">
    <cdr:from>
      <cdr:x>0.67375</cdr:x>
      <cdr:y>0.13126</cdr:y>
    </cdr:from>
    <cdr:to>
      <cdr:x>0.82645</cdr:x>
      <cdr:y>0.24969</cdr:y>
    </cdr:to>
    <cdr:cxnSp macro="">
      <cdr:nvCxnSpPr>
        <cdr:cNvPr id="4" name="Straight Arrow Connector 3">
          <a:extLst xmlns:a="http://schemas.openxmlformats.org/drawingml/2006/main">
            <a:ext uri="{FF2B5EF4-FFF2-40B4-BE49-F238E27FC236}">
              <a16:creationId xmlns:a16="http://schemas.microsoft.com/office/drawing/2014/main" id="{2F719386-E953-14D4-60FC-CF40ABCC5423}"/>
            </a:ext>
          </a:extLst>
        </cdr:cNvPr>
        <cdr:cNvCxnSpPr/>
      </cdr:nvCxnSpPr>
      <cdr:spPr>
        <a:xfrm xmlns:a="http://schemas.openxmlformats.org/drawingml/2006/main" flipV="1">
          <a:off x="1966873" y="270850"/>
          <a:ext cx="445764" cy="244361"/>
        </a:xfrm>
        <a:prstGeom xmlns:a="http://schemas.openxmlformats.org/drawingml/2006/main" prst="straightConnector1">
          <a:avLst/>
        </a:prstGeom>
        <a:ln xmlns:a="http://schemas.openxmlformats.org/drawingml/2006/main">
          <a:tailEnd type="triangle"/>
        </a:ln>
        <a:effectLst xmlns:a="http://schemas.openxmlformats.org/drawingml/2006/main"/>
      </cdr:spPr>
      <cdr:style>
        <a:lnRef xmlns:a="http://schemas.openxmlformats.org/drawingml/2006/main" idx="2">
          <a:schemeClr val="accent1"/>
        </a:lnRef>
        <a:fillRef xmlns:a="http://schemas.openxmlformats.org/drawingml/2006/main" idx="0">
          <a:schemeClr val="accent1"/>
        </a:fillRef>
        <a:effectRef xmlns:a="http://schemas.openxmlformats.org/drawingml/2006/main" idx="1">
          <a:schemeClr val="accent1"/>
        </a:effectRef>
        <a:fontRef xmlns:a="http://schemas.openxmlformats.org/drawingml/2006/main" idx="minor">
          <a:schemeClr val="tx1"/>
        </a:fontRef>
      </cdr:style>
    </cdr:cxn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1641C83-CE3C-424A-A3C0-ACBB77819B5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04890427-98C8-1045-B09A-5ECB8A04380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B208CE8-14BE-B941-867D-D1C064CCABBA}" type="datetimeFigureOut">
              <a:rPr lang="en-US" smtClean="0"/>
              <a:t>10/14/2024</a:t>
            </a:fld>
            <a:endParaRPr lang="en-US"/>
          </a:p>
        </p:txBody>
      </p:sp>
      <p:sp>
        <p:nvSpPr>
          <p:cNvPr id="4" name="Footer Placeholder 3">
            <a:extLst>
              <a:ext uri="{FF2B5EF4-FFF2-40B4-BE49-F238E27FC236}">
                <a16:creationId xmlns:a16="http://schemas.microsoft.com/office/drawing/2014/main" id="{6A3E4524-8F7B-4F43-92F4-C394B4A7A57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BC2D43A5-9F41-3A48-9F9C-630EA636C3D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07E522A-CE6C-6545-8AF7-8AF2D4697723}" type="slidenum">
              <a:rPr lang="en-US" smtClean="0"/>
              <a:t>‹#›</a:t>
            </a:fld>
            <a:endParaRPr lang="en-US"/>
          </a:p>
        </p:txBody>
      </p:sp>
    </p:spTree>
    <p:extLst>
      <p:ext uri="{BB962C8B-B14F-4D97-AF65-F5344CB8AC3E}">
        <p14:creationId xmlns:p14="http://schemas.microsoft.com/office/powerpoint/2010/main" val="77272114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0352A32-C764-42B9-B872-738194D3D7E1}" type="datetimeFigureOut">
              <a:rPr lang="en-US"/>
              <a:t>10/14/2024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9D2B880-4E56-49AE-BFD2-484CF7B3CBF2}" type="slidenum">
              <a:rPr lang="en-US"/>
              <a:t>‹#›</a:t>
            </a:fld>
            <a:endParaRPr lang="en-US"/>
          </a:p>
        </p:txBody>
      </p:sp>
    </p:spTree>
    <p:extLst>
      <p:ext uri="{BB962C8B-B14F-4D97-AF65-F5344CB8AC3E}">
        <p14:creationId xmlns:p14="http://schemas.microsoft.com/office/powerpoint/2010/main" val="3598166097"/>
      </p:ext>
    </p:extLst>
  </p:cSld>
  <p:clrMap bg1="lt1" tx1="dk1" bg2="lt2" tx2="dk2" accent1="accent1" accent2="accent2" accent3="accent3" accent4="accent4" accent5="accent5" accent6="accent6" hlink="hlink" folHlink="folHlink"/>
  <p:hf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B9D2B880-4E56-49AE-BFD2-484CF7B3CBF2}" type="slidenum">
              <a:rPr lang="en-US" smtClean="0"/>
              <a:t>1</a:t>
            </a:fld>
            <a:endParaRPr lang="en-US"/>
          </a:p>
        </p:txBody>
      </p:sp>
    </p:spTree>
    <p:extLst>
      <p:ext uri="{BB962C8B-B14F-4D97-AF65-F5344CB8AC3E}">
        <p14:creationId xmlns:p14="http://schemas.microsoft.com/office/powerpoint/2010/main" val="35910197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B9D2B880-4E56-49AE-BFD2-484CF7B3CBF2}" type="slidenum">
              <a:rPr lang="en-US" smtClean="0"/>
              <a:t>10</a:t>
            </a:fld>
            <a:endParaRPr lang="en-US"/>
          </a:p>
        </p:txBody>
      </p:sp>
    </p:spTree>
    <p:extLst>
      <p:ext uri="{BB962C8B-B14F-4D97-AF65-F5344CB8AC3E}">
        <p14:creationId xmlns:p14="http://schemas.microsoft.com/office/powerpoint/2010/main" val="3359627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B9D2B880-4E56-49AE-BFD2-484CF7B3CBF2}" type="slidenum">
              <a:rPr lang="en-US" smtClean="0"/>
              <a:t>11</a:t>
            </a:fld>
            <a:endParaRPr lang="en-US"/>
          </a:p>
        </p:txBody>
      </p:sp>
    </p:spTree>
    <p:extLst>
      <p:ext uri="{BB962C8B-B14F-4D97-AF65-F5344CB8AC3E}">
        <p14:creationId xmlns:p14="http://schemas.microsoft.com/office/powerpoint/2010/main" val="40047277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https://fingertips.phe.org.uk/search/oral%20health#page/6/gid/1938133263/pat/159/par/K02000001/ati/15/are/E92000001/iid/93563/age/34/sex/4/cat/-1/ctp/-1/yrr/1/cid/4/tbm/1</a:t>
            </a:r>
          </a:p>
        </p:txBody>
      </p:sp>
      <p:sp>
        <p:nvSpPr>
          <p:cNvPr id="4" name="Slide Number Placeholder 3"/>
          <p:cNvSpPr>
            <a:spLocks noGrp="1"/>
          </p:cNvSpPr>
          <p:nvPr>
            <p:ph type="sldNum" sz="quarter" idx="5"/>
          </p:nvPr>
        </p:nvSpPr>
        <p:spPr/>
        <p:txBody>
          <a:bodyPr/>
          <a:lstStyle/>
          <a:p>
            <a:fld id="{B9D2B880-4E56-49AE-BFD2-484CF7B3CBF2}" type="slidenum">
              <a:rPr lang="en-US" smtClean="0"/>
              <a:t>12</a:t>
            </a:fld>
            <a:endParaRPr lang="en-US"/>
          </a:p>
        </p:txBody>
      </p:sp>
    </p:spTree>
    <p:extLst>
      <p:ext uri="{BB962C8B-B14F-4D97-AF65-F5344CB8AC3E}">
        <p14:creationId xmlns:p14="http://schemas.microsoft.com/office/powerpoint/2010/main" val="29752438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B9D2B880-4E56-49AE-BFD2-484CF7B3CBF2}" type="slidenum">
              <a:rPr lang="en-US" smtClean="0"/>
              <a:t>13</a:t>
            </a:fld>
            <a:endParaRPr lang="en-US"/>
          </a:p>
        </p:txBody>
      </p:sp>
    </p:spTree>
    <p:extLst>
      <p:ext uri="{BB962C8B-B14F-4D97-AF65-F5344CB8AC3E}">
        <p14:creationId xmlns:p14="http://schemas.microsoft.com/office/powerpoint/2010/main" val="326377245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B9D2B880-4E56-49AE-BFD2-484CF7B3CBF2}" type="slidenum">
              <a:rPr lang="en-US" smtClean="0"/>
              <a:t>14</a:t>
            </a:fld>
            <a:endParaRPr lang="en-US"/>
          </a:p>
        </p:txBody>
      </p:sp>
    </p:spTree>
    <p:extLst>
      <p:ext uri="{BB962C8B-B14F-4D97-AF65-F5344CB8AC3E}">
        <p14:creationId xmlns:p14="http://schemas.microsoft.com/office/powerpoint/2010/main" val="31221593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B9D2B880-4E56-49AE-BFD2-484CF7B3CBF2}" type="slidenum">
              <a:rPr lang="en-US" smtClean="0"/>
              <a:t>15</a:t>
            </a:fld>
            <a:endParaRPr lang="en-US"/>
          </a:p>
        </p:txBody>
      </p:sp>
    </p:spTree>
    <p:extLst>
      <p:ext uri="{BB962C8B-B14F-4D97-AF65-F5344CB8AC3E}">
        <p14:creationId xmlns:p14="http://schemas.microsoft.com/office/powerpoint/2010/main" val="346352834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B9D2B880-4E56-49AE-BFD2-484CF7B3CBF2}" type="slidenum">
              <a:rPr lang="en-US" smtClean="0"/>
              <a:t>16</a:t>
            </a:fld>
            <a:endParaRPr lang="en-US"/>
          </a:p>
        </p:txBody>
      </p:sp>
    </p:spTree>
    <p:extLst>
      <p:ext uri="{BB962C8B-B14F-4D97-AF65-F5344CB8AC3E}">
        <p14:creationId xmlns:p14="http://schemas.microsoft.com/office/powerpoint/2010/main" val="32260339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9D2B880-4E56-49AE-BFD2-484CF7B3CBF2}" type="slidenum">
              <a:rPr lang="en-US" smtClean="0"/>
              <a:t>17</a:t>
            </a:fld>
            <a:endParaRPr lang="en-US"/>
          </a:p>
        </p:txBody>
      </p:sp>
    </p:spTree>
    <p:extLst>
      <p:ext uri="{BB962C8B-B14F-4D97-AF65-F5344CB8AC3E}">
        <p14:creationId xmlns:p14="http://schemas.microsoft.com/office/powerpoint/2010/main" val="193105859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B9D2B880-4E56-49AE-BFD2-484CF7B3CBF2}" type="slidenum">
              <a:rPr lang="en-US" smtClean="0"/>
              <a:t>18</a:t>
            </a:fld>
            <a:endParaRPr lang="en-US"/>
          </a:p>
        </p:txBody>
      </p:sp>
    </p:spTree>
    <p:extLst>
      <p:ext uri="{BB962C8B-B14F-4D97-AF65-F5344CB8AC3E}">
        <p14:creationId xmlns:p14="http://schemas.microsoft.com/office/powerpoint/2010/main" val="99583621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B9D2B880-4E56-49AE-BFD2-484CF7B3CBF2}" type="slidenum">
              <a:rPr lang="en-US" smtClean="0"/>
              <a:t>19</a:t>
            </a:fld>
            <a:endParaRPr lang="en-US"/>
          </a:p>
        </p:txBody>
      </p:sp>
    </p:spTree>
    <p:extLst>
      <p:ext uri="{BB962C8B-B14F-4D97-AF65-F5344CB8AC3E}">
        <p14:creationId xmlns:p14="http://schemas.microsoft.com/office/powerpoint/2010/main" val="16551915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B9D2B880-4E56-49AE-BFD2-484CF7B3CBF2}" type="slidenum">
              <a:rPr lang="en-US" smtClean="0"/>
              <a:t>2</a:t>
            </a:fld>
            <a:endParaRPr lang="en-US"/>
          </a:p>
        </p:txBody>
      </p:sp>
    </p:spTree>
    <p:extLst>
      <p:ext uri="{BB962C8B-B14F-4D97-AF65-F5344CB8AC3E}">
        <p14:creationId xmlns:p14="http://schemas.microsoft.com/office/powerpoint/2010/main" val="24066879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B9D2B880-4E56-49AE-BFD2-484CF7B3CBF2}" type="slidenum">
              <a:rPr lang="en-US" smtClean="0"/>
              <a:t>20</a:t>
            </a:fld>
            <a:endParaRPr lang="en-US"/>
          </a:p>
        </p:txBody>
      </p:sp>
    </p:spTree>
    <p:extLst>
      <p:ext uri="{BB962C8B-B14F-4D97-AF65-F5344CB8AC3E}">
        <p14:creationId xmlns:p14="http://schemas.microsoft.com/office/powerpoint/2010/main" val="178121007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B9D2B880-4E56-49AE-BFD2-484CF7B3CBF2}" type="slidenum">
              <a:rPr lang="en-US" smtClean="0"/>
              <a:t>21</a:t>
            </a:fld>
            <a:endParaRPr lang="en-US"/>
          </a:p>
        </p:txBody>
      </p:sp>
    </p:spTree>
    <p:extLst>
      <p:ext uri="{BB962C8B-B14F-4D97-AF65-F5344CB8AC3E}">
        <p14:creationId xmlns:p14="http://schemas.microsoft.com/office/powerpoint/2010/main" val="410940474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B9D2B880-4E56-49AE-BFD2-484CF7B3CBF2}" type="slidenum">
              <a:rPr lang="en-US" smtClean="0"/>
              <a:t>22</a:t>
            </a:fld>
            <a:endParaRPr lang="en-US"/>
          </a:p>
        </p:txBody>
      </p:sp>
    </p:spTree>
    <p:extLst>
      <p:ext uri="{BB962C8B-B14F-4D97-AF65-F5344CB8AC3E}">
        <p14:creationId xmlns:p14="http://schemas.microsoft.com/office/powerpoint/2010/main" val="410722004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B9D2B880-4E56-49AE-BFD2-484CF7B3CBF2}" type="slidenum">
              <a:rPr lang="en-US" smtClean="0"/>
              <a:t>23</a:t>
            </a:fld>
            <a:endParaRPr lang="en-US"/>
          </a:p>
        </p:txBody>
      </p:sp>
    </p:spTree>
    <p:extLst>
      <p:ext uri="{BB962C8B-B14F-4D97-AF65-F5344CB8AC3E}">
        <p14:creationId xmlns:p14="http://schemas.microsoft.com/office/powerpoint/2010/main" val="182496878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B9D2B880-4E56-49AE-BFD2-484CF7B3CBF2}" type="slidenum">
              <a:rPr lang="en-US" smtClean="0"/>
              <a:t>24</a:t>
            </a:fld>
            <a:endParaRPr lang="en-US"/>
          </a:p>
        </p:txBody>
      </p:sp>
    </p:spTree>
    <p:extLst>
      <p:ext uri="{BB962C8B-B14F-4D97-AF65-F5344CB8AC3E}">
        <p14:creationId xmlns:p14="http://schemas.microsoft.com/office/powerpoint/2010/main" val="6677355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B9D2B880-4E56-49AE-BFD2-484CF7B3CBF2}" type="slidenum">
              <a:rPr lang="en-US" smtClean="0"/>
              <a:t>25</a:t>
            </a:fld>
            <a:endParaRPr lang="en-US"/>
          </a:p>
        </p:txBody>
      </p:sp>
    </p:spTree>
    <p:extLst>
      <p:ext uri="{BB962C8B-B14F-4D97-AF65-F5344CB8AC3E}">
        <p14:creationId xmlns:p14="http://schemas.microsoft.com/office/powerpoint/2010/main" val="32392202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B9D2B880-4E56-49AE-BFD2-484CF7B3CBF2}" type="slidenum">
              <a:rPr lang="en-US" smtClean="0"/>
              <a:t>26</a:t>
            </a:fld>
            <a:endParaRPr lang="en-US"/>
          </a:p>
        </p:txBody>
      </p:sp>
    </p:spTree>
    <p:extLst>
      <p:ext uri="{BB962C8B-B14F-4D97-AF65-F5344CB8AC3E}">
        <p14:creationId xmlns:p14="http://schemas.microsoft.com/office/powerpoint/2010/main" val="355030861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B9D2B880-4E56-49AE-BFD2-484CF7B3CBF2}" type="slidenum">
              <a:rPr lang="en-US" smtClean="0"/>
              <a:t>27</a:t>
            </a:fld>
            <a:endParaRPr lang="en-US"/>
          </a:p>
        </p:txBody>
      </p:sp>
    </p:spTree>
    <p:extLst>
      <p:ext uri="{BB962C8B-B14F-4D97-AF65-F5344CB8AC3E}">
        <p14:creationId xmlns:p14="http://schemas.microsoft.com/office/powerpoint/2010/main" val="63078933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B9D2B880-4E56-49AE-BFD2-484CF7B3CBF2}" type="slidenum">
              <a:rPr lang="en-US" smtClean="0"/>
              <a:t>28</a:t>
            </a:fld>
            <a:endParaRPr lang="en-US"/>
          </a:p>
        </p:txBody>
      </p:sp>
    </p:spTree>
    <p:extLst>
      <p:ext uri="{BB962C8B-B14F-4D97-AF65-F5344CB8AC3E}">
        <p14:creationId xmlns:p14="http://schemas.microsoft.com/office/powerpoint/2010/main" val="384204285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B9D2B880-4E56-49AE-BFD2-484CF7B3CBF2}" type="slidenum">
              <a:rPr lang="en-US" smtClean="0"/>
              <a:t>29</a:t>
            </a:fld>
            <a:endParaRPr lang="en-US"/>
          </a:p>
        </p:txBody>
      </p:sp>
    </p:spTree>
    <p:extLst>
      <p:ext uri="{BB962C8B-B14F-4D97-AF65-F5344CB8AC3E}">
        <p14:creationId xmlns:p14="http://schemas.microsoft.com/office/powerpoint/2010/main" val="38836552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https://www.yhphnetwork.co.uk/links-and-resources/useful-links-resources/the-life-course/</a:t>
            </a:r>
          </a:p>
          <a:p>
            <a:endParaRPr lang="en-GB" dirty="0"/>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B9D2B880-4E56-49AE-BFD2-484CF7B3CBF2}" type="slidenum">
              <a:rPr lang="en-US" smtClean="0"/>
              <a:t>3</a:t>
            </a:fld>
            <a:endParaRPr lang="en-US"/>
          </a:p>
        </p:txBody>
      </p:sp>
    </p:spTree>
    <p:extLst>
      <p:ext uri="{BB962C8B-B14F-4D97-AF65-F5344CB8AC3E}">
        <p14:creationId xmlns:p14="http://schemas.microsoft.com/office/powerpoint/2010/main" val="21584966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B9D2B880-4E56-49AE-BFD2-484CF7B3CBF2}" type="slidenum">
              <a:rPr lang="en-US" smtClean="0"/>
              <a:t>30</a:t>
            </a:fld>
            <a:endParaRPr lang="en-US"/>
          </a:p>
        </p:txBody>
      </p:sp>
    </p:spTree>
    <p:extLst>
      <p:ext uri="{BB962C8B-B14F-4D97-AF65-F5344CB8AC3E}">
        <p14:creationId xmlns:p14="http://schemas.microsoft.com/office/powerpoint/2010/main" val="379464440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B9D2B880-4E56-49AE-BFD2-484CF7B3CBF2}" type="slidenum">
              <a:rPr lang="en-US" smtClean="0"/>
              <a:t>31</a:t>
            </a:fld>
            <a:endParaRPr lang="en-US"/>
          </a:p>
        </p:txBody>
      </p:sp>
    </p:spTree>
    <p:extLst>
      <p:ext uri="{BB962C8B-B14F-4D97-AF65-F5344CB8AC3E}">
        <p14:creationId xmlns:p14="http://schemas.microsoft.com/office/powerpoint/2010/main" val="348798377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B9D2B880-4E56-49AE-BFD2-484CF7B3CBF2}" type="slidenum">
              <a:rPr lang="en-US" smtClean="0"/>
              <a:t>32</a:t>
            </a:fld>
            <a:endParaRPr lang="en-US"/>
          </a:p>
        </p:txBody>
      </p:sp>
    </p:spTree>
    <p:extLst>
      <p:ext uri="{BB962C8B-B14F-4D97-AF65-F5344CB8AC3E}">
        <p14:creationId xmlns:p14="http://schemas.microsoft.com/office/powerpoint/2010/main" val="386753576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B9D2B880-4E56-49AE-BFD2-484CF7B3CBF2}" type="slidenum">
              <a:rPr lang="en-US" smtClean="0"/>
              <a:t>33</a:t>
            </a:fld>
            <a:endParaRPr lang="en-US"/>
          </a:p>
        </p:txBody>
      </p:sp>
    </p:spTree>
    <p:extLst>
      <p:ext uri="{BB962C8B-B14F-4D97-AF65-F5344CB8AC3E}">
        <p14:creationId xmlns:p14="http://schemas.microsoft.com/office/powerpoint/2010/main" val="93055875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B9D2B880-4E56-49AE-BFD2-484CF7B3CBF2}" type="slidenum">
              <a:rPr lang="en-US" smtClean="0"/>
              <a:t>34</a:t>
            </a:fld>
            <a:endParaRPr lang="en-US"/>
          </a:p>
        </p:txBody>
      </p:sp>
    </p:spTree>
    <p:extLst>
      <p:ext uri="{BB962C8B-B14F-4D97-AF65-F5344CB8AC3E}">
        <p14:creationId xmlns:p14="http://schemas.microsoft.com/office/powerpoint/2010/main" val="392019703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B9D2B880-4E56-49AE-BFD2-484CF7B3CBF2}" type="slidenum">
              <a:rPr lang="en-US" smtClean="0"/>
              <a:t>35</a:t>
            </a:fld>
            <a:endParaRPr lang="en-US"/>
          </a:p>
        </p:txBody>
      </p:sp>
    </p:spTree>
    <p:extLst>
      <p:ext uri="{BB962C8B-B14F-4D97-AF65-F5344CB8AC3E}">
        <p14:creationId xmlns:p14="http://schemas.microsoft.com/office/powerpoint/2010/main" val="29619358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B9D2B880-4E56-49AE-BFD2-484CF7B3CBF2}" type="slidenum">
              <a:rPr lang="en-US" smtClean="0"/>
              <a:t>36</a:t>
            </a:fld>
            <a:endParaRPr lang="en-US"/>
          </a:p>
        </p:txBody>
      </p:sp>
    </p:spTree>
    <p:extLst>
      <p:ext uri="{BB962C8B-B14F-4D97-AF65-F5344CB8AC3E}">
        <p14:creationId xmlns:p14="http://schemas.microsoft.com/office/powerpoint/2010/main" val="378637953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B9D2B880-4E56-49AE-BFD2-484CF7B3CBF2}" type="slidenum">
              <a:rPr lang="en-US" smtClean="0"/>
              <a:t>37</a:t>
            </a:fld>
            <a:endParaRPr lang="en-US"/>
          </a:p>
        </p:txBody>
      </p:sp>
    </p:spTree>
    <p:extLst>
      <p:ext uri="{BB962C8B-B14F-4D97-AF65-F5344CB8AC3E}">
        <p14:creationId xmlns:p14="http://schemas.microsoft.com/office/powerpoint/2010/main" val="3668135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9D2B880-4E56-49AE-BFD2-484CF7B3CBF2}" type="slidenum">
              <a:rPr lang="en-US" smtClean="0"/>
              <a:t>4</a:t>
            </a:fld>
            <a:endParaRPr lang="en-US"/>
          </a:p>
        </p:txBody>
      </p:sp>
    </p:spTree>
    <p:extLst>
      <p:ext uri="{BB962C8B-B14F-4D97-AF65-F5344CB8AC3E}">
        <p14:creationId xmlns:p14="http://schemas.microsoft.com/office/powerpoint/2010/main" val="29193282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B9D2B880-4E56-49AE-BFD2-484CF7B3CBF2}" type="slidenum">
              <a:rPr lang="en-US" smtClean="0"/>
              <a:t>5</a:t>
            </a:fld>
            <a:endParaRPr lang="en-US"/>
          </a:p>
        </p:txBody>
      </p:sp>
    </p:spTree>
    <p:extLst>
      <p:ext uri="{BB962C8B-B14F-4D97-AF65-F5344CB8AC3E}">
        <p14:creationId xmlns:p14="http://schemas.microsoft.com/office/powerpoint/2010/main" val="40771709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B9D2B880-4E56-49AE-BFD2-484CF7B3CBF2}" type="slidenum">
              <a:rPr lang="en-US" smtClean="0"/>
              <a:t>6</a:t>
            </a:fld>
            <a:endParaRPr lang="en-US"/>
          </a:p>
        </p:txBody>
      </p:sp>
    </p:spTree>
    <p:extLst>
      <p:ext uri="{BB962C8B-B14F-4D97-AF65-F5344CB8AC3E}">
        <p14:creationId xmlns:p14="http://schemas.microsoft.com/office/powerpoint/2010/main" val="30018283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B9D2B880-4E56-49AE-BFD2-484CF7B3CBF2}" type="slidenum">
              <a:rPr lang="en-US" smtClean="0"/>
              <a:t>7</a:t>
            </a:fld>
            <a:endParaRPr lang="en-US"/>
          </a:p>
        </p:txBody>
      </p:sp>
    </p:spTree>
    <p:extLst>
      <p:ext uri="{BB962C8B-B14F-4D97-AF65-F5344CB8AC3E}">
        <p14:creationId xmlns:p14="http://schemas.microsoft.com/office/powerpoint/2010/main" val="11945526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Population vaccination coverage: Flu (primary school aged children)</a:t>
            </a:r>
          </a:p>
        </p:txBody>
      </p:sp>
      <p:sp>
        <p:nvSpPr>
          <p:cNvPr id="4" name="Slide Number Placeholder 3"/>
          <p:cNvSpPr>
            <a:spLocks noGrp="1"/>
          </p:cNvSpPr>
          <p:nvPr>
            <p:ph type="sldNum" sz="quarter" idx="5"/>
          </p:nvPr>
        </p:nvSpPr>
        <p:spPr/>
        <p:txBody>
          <a:bodyPr/>
          <a:lstStyle/>
          <a:p>
            <a:fld id="{B9D2B880-4E56-49AE-BFD2-484CF7B3CBF2}" type="slidenum">
              <a:rPr lang="en-US" smtClean="0"/>
              <a:t>8</a:t>
            </a:fld>
            <a:endParaRPr lang="en-US"/>
          </a:p>
        </p:txBody>
      </p:sp>
    </p:spTree>
    <p:extLst>
      <p:ext uri="{BB962C8B-B14F-4D97-AF65-F5344CB8AC3E}">
        <p14:creationId xmlns:p14="http://schemas.microsoft.com/office/powerpoint/2010/main" val="923510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B9D2B880-4E56-49AE-BFD2-484CF7B3CBF2}" type="slidenum">
              <a:rPr lang="en-US" smtClean="0"/>
              <a:t>9</a:t>
            </a:fld>
            <a:endParaRPr lang="en-US"/>
          </a:p>
        </p:txBody>
      </p:sp>
    </p:spTree>
    <p:extLst>
      <p:ext uri="{BB962C8B-B14F-4D97-AF65-F5344CB8AC3E}">
        <p14:creationId xmlns:p14="http://schemas.microsoft.com/office/powerpoint/2010/main" val="181782959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1">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381A4210-7229-DB41-8DE5-7458F41EA868}"/>
              </a:ext>
            </a:extLst>
          </p:cNvPr>
          <p:cNvSpPr>
            <a:spLocks noGrp="1"/>
          </p:cNvSpPr>
          <p:nvPr>
            <p:ph type="title" hasCustomPrompt="1"/>
          </p:nvPr>
        </p:nvSpPr>
        <p:spPr>
          <a:xfrm>
            <a:off x="606228" y="536574"/>
            <a:ext cx="6429060" cy="2459004"/>
          </a:xfrm>
        </p:spPr>
        <p:txBody>
          <a:bodyPr anchor="b" anchorCtr="0"/>
          <a:lstStyle>
            <a:lvl1pPr algn="l">
              <a:defRPr sz="4000" b="1" cap="none" baseline="0"/>
            </a:lvl1pPr>
          </a:lstStyle>
          <a:p>
            <a:r>
              <a:rPr lang="en-US" dirty="0"/>
              <a:t>Click to edit Master </a:t>
            </a:r>
            <a:br>
              <a:rPr lang="en-US" dirty="0"/>
            </a:br>
            <a:r>
              <a:rPr lang="en-US" dirty="0"/>
              <a:t>title style</a:t>
            </a:r>
            <a:endParaRPr lang="en-GB" dirty="0"/>
          </a:p>
        </p:txBody>
      </p:sp>
      <p:sp>
        <p:nvSpPr>
          <p:cNvPr id="16" name="Text Placeholder 2">
            <a:extLst>
              <a:ext uri="{FF2B5EF4-FFF2-40B4-BE49-F238E27FC236}">
                <a16:creationId xmlns:a16="http://schemas.microsoft.com/office/drawing/2014/main" id="{FCB8B451-CAFA-004A-89B1-D4C0D76248D6}"/>
              </a:ext>
            </a:extLst>
          </p:cNvPr>
          <p:cNvSpPr>
            <a:spLocks noGrp="1"/>
          </p:cNvSpPr>
          <p:nvPr>
            <p:ph type="body" idx="1"/>
          </p:nvPr>
        </p:nvSpPr>
        <p:spPr>
          <a:xfrm>
            <a:off x="606228" y="3134508"/>
            <a:ext cx="6429060" cy="888950"/>
          </a:xfrm>
        </p:spPr>
        <p:txBody>
          <a:bodyPr anchor="t" anchorCtr="0"/>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pic>
        <p:nvPicPr>
          <p:cNvPr id="22" name="Logo" descr="Logo NHS Bedfordshire, Luton and Milton Keynes Integrated Care Board">
            <a:extLst>
              <a:ext uri="{FF2B5EF4-FFF2-40B4-BE49-F238E27FC236}">
                <a16:creationId xmlns:a16="http://schemas.microsoft.com/office/drawing/2014/main" id="{B4F957B9-CE20-8652-5B14-126476B3078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419256" y="536574"/>
            <a:ext cx="3196679" cy="1596282"/>
          </a:xfrm>
          <a:prstGeom prst="rect">
            <a:avLst/>
          </a:prstGeom>
        </p:spPr>
      </p:pic>
      <p:sp>
        <p:nvSpPr>
          <p:cNvPr id="23" name="Rectangle 22">
            <a:extLst>
              <a:ext uri="{FF2B5EF4-FFF2-40B4-BE49-F238E27FC236}">
                <a16:creationId xmlns:a16="http://schemas.microsoft.com/office/drawing/2014/main" id="{81677EE5-F830-BDD9-E0E0-C30D893BA5D9}"/>
              </a:ext>
            </a:extLst>
          </p:cNvPr>
          <p:cNvSpPr/>
          <p:nvPr userDrawn="1"/>
        </p:nvSpPr>
        <p:spPr>
          <a:xfrm>
            <a:off x="0" y="4477096"/>
            <a:ext cx="12192000" cy="2380903"/>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1" name="Group 30">
            <a:extLst>
              <a:ext uri="{FF2B5EF4-FFF2-40B4-BE49-F238E27FC236}">
                <a16:creationId xmlns:a16="http://schemas.microsoft.com/office/drawing/2014/main" id="{5E962F22-AA8B-087A-950C-1852E17E8C9C}"/>
              </a:ext>
              <a:ext uri="{C183D7F6-B498-43B3-948B-1728B52AA6E4}">
                <adec:decorative xmlns:adec="http://schemas.microsoft.com/office/drawing/2017/decorative" val="1"/>
              </a:ext>
            </a:extLst>
          </p:cNvPr>
          <p:cNvGrpSpPr/>
          <p:nvPr userDrawn="1"/>
        </p:nvGrpSpPr>
        <p:grpSpPr>
          <a:xfrm>
            <a:off x="835801" y="4759306"/>
            <a:ext cx="10520398" cy="1954099"/>
            <a:chOff x="827223" y="4759306"/>
            <a:chExt cx="10520398" cy="1954099"/>
          </a:xfrm>
        </p:grpSpPr>
        <p:pic>
          <p:nvPicPr>
            <p:cNvPr id="3" name="Picture 2">
              <a:extLst>
                <a:ext uri="{FF2B5EF4-FFF2-40B4-BE49-F238E27FC236}">
                  <a16:creationId xmlns:a16="http://schemas.microsoft.com/office/drawing/2014/main" id="{52E01241-F16E-668A-743E-99DC1B8A2459}"/>
                </a:ext>
                <a:ext uri="{C183D7F6-B498-43B3-948B-1728B52AA6E4}">
                  <adec:decorative xmlns:adec="http://schemas.microsoft.com/office/drawing/2017/decorative" val="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09810" y="4787207"/>
              <a:ext cx="1350717" cy="1350717"/>
            </a:xfrm>
            <a:prstGeom prst="rect">
              <a:avLst/>
            </a:prstGeom>
          </p:spPr>
        </p:pic>
        <p:pic>
          <p:nvPicPr>
            <p:cNvPr id="5" name="Picture 4">
              <a:extLst>
                <a:ext uri="{FF2B5EF4-FFF2-40B4-BE49-F238E27FC236}">
                  <a16:creationId xmlns:a16="http://schemas.microsoft.com/office/drawing/2014/main" id="{302D6A8E-6D90-AEB0-2022-6AEF668F928B}"/>
                </a:ext>
                <a:ext uri="{C183D7F6-B498-43B3-948B-1728B52AA6E4}">
                  <adec:decorative xmlns:adec="http://schemas.microsoft.com/office/drawing/2017/decorative" val="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996904" y="4787207"/>
              <a:ext cx="1350717" cy="1350717"/>
            </a:xfrm>
            <a:prstGeom prst="rect">
              <a:avLst/>
            </a:prstGeom>
          </p:spPr>
        </p:pic>
        <p:pic>
          <p:nvPicPr>
            <p:cNvPr id="7" name="Picture 6">
              <a:extLst>
                <a:ext uri="{FF2B5EF4-FFF2-40B4-BE49-F238E27FC236}">
                  <a16:creationId xmlns:a16="http://schemas.microsoft.com/office/drawing/2014/main" id="{C1B73493-F0E9-8EE4-0347-97525E0DA1D5}"/>
                </a:ext>
                <a:ext uri="{C183D7F6-B498-43B3-948B-1728B52AA6E4}">
                  <adec:decorative xmlns:adec="http://schemas.microsoft.com/office/drawing/2017/decorative" val="1"/>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422717" y="4787207"/>
              <a:ext cx="1350717" cy="1350717"/>
            </a:xfrm>
            <a:prstGeom prst="rect">
              <a:avLst/>
            </a:prstGeom>
          </p:spPr>
        </p:pic>
        <p:pic>
          <p:nvPicPr>
            <p:cNvPr id="9" name="Picture 8">
              <a:extLst>
                <a:ext uri="{FF2B5EF4-FFF2-40B4-BE49-F238E27FC236}">
                  <a16:creationId xmlns:a16="http://schemas.microsoft.com/office/drawing/2014/main" id="{2D7D5A9F-7E17-6D73-CAE4-71782F150181}"/>
                </a:ext>
                <a:ext uri="{C183D7F6-B498-43B3-948B-1728B52AA6E4}">
                  <adec:decorative xmlns:adec="http://schemas.microsoft.com/office/drawing/2017/decorative" val="1"/>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3135624" y="4787207"/>
              <a:ext cx="1350717" cy="1350717"/>
            </a:xfrm>
            <a:prstGeom prst="rect">
              <a:avLst/>
            </a:prstGeom>
          </p:spPr>
        </p:pic>
        <p:pic>
          <p:nvPicPr>
            <p:cNvPr id="17" name="Picture 16">
              <a:extLst>
                <a:ext uri="{FF2B5EF4-FFF2-40B4-BE49-F238E27FC236}">
                  <a16:creationId xmlns:a16="http://schemas.microsoft.com/office/drawing/2014/main" id="{BEE606E2-607E-4FF8-76E6-E8502D4C0BA7}"/>
                </a:ext>
                <a:ext uri="{C183D7F6-B498-43B3-948B-1728B52AA6E4}">
                  <adec:decorative xmlns:adec="http://schemas.microsoft.com/office/drawing/2017/decorative" val="1"/>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848531" y="4787207"/>
              <a:ext cx="1350717" cy="1350717"/>
            </a:xfrm>
            <a:prstGeom prst="rect">
              <a:avLst/>
            </a:prstGeom>
          </p:spPr>
        </p:pic>
        <p:sp>
          <p:nvSpPr>
            <p:cNvPr id="24" name="TextBox 23">
              <a:extLst>
                <a:ext uri="{FF2B5EF4-FFF2-40B4-BE49-F238E27FC236}">
                  <a16:creationId xmlns:a16="http://schemas.microsoft.com/office/drawing/2014/main" id="{3A0827BD-CCF3-9307-E9C7-E6601ADE64E9}"/>
                </a:ext>
              </a:extLst>
            </p:cNvPr>
            <p:cNvSpPr txBox="1"/>
            <p:nvPr userDrawn="1"/>
          </p:nvSpPr>
          <p:spPr>
            <a:xfrm>
              <a:off x="827223" y="6286995"/>
              <a:ext cx="1398478" cy="215444"/>
            </a:xfrm>
            <a:prstGeom prst="rect">
              <a:avLst/>
            </a:prstGeom>
            <a:noFill/>
          </p:spPr>
          <p:txBody>
            <a:bodyPr wrap="square" lIns="0" tIns="0" rIns="0" bIns="0" rtlCol="0">
              <a:spAutoFit/>
            </a:bodyPr>
            <a:lstStyle/>
            <a:p>
              <a:pPr algn="ctr"/>
              <a:r>
                <a:rPr lang="en-GB" sz="1400" dirty="0">
                  <a:solidFill>
                    <a:schemeClr val="tx2"/>
                  </a:solidFill>
                </a:rPr>
                <a:t>Trust</a:t>
              </a:r>
            </a:p>
          </p:txBody>
        </p:sp>
        <p:sp>
          <p:nvSpPr>
            <p:cNvPr id="26" name="TextBox 25">
              <a:extLst>
                <a:ext uri="{FF2B5EF4-FFF2-40B4-BE49-F238E27FC236}">
                  <a16:creationId xmlns:a16="http://schemas.microsoft.com/office/drawing/2014/main" id="{7F56C38A-BBAA-B9CE-D195-6DBEBD1A1594}"/>
                </a:ext>
              </a:extLst>
            </p:cNvPr>
            <p:cNvSpPr txBox="1"/>
            <p:nvPr userDrawn="1"/>
          </p:nvSpPr>
          <p:spPr>
            <a:xfrm>
              <a:off x="3106323" y="6286995"/>
              <a:ext cx="1398478" cy="215444"/>
            </a:xfrm>
            <a:prstGeom prst="rect">
              <a:avLst/>
            </a:prstGeom>
            <a:noFill/>
          </p:spPr>
          <p:txBody>
            <a:bodyPr wrap="square" lIns="0" tIns="0" rIns="0" bIns="0" rtlCol="0">
              <a:spAutoFit/>
            </a:bodyPr>
            <a:lstStyle/>
            <a:p>
              <a:pPr algn="ctr"/>
              <a:r>
                <a:rPr lang="en-GB" sz="1400" dirty="0">
                  <a:solidFill>
                    <a:schemeClr val="tx2"/>
                  </a:solidFill>
                </a:rPr>
                <a:t>Respect</a:t>
              </a:r>
            </a:p>
          </p:txBody>
        </p:sp>
        <p:sp>
          <p:nvSpPr>
            <p:cNvPr id="27" name="TextBox 26">
              <a:extLst>
                <a:ext uri="{FF2B5EF4-FFF2-40B4-BE49-F238E27FC236}">
                  <a16:creationId xmlns:a16="http://schemas.microsoft.com/office/drawing/2014/main" id="{5BB9A877-4C68-D9E4-E49F-E28BC3766809}"/>
                </a:ext>
              </a:extLst>
            </p:cNvPr>
            <p:cNvSpPr txBox="1"/>
            <p:nvPr userDrawn="1"/>
          </p:nvSpPr>
          <p:spPr>
            <a:xfrm>
              <a:off x="5401409" y="6286995"/>
              <a:ext cx="1398478" cy="215444"/>
            </a:xfrm>
            <a:prstGeom prst="rect">
              <a:avLst/>
            </a:prstGeom>
            <a:noFill/>
          </p:spPr>
          <p:txBody>
            <a:bodyPr wrap="square" lIns="0" tIns="0" rIns="0" bIns="0" rtlCol="0">
              <a:spAutoFit/>
            </a:bodyPr>
            <a:lstStyle/>
            <a:p>
              <a:pPr algn="ctr"/>
              <a:r>
                <a:rPr lang="en-GB" sz="1400" dirty="0">
                  <a:solidFill>
                    <a:schemeClr val="tx2"/>
                  </a:solidFill>
                </a:rPr>
                <a:t>Integrity</a:t>
              </a:r>
            </a:p>
          </p:txBody>
        </p:sp>
        <p:sp>
          <p:nvSpPr>
            <p:cNvPr id="28" name="TextBox 27">
              <a:extLst>
                <a:ext uri="{FF2B5EF4-FFF2-40B4-BE49-F238E27FC236}">
                  <a16:creationId xmlns:a16="http://schemas.microsoft.com/office/drawing/2014/main" id="{1CB4480F-78B1-573D-3BED-0B4A1B17BA22}"/>
                </a:ext>
              </a:extLst>
            </p:cNvPr>
            <p:cNvSpPr txBox="1"/>
            <p:nvPr userDrawn="1"/>
          </p:nvSpPr>
          <p:spPr>
            <a:xfrm>
              <a:off x="7725961" y="6286995"/>
              <a:ext cx="1398478" cy="215444"/>
            </a:xfrm>
            <a:prstGeom prst="rect">
              <a:avLst/>
            </a:prstGeom>
            <a:noFill/>
          </p:spPr>
          <p:txBody>
            <a:bodyPr wrap="square" lIns="0" tIns="0" rIns="0" bIns="0" rtlCol="0">
              <a:spAutoFit/>
            </a:bodyPr>
            <a:lstStyle/>
            <a:p>
              <a:pPr algn="ctr"/>
              <a:r>
                <a:rPr lang="en-GB" sz="1400" dirty="0">
                  <a:solidFill>
                    <a:schemeClr val="tx2"/>
                  </a:solidFill>
                </a:rPr>
                <a:t>Accountability</a:t>
              </a:r>
            </a:p>
          </p:txBody>
        </p:sp>
        <p:sp>
          <p:nvSpPr>
            <p:cNvPr id="29" name="TextBox 28">
              <a:extLst>
                <a:ext uri="{FF2B5EF4-FFF2-40B4-BE49-F238E27FC236}">
                  <a16:creationId xmlns:a16="http://schemas.microsoft.com/office/drawing/2014/main" id="{E2D7933E-E88E-4D1B-D03D-5313011A650E}"/>
                </a:ext>
              </a:extLst>
            </p:cNvPr>
            <p:cNvSpPr txBox="1"/>
            <p:nvPr userDrawn="1"/>
          </p:nvSpPr>
          <p:spPr>
            <a:xfrm>
              <a:off x="10068913" y="6282518"/>
              <a:ext cx="1206701" cy="430887"/>
            </a:xfrm>
            <a:prstGeom prst="rect">
              <a:avLst/>
            </a:prstGeom>
            <a:noFill/>
          </p:spPr>
          <p:txBody>
            <a:bodyPr wrap="square" lIns="0" tIns="0" rIns="0" bIns="0" rtlCol="0">
              <a:spAutoFit/>
            </a:bodyPr>
            <a:lstStyle/>
            <a:p>
              <a:pPr algn="ctr"/>
              <a:r>
                <a:rPr lang="en-GB" sz="1400" dirty="0">
                  <a:solidFill>
                    <a:schemeClr val="tx2"/>
                  </a:solidFill>
                </a:rPr>
                <a:t>Care and Compassion</a:t>
              </a:r>
            </a:p>
          </p:txBody>
        </p:sp>
        <p:cxnSp>
          <p:nvCxnSpPr>
            <p:cNvPr id="30" name="Straight Connector 29">
              <a:extLst>
                <a:ext uri="{FF2B5EF4-FFF2-40B4-BE49-F238E27FC236}">
                  <a16:creationId xmlns:a16="http://schemas.microsoft.com/office/drawing/2014/main" id="{1B023D42-7DA0-5B11-7124-B6AF4AA8D699}"/>
                </a:ext>
                <a:ext uri="{C183D7F6-B498-43B3-948B-1728B52AA6E4}">
                  <adec:decorative xmlns:adec="http://schemas.microsoft.com/office/drawing/2017/decorative" val="1"/>
                </a:ext>
              </a:extLst>
            </p:cNvPr>
            <p:cNvCxnSpPr/>
            <p:nvPr userDrawn="1"/>
          </p:nvCxnSpPr>
          <p:spPr>
            <a:xfrm>
              <a:off x="2667436" y="4816456"/>
              <a:ext cx="0" cy="1800641"/>
            </a:xfrm>
            <a:prstGeom prst="line">
              <a:avLst/>
            </a:prstGeom>
            <a:ln>
              <a:solidFill>
                <a:srgbClr val="768692"/>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52287A5E-9C10-E9C8-095D-20F3623669D2}"/>
                </a:ext>
                <a:ext uri="{C183D7F6-B498-43B3-948B-1728B52AA6E4}">
                  <adec:decorative xmlns:adec="http://schemas.microsoft.com/office/drawing/2017/decorative" val="1"/>
                </a:ext>
              </a:extLst>
            </p:cNvPr>
            <p:cNvCxnSpPr/>
            <p:nvPr userDrawn="1"/>
          </p:nvCxnSpPr>
          <p:spPr>
            <a:xfrm>
              <a:off x="4954529" y="4759306"/>
              <a:ext cx="0" cy="1800641"/>
            </a:xfrm>
            <a:prstGeom prst="line">
              <a:avLst/>
            </a:prstGeom>
            <a:ln>
              <a:solidFill>
                <a:srgbClr val="768692"/>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A1196B2E-BA65-3E0A-564E-5B96878A3E1E}"/>
                </a:ext>
                <a:ext uri="{C183D7F6-B498-43B3-948B-1728B52AA6E4}">
                  <adec:decorative xmlns:adec="http://schemas.microsoft.com/office/drawing/2017/decorative" val="1"/>
                </a:ext>
              </a:extLst>
            </p:cNvPr>
            <p:cNvCxnSpPr/>
            <p:nvPr userDrawn="1"/>
          </p:nvCxnSpPr>
          <p:spPr>
            <a:xfrm>
              <a:off x="7241622" y="4787881"/>
              <a:ext cx="0" cy="1800641"/>
            </a:xfrm>
            <a:prstGeom prst="line">
              <a:avLst/>
            </a:prstGeom>
            <a:ln>
              <a:solidFill>
                <a:srgbClr val="768692"/>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F1FA960A-F7D7-49BC-9A58-D0767FD3BAE8}"/>
                </a:ext>
                <a:ext uri="{C183D7F6-B498-43B3-948B-1728B52AA6E4}">
                  <adec:decorative xmlns:adec="http://schemas.microsoft.com/office/drawing/2017/decorative" val="1"/>
                </a:ext>
              </a:extLst>
            </p:cNvPr>
            <p:cNvCxnSpPr/>
            <p:nvPr userDrawn="1"/>
          </p:nvCxnSpPr>
          <p:spPr>
            <a:xfrm>
              <a:off x="9528715" y="4759306"/>
              <a:ext cx="0" cy="1800641"/>
            </a:xfrm>
            <a:prstGeom prst="line">
              <a:avLst/>
            </a:prstGeom>
            <a:ln>
              <a:solidFill>
                <a:srgbClr val="768692"/>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1171626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Number, Title and Content_2">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lIns="0" tIns="0" rIns="0" bIns="0"/>
          <a:lstStyle>
            <a:lvl1pPr algn="l">
              <a:defRPr/>
            </a:lvl1pPr>
          </a:lstStyle>
          <a:p>
            <a:r>
              <a:rPr lang="en-US" dirty="0"/>
              <a:t>Click to edit Master title style</a:t>
            </a:r>
            <a:endParaRPr lang="en-GB" dirty="0"/>
          </a:p>
        </p:txBody>
      </p:sp>
      <p:sp>
        <p:nvSpPr>
          <p:cNvPr id="9" name="Oval 8">
            <a:extLst>
              <a:ext uri="{FF2B5EF4-FFF2-40B4-BE49-F238E27FC236}">
                <a16:creationId xmlns:a16="http://schemas.microsoft.com/office/drawing/2014/main" id="{C061D5CC-E7BA-CD48-BEFA-732B875B9457}"/>
              </a:ext>
              <a:ext uri="{C183D7F6-B498-43B3-948B-1728B52AA6E4}">
                <adec:decorative xmlns:adec="http://schemas.microsoft.com/office/drawing/2017/decorative" val="1"/>
              </a:ext>
            </a:extLst>
          </p:cNvPr>
          <p:cNvSpPr/>
          <p:nvPr userDrawn="1"/>
        </p:nvSpPr>
        <p:spPr>
          <a:xfrm>
            <a:off x="596213" y="458434"/>
            <a:ext cx="1080120" cy="108012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Content Placeholder 2">
            <a:extLst>
              <a:ext uri="{FF2B5EF4-FFF2-40B4-BE49-F238E27FC236}">
                <a16:creationId xmlns:a16="http://schemas.microsoft.com/office/drawing/2014/main" id="{9BFB4F38-94C3-154F-84F3-38BCB606234C}"/>
              </a:ext>
            </a:extLst>
          </p:cNvPr>
          <p:cNvSpPr>
            <a:spLocks noGrp="1"/>
          </p:cNvSpPr>
          <p:nvPr>
            <p:ph idx="15" hasCustomPrompt="1"/>
          </p:nvPr>
        </p:nvSpPr>
        <p:spPr>
          <a:xfrm>
            <a:off x="588336" y="382349"/>
            <a:ext cx="1080119" cy="1232291"/>
          </a:xfrm>
        </p:spPr>
        <p:txBody>
          <a:bodyPr lIns="0" tIns="0" rIns="0" bIns="0" anchor="ctr" anchorCtr="0">
            <a:normAutofit/>
          </a:bodyPr>
          <a:lstStyle>
            <a:lvl1pPr marL="0" indent="0" algn="ctr">
              <a:buNone/>
              <a:defRPr sz="3600" b="1">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No.</a:t>
            </a:r>
            <a:endParaRPr lang="en-GB" dirty="0"/>
          </a:p>
        </p:txBody>
      </p:sp>
      <p:pic>
        <p:nvPicPr>
          <p:cNvPr id="14" name="Picture 13" descr="Logo NHS Bedfordshire, Luton and Milton Keynes Integrated Care Board">
            <a:extLst>
              <a:ext uri="{FF2B5EF4-FFF2-40B4-BE49-F238E27FC236}">
                <a16:creationId xmlns:a16="http://schemas.microsoft.com/office/drawing/2014/main" id="{35179BC9-FD9A-D5CC-924F-64417D80C83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3" name="Content Placeholder 2"/>
          <p:cNvSpPr>
            <a:spLocks noGrp="1"/>
          </p:cNvSpPr>
          <p:nvPr>
            <p:ph idx="1"/>
          </p:nvPr>
        </p:nvSpPr>
        <p:spPr>
          <a:xfrm>
            <a:off x="523445" y="1844825"/>
            <a:ext cx="11172331" cy="4281340"/>
          </a:xfrm>
        </p:spPr>
        <p:txBody>
          <a:bodyPr lIns="0" tIns="0" rIns="0" bIns="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Rectangle 9">
            <a:extLst>
              <a:ext uri="{FF2B5EF4-FFF2-40B4-BE49-F238E27FC236}">
                <a16:creationId xmlns:a16="http://schemas.microsoft.com/office/drawing/2014/main" id="{43E7EBE0-8CE9-453A-87B4-8F46CFBCFCFB}"/>
              </a:ext>
            </a:extLst>
          </p:cNvPr>
          <p:cNvSpPr/>
          <p:nvPr userDrawn="1"/>
        </p:nvSpPr>
        <p:spPr>
          <a:xfrm>
            <a:off x="0" y="6321714"/>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ooter Placeholder 4"/>
          <p:cNvSpPr>
            <a:spLocks noGrp="1"/>
          </p:cNvSpPr>
          <p:nvPr>
            <p:ph type="ftr" sz="quarter" idx="11"/>
          </p:nvPr>
        </p:nvSpPr>
        <p:spPr>
          <a:xfrm>
            <a:off x="523445" y="6321714"/>
            <a:ext cx="7403008" cy="536286"/>
          </a:xfrm>
          <a:prstGeom prst="rect">
            <a:avLst/>
          </a:prstGeom>
        </p:spPr>
        <p:txBody>
          <a:bodyPr lIns="0" tIns="0" rIns="0" bIns="0"/>
          <a:lstStyle>
            <a:lvl1pPr algn="l">
              <a:defRPr/>
            </a:lvl1pPr>
          </a:lstStyle>
          <a:p>
            <a:r>
              <a:rPr lang="en-GB" b="1" dirty="0"/>
              <a:t>NHS Bedfordshire, Luton and Milton Keynes Integrated Care Board</a:t>
            </a:r>
            <a:endParaRPr lang="en-GB" dirty="0"/>
          </a:p>
        </p:txBody>
      </p:sp>
      <p:sp>
        <p:nvSpPr>
          <p:cNvPr id="6" name="Slide Number Placeholder 5"/>
          <p:cNvSpPr>
            <a:spLocks noGrp="1"/>
          </p:cNvSpPr>
          <p:nvPr>
            <p:ph type="sldNum" sz="quarter" idx="12"/>
          </p:nvPr>
        </p:nvSpPr>
        <p:spPr>
          <a:xfrm>
            <a:off x="11208568" y="6356350"/>
            <a:ext cx="487208" cy="501649"/>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spTree>
    <p:extLst>
      <p:ext uri="{BB962C8B-B14F-4D97-AF65-F5344CB8AC3E}">
        <p14:creationId xmlns:p14="http://schemas.microsoft.com/office/powerpoint/2010/main" val="26793959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Number, Title and Content_3">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lIns="0" tIns="0" rIns="0" bIns="0"/>
          <a:lstStyle>
            <a:lvl1pPr algn="l">
              <a:defRPr/>
            </a:lvl1pPr>
          </a:lstStyle>
          <a:p>
            <a:r>
              <a:rPr lang="en-US" dirty="0"/>
              <a:t>Click to edit Master title style</a:t>
            </a:r>
            <a:endParaRPr lang="en-GB" dirty="0"/>
          </a:p>
        </p:txBody>
      </p:sp>
      <p:sp>
        <p:nvSpPr>
          <p:cNvPr id="9" name="Oval 8">
            <a:extLst>
              <a:ext uri="{FF2B5EF4-FFF2-40B4-BE49-F238E27FC236}">
                <a16:creationId xmlns:a16="http://schemas.microsoft.com/office/drawing/2014/main" id="{C061D5CC-E7BA-CD48-BEFA-732B875B9457}"/>
              </a:ext>
              <a:ext uri="{C183D7F6-B498-43B3-948B-1728B52AA6E4}">
                <adec:decorative xmlns:adec="http://schemas.microsoft.com/office/drawing/2017/decorative" val="1"/>
              </a:ext>
            </a:extLst>
          </p:cNvPr>
          <p:cNvSpPr/>
          <p:nvPr userDrawn="1"/>
        </p:nvSpPr>
        <p:spPr>
          <a:xfrm>
            <a:off x="596213" y="458434"/>
            <a:ext cx="1080120" cy="108012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Content Placeholder 2">
            <a:extLst>
              <a:ext uri="{FF2B5EF4-FFF2-40B4-BE49-F238E27FC236}">
                <a16:creationId xmlns:a16="http://schemas.microsoft.com/office/drawing/2014/main" id="{DFDE91C4-AEF5-5F44-AB54-183B7E47CA6B}"/>
              </a:ext>
            </a:extLst>
          </p:cNvPr>
          <p:cNvSpPr>
            <a:spLocks noGrp="1"/>
          </p:cNvSpPr>
          <p:nvPr>
            <p:ph idx="15" hasCustomPrompt="1"/>
          </p:nvPr>
        </p:nvSpPr>
        <p:spPr>
          <a:xfrm>
            <a:off x="596213" y="382349"/>
            <a:ext cx="1080120" cy="1232291"/>
          </a:xfrm>
        </p:spPr>
        <p:txBody>
          <a:bodyPr lIns="0" tIns="0" rIns="0" bIns="0" anchor="ctr" anchorCtr="0">
            <a:normAutofit/>
          </a:bodyPr>
          <a:lstStyle>
            <a:lvl1pPr marL="0" indent="0" algn="ctr">
              <a:buNone/>
              <a:defRPr sz="3600" b="1">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No.</a:t>
            </a:r>
            <a:endParaRPr lang="en-GB" dirty="0"/>
          </a:p>
        </p:txBody>
      </p:sp>
      <p:pic>
        <p:nvPicPr>
          <p:cNvPr id="14" name="Picture 13" descr="Logo NHS Bedfordshire, Luton and Milton Keynes Integrated Care Board">
            <a:extLst>
              <a:ext uri="{FF2B5EF4-FFF2-40B4-BE49-F238E27FC236}">
                <a16:creationId xmlns:a16="http://schemas.microsoft.com/office/drawing/2014/main" id="{C6EF843F-7E56-3640-B407-1CCC3525A12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3" name="Content Placeholder 2"/>
          <p:cNvSpPr>
            <a:spLocks noGrp="1"/>
          </p:cNvSpPr>
          <p:nvPr>
            <p:ph idx="1"/>
          </p:nvPr>
        </p:nvSpPr>
        <p:spPr>
          <a:xfrm>
            <a:off x="523445" y="1844825"/>
            <a:ext cx="11172331" cy="4281340"/>
          </a:xfrm>
        </p:spPr>
        <p:txBody>
          <a:bodyPr lIns="0" tIns="0" rIns="0" bIns="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Rectangle 9">
            <a:extLst>
              <a:ext uri="{FF2B5EF4-FFF2-40B4-BE49-F238E27FC236}">
                <a16:creationId xmlns:a16="http://schemas.microsoft.com/office/drawing/2014/main" id="{14289B22-CD74-D1AD-7552-9A9238D6002F}"/>
              </a:ext>
            </a:extLst>
          </p:cNvPr>
          <p:cNvSpPr/>
          <p:nvPr userDrawn="1"/>
        </p:nvSpPr>
        <p:spPr>
          <a:xfrm>
            <a:off x="0" y="6321714"/>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ooter Placeholder 4"/>
          <p:cNvSpPr>
            <a:spLocks noGrp="1"/>
          </p:cNvSpPr>
          <p:nvPr>
            <p:ph type="ftr" sz="quarter" idx="11"/>
          </p:nvPr>
        </p:nvSpPr>
        <p:spPr>
          <a:xfrm>
            <a:off x="523445" y="6321714"/>
            <a:ext cx="7403008" cy="536286"/>
          </a:xfrm>
          <a:prstGeom prst="rect">
            <a:avLst/>
          </a:prstGeom>
        </p:spPr>
        <p:txBody>
          <a:bodyPr lIns="0" tIns="0" rIns="0" bIns="0"/>
          <a:lstStyle>
            <a:lvl1pPr algn="l">
              <a:defRPr/>
            </a:lvl1pPr>
          </a:lstStyle>
          <a:p>
            <a:r>
              <a:rPr lang="en-GB" b="1" dirty="0"/>
              <a:t>NHS Bedfordshire, Luton and Milton Keynes Integrated Care Board</a:t>
            </a:r>
            <a:endParaRPr lang="en-GB" dirty="0"/>
          </a:p>
        </p:txBody>
      </p:sp>
      <p:sp>
        <p:nvSpPr>
          <p:cNvPr id="6" name="Slide Number Placeholder 5"/>
          <p:cNvSpPr>
            <a:spLocks noGrp="1"/>
          </p:cNvSpPr>
          <p:nvPr>
            <p:ph type="sldNum" sz="quarter" idx="12"/>
          </p:nvPr>
        </p:nvSpPr>
        <p:spPr>
          <a:xfrm>
            <a:off x="11208568" y="6356350"/>
            <a:ext cx="487208" cy="501649"/>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spTree>
    <p:extLst>
      <p:ext uri="{BB962C8B-B14F-4D97-AF65-F5344CB8AC3E}">
        <p14:creationId xmlns:p14="http://schemas.microsoft.com/office/powerpoint/2010/main" val="1876753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Number, Title and Content_4">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lIns="0" tIns="0" rIns="0" bIns="0"/>
          <a:lstStyle>
            <a:lvl1pPr algn="l">
              <a:defRPr/>
            </a:lvl1pPr>
          </a:lstStyle>
          <a:p>
            <a:r>
              <a:rPr lang="en-US" dirty="0"/>
              <a:t>Click to edit Master title style</a:t>
            </a:r>
            <a:endParaRPr lang="en-GB" dirty="0"/>
          </a:p>
        </p:txBody>
      </p:sp>
      <p:sp>
        <p:nvSpPr>
          <p:cNvPr id="9" name="Oval 8">
            <a:extLst>
              <a:ext uri="{FF2B5EF4-FFF2-40B4-BE49-F238E27FC236}">
                <a16:creationId xmlns:a16="http://schemas.microsoft.com/office/drawing/2014/main" id="{C061D5CC-E7BA-CD48-BEFA-732B875B9457}"/>
              </a:ext>
              <a:ext uri="{C183D7F6-B498-43B3-948B-1728B52AA6E4}">
                <adec:decorative xmlns:adec="http://schemas.microsoft.com/office/drawing/2017/decorative" val="1"/>
              </a:ext>
            </a:extLst>
          </p:cNvPr>
          <p:cNvSpPr/>
          <p:nvPr userDrawn="1"/>
        </p:nvSpPr>
        <p:spPr>
          <a:xfrm>
            <a:off x="596213" y="458434"/>
            <a:ext cx="1080120" cy="108012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Content Placeholder 2">
            <a:extLst>
              <a:ext uri="{FF2B5EF4-FFF2-40B4-BE49-F238E27FC236}">
                <a16:creationId xmlns:a16="http://schemas.microsoft.com/office/drawing/2014/main" id="{EAE0F4FD-1908-0F41-8EFE-DEE66C81FF42}"/>
              </a:ext>
            </a:extLst>
          </p:cNvPr>
          <p:cNvSpPr>
            <a:spLocks noGrp="1"/>
          </p:cNvSpPr>
          <p:nvPr>
            <p:ph idx="15" hasCustomPrompt="1"/>
          </p:nvPr>
        </p:nvSpPr>
        <p:spPr>
          <a:xfrm>
            <a:off x="596213" y="382349"/>
            <a:ext cx="1080120" cy="1232291"/>
          </a:xfrm>
        </p:spPr>
        <p:txBody>
          <a:bodyPr lIns="0" tIns="0" rIns="0" bIns="0" anchor="ctr" anchorCtr="0">
            <a:normAutofit/>
          </a:bodyPr>
          <a:lstStyle>
            <a:lvl1pPr marL="0" indent="0" algn="ctr">
              <a:buNone/>
              <a:defRPr sz="3600" b="1">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No.</a:t>
            </a:r>
            <a:endParaRPr lang="en-GB" dirty="0"/>
          </a:p>
        </p:txBody>
      </p:sp>
      <p:pic>
        <p:nvPicPr>
          <p:cNvPr id="14" name="Picture 13" descr="Logo NHS Bedfordshire, Luton and Milton Keynes Integrated Care Board">
            <a:extLst>
              <a:ext uri="{FF2B5EF4-FFF2-40B4-BE49-F238E27FC236}">
                <a16:creationId xmlns:a16="http://schemas.microsoft.com/office/drawing/2014/main" id="{B69E91A5-6FEC-B834-DAAA-DE539D2D502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3" name="Content Placeholder 2"/>
          <p:cNvSpPr>
            <a:spLocks noGrp="1"/>
          </p:cNvSpPr>
          <p:nvPr>
            <p:ph idx="1"/>
          </p:nvPr>
        </p:nvSpPr>
        <p:spPr>
          <a:xfrm>
            <a:off x="523445" y="1844825"/>
            <a:ext cx="11172331" cy="4281340"/>
          </a:xfrm>
        </p:spPr>
        <p:txBody>
          <a:bodyPr lIns="0" tIns="0" rIns="0" bIns="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Rectangle 9">
            <a:extLst>
              <a:ext uri="{FF2B5EF4-FFF2-40B4-BE49-F238E27FC236}">
                <a16:creationId xmlns:a16="http://schemas.microsoft.com/office/drawing/2014/main" id="{5308B3CE-1997-5849-8B1B-560568CE0A44}"/>
              </a:ext>
            </a:extLst>
          </p:cNvPr>
          <p:cNvSpPr/>
          <p:nvPr userDrawn="1"/>
        </p:nvSpPr>
        <p:spPr>
          <a:xfrm>
            <a:off x="0" y="6321714"/>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ooter Placeholder 4"/>
          <p:cNvSpPr>
            <a:spLocks noGrp="1"/>
          </p:cNvSpPr>
          <p:nvPr>
            <p:ph type="ftr" sz="quarter" idx="11"/>
          </p:nvPr>
        </p:nvSpPr>
        <p:spPr>
          <a:xfrm>
            <a:off x="523445" y="6321714"/>
            <a:ext cx="7403008" cy="536285"/>
          </a:xfrm>
          <a:prstGeom prst="rect">
            <a:avLst/>
          </a:prstGeom>
        </p:spPr>
        <p:txBody>
          <a:bodyPr lIns="0" tIns="0" rIns="0" bIns="0"/>
          <a:lstStyle>
            <a:lvl1pPr algn="l">
              <a:defRPr/>
            </a:lvl1pPr>
          </a:lstStyle>
          <a:p>
            <a:r>
              <a:rPr lang="en-GB" b="1" dirty="0"/>
              <a:t>NHS Bedfordshire, Luton and Milton Keynes Integrated Care Board</a:t>
            </a:r>
            <a:endParaRPr lang="en-GB" dirty="0"/>
          </a:p>
        </p:txBody>
      </p:sp>
      <p:sp>
        <p:nvSpPr>
          <p:cNvPr id="6" name="Slide Number Placeholder 5"/>
          <p:cNvSpPr>
            <a:spLocks noGrp="1"/>
          </p:cNvSpPr>
          <p:nvPr>
            <p:ph type="sldNum" sz="quarter" idx="12"/>
          </p:nvPr>
        </p:nvSpPr>
        <p:spPr>
          <a:xfrm>
            <a:off x="11208568" y="6356350"/>
            <a:ext cx="487208" cy="536285"/>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spTree>
    <p:extLst>
      <p:ext uri="{BB962C8B-B14F-4D97-AF65-F5344CB8AC3E}">
        <p14:creationId xmlns:p14="http://schemas.microsoft.com/office/powerpoint/2010/main" val="37985304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Number, Title and Content_5">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lIns="0" tIns="0" rIns="0" bIns="0"/>
          <a:lstStyle>
            <a:lvl1pPr algn="l">
              <a:defRPr/>
            </a:lvl1pPr>
          </a:lstStyle>
          <a:p>
            <a:r>
              <a:rPr lang="en-US" dirty="0"/>
              <a:t>Click to edit Master title style</a:t>
            </a:r>
            <a:endParaRPr lang="en-GB" dirty="0"/>
          </a:p>
        </p:txBody>
      </p:sp>
      <p:sp>
        <p:nvSpPr>
          <p:cNvPr id="9" name="Oval 8">
            <a:extLst>
              <a:ext uri="{FF2B5EF4-FFF2-40B4-BE49-F238E27FC236}">
                <a16:creationId xmlns:a16="http://schemas.microsoft.com/office/drawing/2014/main" id="{C061D5CC-E7BA-CD48-BEFA-732B875B9457}"/>
              </a:ext>
            </a:extLst>
          </p:cNvPr>
          <p:cNvSpPr/>
          <p:nvPr userDrawn="1"/>
        </p:nvSpPr>
        <p:spPr>
          <a:xfrm>
            <a:off x="596213" y="458434"/>
            <a:ext cx="1080120" cy="108012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ontent Placeholder 2">
            <a:extLst>
              <a:ext uri="{FF2B5EF4-FFF2-40B4-BE49-F238E27FC236}">
                <a16:creationId xmlns:a16="http://schemas.microsoft.com/office/drawing/2014/main" id="{08D89DE4-A435-B94B-97FE-7F11E2CA37F2}"/>
              </a:ext>
            </a:extLst>
          </p:cNvPr>
          <p:cNvSpPr>
            <a:spLocks noGrp="1"/>
          </p:cNvSpPr>
          <p:nvPr>
            <p:ph idx="15" hasCustomPrompt="1"/>
          </p:nvPr>
        </p:nvSpPr>
        <p:spPr>
          <a:xfrm>
            <a:off x="596213" y="382349"/>
            <a:ext cx="1103648" cy="1232291"/>
          </a:xfrm>
        </p:spPr>
        <p:txBody>
          <a:bodyPr lIns="0" tIns="0" rIns="0" bIns="0" anchor="ctr" anchorCtr="0">
            <a:normAutofit/>
          </a:bodyPr>
          <a:lstStyle>
            <a:lvl1pPr marL="0" indent="0" algn="ctr">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No.</a:t>
            </a:r>
            <a:endParaRPr lang="en-GB" dirty="0"/>
          </a:p>
        </p:txBody>
      </p:sp>
      <p:pic>
        <p:nvPicPr>
          <p:cNvPr id="15" name="Picture 14" descr="Logo NHS Bedfordshire, Luton and Milton Keynes Integrated Care Board">
            <a:extLst>
              <a:ext uri="{FF2B5EF4-FFF2-40B4-BE49-F238E27FC236}">
                <a16:creationId xmlns:a16="http://schemas.microsoft.com/office/drawing/2014/main" id="{1954ACD3-7BC3-2D44-BE65-814449028EF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3" name="Content Placeholder 2"/>
          <p:cNvSpPr>
            <a:spLocks noGrp="1"/>
          </p:cNvSpPr>
          <p:nvPr>
            <p:ph idx="1"/>
          </p:nvPr>
        </p:nvSpPr>
        <p:spPr>
          <a:xfrm>
            <a:off x="523445" y="1844825"/>
            <a:ext cx="11172331" cy="4281340"/>
          </a:xfrm>
        </p:spPr>
        <p:txBody>
          <a:bodyPr lIns="0" tIns="0" rIns="0" bIns="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1" name="Rectangle 10">
            <a:extLst>
              <a:ext uri="{FF2B5EF4-FFF2-40B4-BE49-F238E27FC236}">
                <a16:creationId xmlns:a16="http://schemas.microsoft.com/office/drawing/2014/main" id="{0310AD24-466F-2C6F-08E6-C1B2E9C22BFC}"/>
              </a:ext>
            </a:extLst>
          </p:cNvPr>
          <p:cNvSpPr/>
          <p:nvPr userDrawn="1"/>
        </p:nvSpPr>
        <p:spPr>
          <a:xfrm>
            <a:off x="0" y="6321714"/>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ooter Placeholder 4"/>
          <p:cNvSpPr>
            <a:spLocks noGrp="1"/>
          </p:cNvSpPr>
          <p:nvPr>
            <p:ph type="ftr" sz="quarter" idx="11"/>
          </p:nvPr>
        </p:nvSpPr>
        <p:spPr>
          <a:xfrm>
            <a:off x="523445" y="6321714"/>
            <a:ext cx="7403008" cy="536286"/>
          </a:xfrm>
          <a:prstGeom prst="rect">
            <a:avLst/>
          </a:prstGeom>
        </p:spPr>
        <p:txBody>
          <a:bodyPr lIns="0" tIns="0" rIns="0" bIns="0"/>
          <a:lstStyle>
            <a:lvl1pPr algn="l">
              <a:defRPr/>
            </a:lvl1pPr>
          </a:lstStyle>
          <a:p>
            <a:r>
              <a:rPr lang="en-GB" b="1" dirty="0"/>
              <a:t>NHS Bedfordshire, Luton and Milton Keynes Integrated Care Board</a:t>
            </a:r>
            <a:endParaRPr lang="en-GB" dirty="0"/>
          </a:p>
        </p:txBody>
      </p:sp>
      <p:sp>
        <p:nvSpPr>
          <p:cNvPr id="6" name="Slide Number Placeholder 5"/>
          <p:cNvSpPr>
            <a:spLocks noGrp="1"/>
          </p:cNvSpPr>
          <p:nvPr>
            <p:ph type="sldNum" sz="quarter" idx="12"/>
          </p:nvPr>
        </p:nvSpPr>
        <p:spPr>
          <a:xfrm>
            <a:off x="11208568" y="6356350"/>
            <a:ext cx="487208" cy="501649"/>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spTree>
    <p:extLst>
      <p:ext uri="{BB962C8B-B14F-4D97-AF65-F5344CB8AC3E}">
        <p14:creationId xmlns:p14="http://schemas.microsoft.com/office/powerpoint/2010/main" val="40144675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Content and Pictur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lIns="0" tIns="0" rIns="0" bIns="0"/>
          <a:lstStyle>
            <a:lvl1pPr algn="l">
              <a:defRPr/>
            </a:lvl1pPr>
          </a:lstStyle>
          <a:p>
            <a:r>
              <a:rPr lang="en-US" dirty="0"/>
              <a:t>Click to edit Master title style</a:t>
            </a:r>
            <a:endParaRPr lang="en-GB" dirty="0"/>
          </a:p>
        </p:txBody>
      </p:sp>
      <p:sp>
        <p:nvSpPr>
          <p:cNvPr id="9" name="Oval 8">
            <a:extLst>
              <a:ext uri="{FF2B5EF4-FFF2-40B4-BE49-F238E27FC236}">
                <a16:creationId xmlns:a16="http://schemas.microsoft.com/office/drawing/2014/main" id="{C061D5CC-E7BA-CD48-BEFA-732B875B9457}"/>
              </a:ext>
              <a:ext uri="{C183D7F6-B498-43B3-948B-1728B52AA6E4}">
                <adec:decorative xmlns:adec="http://schemas.microsoft.com/office/drawing/2017/decorative" val="1"/>
              </a:ext>
            </a:extLst>
          </p:cNvPr>
          <p:cNvSpPr/>
          <p:nvPr userDrawn="1"/>
        </p:nvSpPr>
        <p:spPr>
          <a:xfrm>
            <a:off x="596213" y="458434"/>
            <a:ext cx="1080120" cy="108012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Content Placeholder 2">
            <a:extLst>
              <a:ext uri="{FF2B5EF4-FFF2-40B4-BE49-F238E27FC236}">
                <a16:creationId xmlns:a16="http://schemas.microsoft.com/office/drawing/2014/main" id="{AC13482B-E75A-B24A-AE29-A6C2A25A4B3A}"/>
              </a:ext>
            </a:extLst>
          </p:cNvPr>
          <p:cNvSpPr>
            <a:spLocks noGrp="1"/>
          </p:cNvSpPr>
          <p:nvPr>
            <p:ph idx="15" hasCustomPrompt="1"/>
          </p:nvPr>
        </p:nvSpPr>
        <p:spPr>
          <a:xfrm>
            <a:off x="606624" y="382349"/>
            <a:ext cx="1080120" cy="1232291"/>
          </a:xfrm>
        </p:spPr>
        <p:txBody>
          <a:bodyPr lIns="0" tIns="0" rIns="0" bIns="0" anchor="ctr" anchorCtr="0">
            <a:normAutofit/>
          </a:bodyPr>
          <a:lstStyle>
            <a:lvl1pPr marL="0" indent="0" algn="ctr">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No.</a:t>
            </a:r>
            <a:endParaRPr lang="en-GB" dirty="0"/>
          </a:p>
        </p:txBody>
      </p:sp>
      <p:pic>
        <p:nvPicPr>
          <p:cNvPr id="15" name="Picture 14" descr="Logo NHS Bedfordshire, Luton and Milton Keynes Integrated Care Board">
            <a:extLst>
              <a:ext uri="{FF2B5EF4-FFF2-40B4-BE49-F238E27FC236}">
                <a16:creationId xmlns:a16="http://schemas.microsoft.com/office/drawing/2014/main" id="{999289C7-78F8-A97A-A670-56F4BD3CFC5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3" name="Content Placeholder 2"/>
          <p:cNvSpPr>
            <a:spLocks noGrp="1"/>
          </p:cNvSpPr>
          <p:nvPr>
            <p:ph idx="1"/>
          </p:nvPr>
        </p:nvSpPr>
        <p:spPr>
          <a:xfrm>
            <a:off x="523445" y="1844825"/>
            <a:ext cx="7084723" cy="4281340"/>
          </a:xfrm>
        </p:spPr>
        <p:txBody>
          <a:bodyPr lIns="0" tIns="0" rIns="0" bIns="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Picture Placeholder 11">
            <a:extLst>
              <a:ext uri="{FF2B5EF4-FFF2-40B4-BE49-F238E27FC236}">
                <a16:creationId xmlns:a16="http://schemas.microsoft.com/office/drawing/2014/main" id="{69CCEFD7-EF02-3D4D-A3BA-F73AC8AD7124}"/>
              </a:ext>
            </a:extLst>
          </p:cNvPr>
          <p:cNvSpPr>
            <a:spLocks noGrp="1"/>
          </p:cNvSpPr>
          <p:nvPr>
            <p:ph type="pic" sz="quarter" idx="14"/>
          </p:nvPr>
        </p:nvSpPr>
        <p:spPr>
          <a:xfrm flipH="1">
            <a:off x="7955934" y="2086796"/>
            <a:ext cx="3797397" cy="3797397"/>
          </a:xfrm>
          <a:prstGeom prst="ellipse">
            <a:avLst/>
          </a:prstGeom>
          <a:solidFill>
            <a:schemeClr val="bg1">
              <a:lumMod val="95000"/>
            </a:schemeClr>
          </a:solidFill>
        </p:spPr>
        <p:txBody>
          <a:bodyPr/>
          <a:lstStyle/>
          <a:p>
            <a:endParaRPr lang="en-US" dirty="0"/>
          </a:p>
        </p:txBody>
      </p:sp>
      <p:sp>
        <p:nvSpPr>
          <p:cNvPr id="11" name="Rectangle 10">
            <a:extLst>
              <a:ext uri="{FF2B5EF4-FFF2-40B4-BE49-F238E27FC236}">
                <a16:creationId xmlns:a16="http://schemas.microsoft.com/office/drawing/2014/main" id="{C5C6E667-771F-458B-35CE-8C257BABDD72}"/>
              </a:ext>
            </a:extLst>
          </p:cNvPr>
          <p:cNvSpPr/>
          <p:nvPr userDrawn="1"/>
        </p:nvSpPr>
        <p:spPr>
          <a:xfrm>
            <a:off x="0" y="6321714"/>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ooter Placeholder 4"/>
          <p:cNvSpPr>
            <a:spLocks noGrp="1"/>
          </p:cNvSpPr>
          <p:nvPr>
            <p:ph type="ftr" sz="quarter" idx="11"/>
          </p:nvPr>
        </p:nvSpPr>
        <p:spPr>
          <a:xfrm>
            <a:off x="523445" y="6321714"/>
            <a:ext cx="7403008" cy="536285"/>
          </a:xfrm>
          <a:prstGeom prst="rect">
            <a:avLst/>
          </a:prstGeom>
        </p:spPr>
        <p:txBody>
          <a:bodyPr lIns="0" tIns="0" rIns="0" bIns="0"/>
          <a:lstStyle>
            <a:lvl1pPr algn="l">
              <a:defRPr/>
            </a:lvl1pPr>
          </a:lstStyle>
          <a:p>
            <a:r>
              <a:rPr lang="en-GB" b="1" dirty="0"/>
              <a:t>NHS Bedfordshire, Luton and Milton Keynes Integrated Care Board</a:t>
            </a:r>
            <a:endParaRPr lang="en-GB" dirty="0"/>
          </a:p>
        </p:txBody>
      </p:sp>
      <p:sp>
        <p:nvSpPr>
          <p:cNvPr id="6" name="Slide Number Placeholder 5"/>
          <p:cNvSpPr>
            <a:spLocks noGrp="1"/>
          </p:cNvSpPr>
          <p:nvPr>
            <p:ph type="sldNum" sz="quarter" idx="12"/>
          </p:nvPr>
        </p:nvSpPr>
        <p:spPr>
          <a:xfrm>
            <a:off x="11208568" y="6356350"/>
            <a:ext cx="487208" cy="501649"/>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spTree>
    <p:extLst>
      <p:ext uri="{BB962C8B-B14F-4D97-AF65-F5344CB8AC3E}">
        <p14:creationId xmlns:p14="http://schemas.microsoft.com/office/powerpoint/2010/main" val="22023410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ection Header_1">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C0E07C0A-1877-896F-408F-10CF3708CB18}"/>
              </a:ext>
              <a:ext uri="{C183D7F6-B498-43B3-948B-1728B52AA6E4}">
                <adec:decorative xmlns:adec="http://schemas.microsoft.com/office/drawing/2017/decorative" val="1"/>
              </a:ext>
            </a:extLst>
          </p:cNvPr>
          <p:cNvSpPr/>
          <p:nvPr userDrawn="1"/>
        </p:nvSpPr>
        <p:spPr>
          <a:xfrm>
            <a:off x="0" y="0"/>
            <a:ext cx="933636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itle 1">
            <a:extLst>
              <a:ext uri="{FF2B5EF4-FFF2-40B4-BE49-F238E27FC236}">
                <a16:creationId xmlns:a16="http://schemas.microsoft.com/office/drawing/2014/main" id="{146EC874-EB04-354B-9362-80C38FAFC2CB}"/>
              </a:ext>
            </a:extLst>
          </p:cNvPr>
          <p:cNvSpPr>
            <a:spLocks noGrp="1"/>
          </p:cNvSpPr>
          <p:nvPr>
            <p:ph type="title"/>
          </p:nvPr>
        </p:nvSpPr>
        <p:spPr>
          <a:xfrm>
            <a:off x="1847528" y="382349"/>
            <a:ext cx="7200800" cy="1232291"/>
          </a:xfrm>
        </p:spPr>
        <p:txBody>
          <a:bodyPr lIns="0" tIns="0" rIns="0" bIns="0"/>
          <a:lstStyle>
            <a:lvl1pPr algn="l">
              <a:defRPr>
                <a:solidFill>
                  <a:schemeClr val="bg1"/>
                </a:solidFill>
              </a:defRPr>
            </a:lvl1pPr>
          </a:lstStyle>
          <a:p>
            <a:r>
              <a:rPr lang="en-US" dirty="0"/>
              <a:t>Click to edit Master title style</a:t>
            </a:r>
            <a:endParaRPr lang="en-GB" dirty="0"/>
          </a:p>
        </p:txBody>
      </p:sp>
      <p:sp>
        <p:nvSpPr>
          <p:cNvPr id="12" name="Oval 11">
            <a:extLst>
              <a:ext uri="{FF2B5EF4-FFF2-40B4-BE49-F238E27FC236}">
                <a16:creationId xmlns:a16="http://schemas.microsoft.com/office/drawing/2014/main" id="{184576D4-12E8-BD46-8E2A-6BE58E12DBF6}"/>
              </a:ext>
              <a:ext uri="{C183D7F6-B498-43B3-948B-1728B52AA6E4}">
                <adec:decorative xmlns:adec="http://schemas.microsoft.com/office/drawing/2017/decorative" val="1"/>
              </a:ext>
            </a:extLst>
          </p:cNvPr>
          <p:cNvSpPr/>
          <p:nvPr userDrawn="1"/>
        </p:nvSpPr>
        <p:spPr>
          <a:xfrm>
            <a:off x="596213" y="458434"/>
            <a:ext cx="1080120" cy="1080120"/>
          </a:xfrm>
          <a:prstGeom prst="ellipse">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solidFill>
                <a:schemeClr val="accent6"/>
              </a:solidFill>
            </a:endParaRPr>
          </a:p>
        </p:txBody>
      </p:sp>
      <p:sp>
        <p:nvSpPr>
          <p:cNvPr id="14" name="Content Placeholder 2">
            <a:extLst>
              <a:ext uri="{FF2B5EF4-FFF2-40B4-BE49-F238E27FC236}">
                <a16:creationId xmlns:a16="http://schemas.microsoft.com/office/drawing/2014/main" id="{B3EABDAF-DEF9-144B-AA54-091C9F26BD09}"/>
              </a:ext>
            </a:extLst>
          </p:cNvPr>
          <p:cNvSpPr>
            <a:spLocks noGrp="1"/>
          </p:cNvSpPr>
          <p:nvPr>
            <p:ph idx="15" hasCustomPrompt="1"/>
          </p:nvPr>
        </p:nvSpPr>
        <p:spPr>
          <a:xfrm>
            <a:off x="596213" y="382349"/>
            <a:ext cx="1080120" cy="1232291"/>
          </a:xfrm>
        </p:spPr>
        <p:txBody>
          <a:bodyPr lIns="0" tIns="0" rIns="0" bIns="0" anchor="ctr" anchorCtr="0">
            <a:normAutofit/>
          </a:bodyPr>
          <a:lstStyle>
            <a:lvl1pPr marL="0" indent="0" algn="ctr">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No.</a:t>
            </a:r>
            <a:endParaRPr lang="en-GB" dirty="0"/>
          </a:p>
        </p:txBody>
      </p:sp>
      <p:pic>
        <p:nvPicPr>
          <p:cNvPr id="17" name="Picture 16" descr="Logo NHS Bedfordshire, Luton and Milton Keynes Integrated Care Board">
            <a:extLst>
              <a:ext uri="{FF2B5EF4-FFF2-40B4-BE49-F238E27FC236}">
                <a16:creationId xmlns:a16="http://schemas.microsoft.com/office/drawing/2014/main" id="{F1500CA5-1AEE-3479-F9A8-83D4ECB1C25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3" name="Content Placeholder 2"/>
          <p:cNvSpPr>
            <a:spLocks noGrp="1"/>
          </p:cNvSpPr>
          <p:nvPr>
            <p:ph idx="1"/>
          </p:nvPr>
        </p:nvSpPr>
        <p:spPr>
          <a:xfrm>
            <a:off x="523444" y="1844825"/>
            <a:ext cx="8524884" cy="4281340"/>
          </a:xfrm>
        </p:spPr>
        <p:txBody>
          <a:bodyPr lIns="0" tIns="0" rIns="0" bIns="0"/>
          <a:lstStyle>
            <a:lvl1pPr>
              <a:buClr>
                <a:schemeClr val="accent6"/>
              </a:buClr>
              <a:defRPr>
                <a:solidFill>
                  <a:schemeClr val="bg1"/>
                </a:solidFill>
              </a:defRPr>
            </a:lvl1pPr>
            <a:lvl2pPr>
              <a:buClr>
                <a:schemeClr val="accent6"/>
              </a:buClr>
              <a:defRPr>
                <a:solidFill>
                  <a:schemeClr val="bg1"/>
                </a:solidFill>
              </a:defRPr>
            </a:lvl2pPr>
            <a:lvl3pPr>
              <a:buClr>
                <a:schemeClr val="accent6"/>
              </a:buClr>
              <a:defRPr>
                <a:solidFill>
                  <a:schemeClr val="bg1"/>
                </a:solidFill>
              </a:defRPr>
            </a:lvl3pPr>
            <a:lvl4pPr>
              <a:buClr>
                <a:schemeClr val="accent6"/>
              </a:buClr>
              <a:defRPr>
                <a:solidFill>
                  <a:schemeClr val="bg1"/>
                </a:solidFill>
              </a:defRPr>
            </a:lvl4pPr>
            <a:lvl5pPr>
              <a:buClr>
                <a:schemeClr val="accent6"/>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19" name="Picture 18">
            <a:extLst>
              <a:ext uri="{FF2B5EF4-FFF2-40B4-BE49-F238E27FC236}">
                <a16:creationId xmlns:a16="http://schemas.microsoft.com/office/drawing/2014/main" id="{6A480D04-D53E-0B10-3614-D256CDE5AE20}"/>
              </a:ext>
              <a:ext uri="{C183D7F6-B498-43B3-948B-1728B52AA6E4}">
                <adec:decorative xmlns:adec="http://schemas.microsoft.com/office/drawing/2017/decorative" val="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768408" y="4131720"/>
            <a:ext cx="1954800" cy="1954800"/>
          </a:xfrm>
          <a:prstGeom prst="rect">
            <a:avLst/>
          </a:prstGeom>
        </p:spPr>
      </p:pic>
      <p:sp>
        <p:nvSpPr>
          <p:cNvPr id="16" name="Rectangle 15">
            <a:extLst>
              <a:ext uri="{FF2B5EF4-FFF2-40B4-BE49-F238E27FC236}">
                <a16:creationId xmlns:a16="http://schemas.microsoft.com/office/drawing/2014/main" id="{7F85AC9F-8CBF-1B28-8B18-291CEA032DB9}"/>
              </a:ext>
              <a:ext uri="{C183D7F6-B498-43B3-948B-1728B52AA6E4}">
                <adec:decorative xmlns:adec="http://schemas.microsoft.com/office/drawing/2017/decorative" val="1"/>
              </a:ext>
            </a:extLst>
          </p:cNvPr>
          <p:cNvSpPr/>
          <p:nvPr userDrawn="1"/>
        </p:nvSpPr>
        <p:spPr>
          <a:xfrm>
            <a:off x="0" y="6321715"/>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ooter Placeholder 4"/>
          <p:cNvSpPr>
            <a:spLocks noGrp="1"/>
          </p:cNvSpPr>
          <p:nvPr>
            <p:ph type="ftr" sz="quarter" idx="11"/>
          </p:nvPr>
        </p:nvSpPr>
        <p:spPr>
          <a:xfrm>
            <a:off x="523445" y="6321714"/>
            <a:ext cx="7403008" cy="536286"/>
          </a:xfrm>
          <a:prstGeom prst="rect">
            <a:avLst/>
          </a:prstGeom>
        </p:spPr>
        <p:txBody>
          <a:bodyPr lIns="0" tIns="0" rIns="0" bIns="0"/>
          <a:lstStyle>
            <a:lvl1pPr algn="l">
              <a:defRPr>
                <a:solidFill>
                  <a:schemeClr val="tx2"/>
                </a:solidFill>
              </a:defRPr>
            </a:lvl1pPr>
          </a:lstStyle>
          <a:p>
            <a:r>
              <a:rPr lang="en-GB" b="1"/>
              <a:t>NHS Bedfordshire, Luton and Milton Keynes Integrated Care Board</a:t>
            </a:r>
            <a:endParaRPr lang="en-GB" dirty="0"/>
          </a:p>
        </p:txBody>
      </p:sp>
      <p:sp>
        <p:nvSpPr>
          <p:cNvPr id="6" name="Slide Number Placeholder 5"/>
          <p:cNvSpPr>
            <a:spLocks noGrp="1"/>
          </p:cNvSpPr>
          <p:nvPr>
            <p:ph type="sldNum" sz="quarter" idx="12"/>
          </p:nvPr>
        </p:nvSpPr>
        <p:spPr>
          <a:xfrm>
            <a:off x="11208568" y="6321714"/>
            <a:ext cx="487208" cy="536286"/>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spTree>
    <p:extLst>
      <p:ext uri="{BB962C8B-B14F-4D97-AF65-F5344CB8AC3E}">
        <p14:creationId xmlns:p14="http://schemas.microsoft.com/office/powerpoint/2010/main" val="124988239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ection Header_2">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96A4F362-2BB0-2C80-581B-323A12F3C348}"/>
              </a:ext>
              <a:ext uri="{C183D7F6-B498-43B3-948B-1728B52AA6E4}">
                <adec:decorative xmlns:adec="http://schemas.microsoft.com/office/drawing/2017/decorative" val="1"/>
              </a:ext>
            </a:extLst>
          </p:cNvPr>
          <p:cNvSpPr/>
          <p:nvPr userDrawn="1"/>
        </p:nvSpPr>
        <p:spPr>
          <a:xfrm>
            <a:off x="0" y="0"/>
            <a:ext cx="933636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itle 1">
            <a:extLst>
              <a:ext uri="{FF2B5EF4-FFF2-40B4-BE49-F238E27FC236}">
                <a16:creationId xmlns:a16="http://schemas.microsoft.com/office/drawing/2014/main" id="{FE1F1204-D2FF-3E40-8F9A-AEF62CCFB952}"/>
              </a:ext>
            </a:extLst>
          </p:cNvPr>
          <p:cNvSpPr>
            <a:spLocks noGrp="1"/>
          </p:cNvSpPr>
          <p:nvPr>
            <p:ph type="title"/>
          </p:nvPr>
        </p:nvSpPr>
        <p:spPr>
          <a:xfrm>
            <a:off x="1847528" y="382349"/>
            <a:ext cx="7200800" cy="1232291"/>
          </a:xfrm>
        </p:spPr>
        <p:txBody>
          <a:bodyPr lIns="0" tIns="0" rIns="0" bIns="0"/>
          <a:lstStyle>
            <a:lvl1pPr algn="l">
              <a:defRPr>
                <a:solidFill>
                  <a:schemeClr val="accent6"/>
                </a:solidFill>
              </a:defRPr>
            </a:lvl1pPr>
          </a:lstStyle>
          <a:p>
            <a:r>
              <a:rPr lang="en-US" dirty="0"/>
              <a:t>Click to edit Master title style</a:t>
            </a:r>
            <a:endParaRPr lang="en-GB" dirty="0"/>
          </a:p>
        </p:txBody>
      </p:sp>
      <p:sp>
        <p:nvSpPr>
          <p:cNvPr id="15" name="Oval 14">
            <a:extLst>
              <a:ext uri="{FF2B5EF4-FFF2-40B4-BE49-F238E27FC236}">
                <a16:creationId xmlns:a16="http://schemas.microsoft.com/office/drawing/2014/main" id="{B564EE7F-CA5D-2445-870E-98CDFDA14BFE}"/>
              </a:ext>
              <a:ext uri="{C183D7F6-B498-43B3-948B-1728B52AA6E4}">
                <adec:decorative xmlns:adec="http://schemas.microsoft.com/office/drawing/2017/decorative" val="1"/>
              </a:ext>
            </a:extLst>
          </p:cNvPr>
          <p:cNvSpPr/>
          <p:nvPr userDrawn="1"/>
        </p:nvSpPr>
        <p:spPr>
          <a:xfrm>
            <a:off x="596213" y="458434"/>
            <a:ext cx="1080120" cy="1080120"/>
          </a:xfrm>
          <a:prstGeom prst="ellipse">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8" name="Content Placeholder 2">
            <a:extLst>
              <a:ext uri="{FF2B5EF4-FFF2-40B4-BE49-F238E27FC236}">
                <a16:creationId xmlns:a16="http://schemas.microsoft.com/office/drawing/2014/main" id="{4D1260C3-1604-4D48-BB21-8358FBBAD3B5}"/>
              </a:ext>
            </a:extLst>
          </p:cNvPr>
          <p:cNvSpPr>
            <a:spLocks noGrp="1"/>
          </p:cNvSpPr>
          <p:nvPr>
            <p:ph idx="15" hasCustomPrompt="1"/>
          </p:nvPr>
        </p:nvSpPr>
        <p:spPr>
          <a:xfrm>
            <a:off x="596213" y="382349"/>
            <a:ext cx="1080120" cy="1232291"/>
          </a:xfrm>
        </p:spPr>
        <p:txBody>
          <a:bodyPr lIns="0" tIns="0" rIns="0" bIns="0" anchor="ctr" anchorCtr="0">
            <a:normAutofit/>
          </a:bodyPr>
          <a:lstStyle>
            <a:lvl1pPr marL="0" indent="0" algn="ctr">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No.</a:t>
            </a:r>
            <a:endParaRPr lang="en-GB" dirty="0"/>
          </a:p>
        </p:txBody>
      </p:sp>
      <p:pic>
        <p:nvPicPr>
          <p:cNvPr id="10" name="Picture 9" descr="Logo NHS Bedfordshire, Luton and Milton Keynes Integrated Care Board">
            <a:extLst>
              <a:ext uri="{FF2B5EF4-FFF2-40B4-BE49-F238E27FC236}">
                <a16:creationId xmlns:a16="http://schemas.microsoft.com/office/drawing/2014/main" id="{51D6993D-6038-8664-5787-69CC5968DF0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17" name="Content Placeholder 2">
            <a:extLst>
              <a:ext uri="{FF2B5EF4-FFF2-40B4-BE49-F238E27FC236}">
                <a16:creationId xmlns:a16="http://schemas.microsoft.com/office/drawing/2014/main" id="{E1AB73A3-F52C-0949-A125-CD39FFA3BA74}"/>
              </a:ext>
            </a:extLst>
          </p:cNvPr>
          <p:cNvSpPr>
            <a:spLocks noGrp="1"/>
          </p:cNvSpPr>
          <p:nvPr>
            <p:ph idx="1"/>
          </p:nvPr>
        </p:nvSpPr>
        <p:spPr>
          <a:xfrm>
            <a:off x="523444" y="1844825"/>
            <a:ext cx="8524884" cy="4281340"/>
          </a:xfrm>
        </p:spPr>
        <p:txBody>
          <a:bodyPr lIns="0" tIns="0" rIns="0" bIns="0"/>
          <a:lstStyle>
            <a:lvl1pPr>
              <a:buClr>
                <a:schemeClr val="accent6"/>
              </a:buClr>
              <a:defRPr/>
            </a:lvl1pPr>
            <a:lvl2pPr>
              <a:buClr>
                <a:schemeClr val="accent6"/>
              </a:buClr>
              <a:defRPr/>
            </a:lvl2pPr>
            <a:lvl3pPr>
              <a:buClr>
                <a:schemeClr val="accent6"/>
              </a:buClr>
              <a:defRPr/>
            </a:lvl3pPr>
            <a:lvl4pPr>
              <a:buClr>
                <a:schemeClr val="accent6"/>
              </a:buClr>
              <a:defRPr/>
            </a:lvl4pPr>
            <a:lvl5pPr>
              <a:buClr>
                <a:schemeClr val="accent6"/>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16" name="Picture 15">
            <a:extLst>
              <a:ext uri="{FF2B5EF4-FFF2-40B4-BE49-F238E27FC236}">
                <a16:creationId xmlns:a16="http://schemas.microsoft.com/office/drawing/2014/main" id="{F83F6F9C-053D-3008-7B9D-553AB6AB1182}"/>
              </a:ext>
              <a:ext uri="{C183D7F6-B498-43B3-948B-1728B52AA6E4}">
                <adec:decorative xmlns:adec="http://schemas.microsoft.com/office/drawing/2017/decorative" val="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713756" y="4171365"/>
            <a:ext cx="1954800" cy="1954800"/>
          </a:xfrm>
          <a:prstGeom prst="rect">
            <a:avLst/>
          </a:prstGeom>
        </p:spPr>
      </p:pic>
      <p:sp>
        <p:nvSpPr>
          <p:cNvPr id="12" name="Rectangle 11">
            <a:extLst>
              <a:ext uri="{FF2B5EF4-FFF2-40B4-BE49-F238E27FC236}">
                <a16:creationId xmlns:a16="http://schemas.microsoft.com/office/drawing/2014/main" id="{9F0AB78C-E6CB-E309-CC37-585DF7811C22}"/>
              </a:ext>
              <a:ext uri="{C183D7F6-B498-43B3-948B-1728B52AA6E4}">
                <adec:decorative xmlns:adec="http://schemas.microsoft.com/office/drawing/2017/decorative" val="1"/>
              </a:ext>
            </a:extLst>
          </p:cNvPr>
          <p:cNvSpPr/>
          <p:nvPr userDrawn="1"/>
        </p:nvSpPr>
        <p:spPr>
          <a:xfrm>
            <a:off x="0" y="6321715"/>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Slide Number Placeholder 5"/>
          <p:cNvSpPr>
            <a:spLocks noGrp="1"/>
          </p:cNvSpPr>
          <p:nvPr>
            <p:ph type="sldNum" sz="quarter" idx="12"/>
          </p:nvPr>
        </p:nvSpPr>
        <p:spPr>
          <a:xfrm>
            <a:off x="11208568" y="6321714"/>
            <a:ext cx="487208" cy="536286"/>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sp>
        <p:nvSpPr>
          <p:cNvPr id="13" name="Footer Placeholder 4">
            <a:extLst>
              <a:ext uri="{FF2B5EF4-FFF2-40B4-BE49-F238E27FC236}">
                <a16:creationId xmlns:a16="http://schemas.microsoft.com/office/drawing/2014/main" id="{03545CCA-7DB1-9D4C-A6D9-897CF0BB71FA}"/>
              </a:ext>
            </a:extLst>
          </p:cNvPr>
          <p:cNvSpPr>
            <a:spLocks noGrp="1"/>
          </p:cNvSpPr>
          <p:nvPr>
            <p:ph type="ftr" sz="quarter" idx="11"/>
          </p:nvPr>
        </p:nvSpPr>
        <p:spPr>
          <a:xfrm>
            <a:off x="523445" y="6321714"/>
            <a:ext cx="7403008" cy="536286"/>
          </a:xfrm>
          <a:prstGeom prst="rect">
            <a:avLst/>
          </a:prstGeom>
        </p:spPr>
        <p:txBody>
          <a:bodyPr lIns="0" tIns="0" rIns="0" bIns="0"/>
          <a:lstStyle>
            <a:lvl1pPr algn="l">
              <a:defRPr>
                <a:solidFill>
                  <a:schemeClr val="tx2"/>
                </a:solidFill>
              </a:defRPr>
            </a:lvl1pPr>
          </a:lstStyle>
          <a:p>
            <a:r>
              <a:rPr lang="en-GB" b="1" dirty="0"/>
              <a:t>NHS Bedfordshire, Luton and Milton Keynes Integrated Care Board</a:t>
            </a:r>
            <a:endParaRPr lang="en-GB" dirty="0"/>
          </a:p>
        </p:txBody>
      </p:sp>
    </p:spTree>
    <p:extLst>
      <p:ext uri="{BB962C8B-B14F-4D97-AF65-F5344CB8AC3E}">
        <p14:creationId xmlns:p14="http://schemas.microsoft.com/office/powerpoint/2010/main" val="244948767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ection Header_3">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2AE2C91-F13F-48A3-5445-EE87B77B7ADA}"/>
              </a:ext>
              <a:ext uri="{C183D7F6-B498-43B3-948B-1728B52AA6E4}">
                <adec:decorative xmlns:adec="http://schemas.microsoft.com/office/drawing/2017/decorative" val="1"/>
              </a:ext>
            </a:extLst>
          </p:cNvPr>
          <p:cNvSpPr/>
          <p:nvPr userDrawn="1"/>
        </p:nvSpPr>
        <p:spPr>
          <a:xfrm>
            <a:off x="0" y="0"/>
            <a:ext cx="933636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itle 1">
            <a:extLst>
              <a:ext uri="{FF2B5EF4-FFF2-40B4-BE49-F238E27FC236}">
                <a16:creationId xmlns:a16="http://schemas.microsoft.com/office/drawing/2014/main" id="{033366F6-7006-4449-9BFC-188757522E48}"/>
              </a:ext>
            </a:extLst>
          </p:cNvPr>
          <p:cNvSpPr>
            <a:spLocks noGrp="1"/>
          </p:cNvSpPr>
          <p:nvPr>
            <p:ph type="title"/>
          </p:nvPr>
        </p:nvSpPr>
        <p:spPr>
          <a:xfrm>
            <a:off x="1847528" y="382349"/>
            <a:ext cx="7200800" cy="1232291"/>
          </a:xfrm>
        </p:spPr>
        <p:txBody>
          <a:bodyPr lIns="0" tIns="0" rIns="0" bIns="0"/>
          <a:lstStyle>
            <a:lvl1pPr algn="l">
              <a:defRPr>
                <a:solidFill>
                  <a:schemeClr val="accent6"/>
                </a:solidFill>
              </a:defRPr>
            </a:lvl1pPr>
          </a:lstStyle>
          <a:p>
            <a:r>
              <a:rPr lang="en-US" dirty="0"/>
              <a:t>Click to edit Master title style</a:t>
            </a:r>
            <a:endParaRPr lang="en-GB" dirty="0"/>
          </a:p>
        </p:txBody>
      </p:sp>
      <p:sp>
        <p:nvSpPr>
          <p:cNvPr id="15" name="Oval 14">
            <a:extLst>
              <a:ext uri="{FF2B5EF4-FFF2-40B4-BE49-F238E27FC236}">
                <a16:creationId xmlns:a16="http://schemas.microsoft.com/office/drawing/2014/main" id="{30EA4015-EA8F-1B4A-BA15-223DE436BF63}"/>
              </a:ext>
              <a:ext uri="{C183D7F6-B498-43B3-948B-1728B52AA6E4}">
                <adec:decorative xmlns:adec="http://schemas.microsoft.com/office/drawing/2017/decorative" val="1"/>
              </a:ext>
            </a:extLst>
          </p:cNvPr>
          <p:cNvSpPr/>
          <p:nvPr userDrawn="1"/>
        </p:nvSpPr>
        <p:spPr>
          <a:xfrm>
            <a:off x="596213" y="458434"/>
            <a:ext cx="1080120" cy="1080120"/>
          </a:xfrm>
          <a:prstGeom prst="ellipse">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7" name="Content Placeholder 2">
            <a:extLst>
              <a:ext uri="{FF2B5EF4-FFF2-40B4-BE49-F238E27FC236}">
                <a16:creationId xmlns:a16="http://schemas.microsoft.com/office/drawing/2014/main" id="{62736362-12FE-9049-9E29-EF62382C3422}"/>
              </a:ext>
            </a:extLst>
          </p:cNvPr>
          <p:cNvSpPr>
            <a:spLocks noGrp="1"/>
          </p:cNvSpPr>
          <p:nvPr>
            <p:ph idx="15" hasCustomPrompt="1"/>
          </p:nvPr>
        </p:nvSpPr>
        <p:spPr>
          <a:xfrm>
            <a:off x="596213" y="382349"/>
            <a:ext cx="1080120" cy="1232291"/>
          </a:xfrm>
        </p:spPr>
        <p:txBody>
          <a:bodyPr lIns="0" tIns="0" rIns="0" bIns="0" anchor="ctr" anchorCtr="0">
            <a:normAutofit/>
          </a:bodyPr>
          <a:lstStyle>
            <a:lvl1pPr marL="0" indent="0" algn="ctr">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No.</a:t>
            </a:r>
            <a:endParaRPr lang="en-GB" dirty="0"/>
          </a:p>
        </p:txBody>
      </p:sp>
      <p:pic>
        <p:nvPicPr>
          <p:cNvPr id="16" name="Picture 15" descr="Logo NHS Bedfordshire, Luton and Milton Keynes Integrated Care Board">
            <a:extLst>
              <a:ext uri="{FF2B5EF4-FFF2-40B4-BE49-F238E27FC236}">
                <a16:creationId xmlns:a16="http://schemas.microsoft.com/office/drawing/2014/main" id="{34695880-BC5C-9487-8B39-CABBBC1A4BF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12" name="Content Placeholder 2">
            <a:extLst>
              <a:ext uri="{FF2B5EF4-FFF2-40B4-BE49-F238E27FC236}">
                <a16:creationId xmlns:a16="http://schemas.microsoft.com/office/drawing/2014/main" id="{3311270C-9C91-A140-865B-E13553CB7900}"/>
              </a:ext>
            </a:extLst>
          </p:cNvPr>
          <p:cNvSpPr>
            <a:spLocks noGrp="1"/>
          </p:cNvSpPr>
          <p:nvPr>
            <p:ph idx="1"/>
          </p:nvPr>
        </p:nvSpPr>
        <p:spPr>
          <a:xfrm>
            <a:off x="523444" y="1844825"/>
            <a:ext cx="8524884" cy="4281340"/>
          </a:xfrm>
        </p:spPr>
        <p:txBody>
          <a:bodyPr lIns="0" tIns="0" rIns="0" bIns="0"/>
          <a:lstStyle>
            <a:lvl1pPr>
              <a:buClr>
                <a:schemeClr val="accent6"/>
              </a:buClr>
              <a:defRPr/>
            </a:lvl1pPr>
            <a:lvl2pPr>
              <a:buClr>
                <a:schemeClr val="accent6"/>
              </a:buClr>
              <a:defRPr/>
            </a:lvl2pPr>
            <a:lvl3pPr>
              <a:buClr>
                <a:schemeClr val="accent6"/>
              </a:buClr>
              <a:defRPr/>
            </a:lvl3pPr>
            <a:lvl4pPr>
              <a:buClr>
                <a:schemeClr val="accent6"/>
              </a:buClr>
              <a:defRPr/>
            </a:lvl4pPr>
            <a:lvl5pPr>
              <a:buClr>
                <a:schemeClr val="accent6"/>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19" name="Picture 18">
            <a:extLst>
              <a:ext uri="{FF2B5EF4-FFF2-40B4-BE49-F238E27FC236}">
                <a16:creationId xmlns:a16="http://schemas.microsoft.com/office/drawing/2014/main" id="{DD0E5D50-ABBC-2B1B-D803-9532F8ED8A7F}"/>
              </a:ext>
              <a:ext uri="{C183D7F6-B498-43B3-948B-1728B52AA6E4}">
                <adec:decorative xmlns:adec="http://schemas.microsoft.com/office/drawing/2017/decorative" val="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740750" y="4171365"/>
            <a:ext cx="1954800" cy="1954800"/>
          </a:xfrm>
          <a:prstGeom prst="rect">
            <a:avLst/>
          </a:prstGeom>
        </p:spPr>
      </p:pic>
      <p:sp>
        <p:nvSpPr>
          <p:cNvPr id="11" name="Rectangle 10">
            <a:extLst>
              <a:ext uri="{FF2B5EF4-FFF2-40B4-BE49-F238E27FC236}">
                <a16:creationId xmlns:a16="http://schemas.microsoft.com/office/drawing/2014/main" id="{331E1AE3-278C-9CBB-04F8-1D43048821DF}"/>
              </a:ext>
              <a:ext uri="{C183D7F6-B498-43B3-948B-1728B52AA6E4}">
                <adec:decorative xmlns:adec="http://schemas.microsoft.com/office/drawing/2017/decorative" val="1"/>
              </a:ext>
            </a:extLst>
          </p:cNvPr>
          <p:cNvSpPr/>
          <p:nvPr userDrawn="1"/>
        </p:nvSpPr>
        <p:spPr>
          <a:xfrm>
            <a:off x="0" y="6321715"/>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Slide Number Placeholder 5"/>
          <p:cNvSpPr>
            <a:spLocks noGrp="1"/>
          </p:cNvSpPr>
          <p:nvPr>
            <p:ph type="sldNum" sz="quarter" idx="12"/>
          </p:nvPr>
        </p:nvSpPr>
        <p:spPr>
          <a:xfrm>
            <a:off x="11208568" y="6321714"/>
            <a:ext cx="487208" cy="536285"/>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sp>
        <p:nvSpPr>
          <p:cNvPr id="13" name="Footer Placeholder 4">
            <a:extLst>
              <a:ext uri="{FF2B5EF4-FFF2-40B4-BE49-F238E27FC236}">
                <a16:creationId xmlns:a16="http://schemas.microsoft.com/office/drawing/2014/main" id="{65EA11FE-DF14-ED47-BB9D-0EAF224856F8}"/>
              </a:ext>
            </a:extLst>
          </p:cNvPr>
          <p:cNvSpPr>
            <a:spLocks noGrp="1"/>
          </p:cNvSpPr>
          <p:nvPr>
            <p:ph type="ftr" sz="quarter" idx="11"/>
          </p:nvPr>
        </p:nvSpPr>
        <p:spPr>
          <a:xfrm>
            <a:off x="523445" y="6321714"/>
            <a:ext cx="7403008" cy="536285"/>
          </a:xfrm>
          <a:prstGeom prst="rect">
            <a:avLst/>
          </a:prstGeom>
        </p:spPr>
        <p:txBody>
          <a:bodyPr lIns="0" tIns="0" rIns="0" bIns="0"/>
          <a:lstStyle>
            <a:lvl1pPr algn="l">
              <a:defRPr>
                <a:solidFill>
                  <a:schemeClr val="tx2"/>
                </a:solidFill>
              </a:defRPr>
            </a:lvl1pPr>
          </a:lstStyle>
          <a:p>
            <a:r>
              <a:rPr lang="en-GB" b="1" dirty="0"/>
              <a:t>NHS Bedfordshire, Luton and Milton Keynes Integrated Care Board</a:t>
            </a:r>
            <a:endParaRPr lang="en-GB" dirty="0"/>
          </a:p>
        </p:txBody>
      </p:sp>
    </p:spTree>
    <p:extLst>
      <p:ext uri="{BB962C8B-B14F-4D97-AF65-F5344CB8AC3E}">
        <p14:creationId xmlns:p14="http://schemas.microsoft.com/office/powerpoint/2010/main" val="323958609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ection Header_4">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50E9455-07F6-09B9-2485-7E6C63006AD5}"/>
              </a:ext>
              <a:ext uri="{C183D7F6-B498-43B3-948B-1728B52AA6E4}">
                <adec:decorative xmlns:adec="http://schemas.microsoft.com/office/drawing/2017/decorative" val="1"/>
              </a:ext>
            </a:extLst>
          </p:cNvPr>
          <p:cNvSpPr/>
          <p:nvPr userDrawn="1"/>
        </p:nvSpPr>
        <p:spPr>
          <a:xfrm>
            <a:off x="0" y="0"/>
            <a:ext cx="933636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itle 1">
            <a:extLst>
              <a:ext uri="{FF2B5EF4-FFF2-40B4-BE49-F238E27FC236}">
                <a16:creationId xmlns:a16="http://schemas.microsoft.com/office/drawing/2014/main" id="{F1C0BAA9-E631-7646-A612-36D961F66469}"/>
              </a:ext>
            </a:extLst>
          </p:cNvPr>
          <p:cNvSpPr>
            <a:spLocks noGrp="1"/>
          </p:cNvSpPr>
          <p:nvPr>
            <p:ph type="title"/>
          </p:nvPr>
        </p:nvSpPr>
        <p:spPr>
          <a:xfrm>
            <a:off x="1847528" y="382349"/>
            <a:ext cx="7211891" cy="1232291"/>
          </a:xfrm>
        </p:spPr>
        <p:txBody>
          <a:bodyPr lIns="0" tIns="0" rIns="0" bIns="0"/>
          <a:lstStyle>
            <a:lvl1pPr algn="l">
              <a:defRPr>
                <a:solidFill>
                  <a:schemeClr val="accent6"/>
                </a:solidFill>
              </a:defRPr>
            </a:lvl1pPr>
          </a:lstStyle>
          <a:p>
            <a:r>
              <a:rPr lang="en-US" dirty="0"/>
              <a:t>Click to edit Master title style</a:t>
            </a:r>
            <a:endParaRPr lang="en-GB" dirty="0"/>
          </a:p>
        </p:txBody>
      </p:sp>
      <p:sp>
        <p:nvSpPr>
          <p:cNvPr id="16" name="Oval 15">
            <a:extLst>
              <a:ext uri="{FF2B5EF4-FFF2-40B4-BE49-F238E27FC236}">
                <a16:creationId xmlns:a16="http://schemas.microsoft.com/office/drawing/2014/main" id="{4852B6C0-4E92-354F-8B42-17732F156197}"/>
              </a:ext>
              <a:ext uri="{C183D7F6-B498-43B3-948B-1728B52AA6E4}">
                <adec:decorative xmlns:adec="http://schemas.microsoft.com/office/drawing/2017/decorative" val="1"/>
              </a:ext>
            </a:extLst>
          </p:cNvPr>
          <p:cNvSpPr/>
          <p:nvPr userDrawn="1"/>
        </p:nvSpPr>
        <p:spPr>
          <a:xfrm>
            <a:off x="596213" y="458434"/>
            <a:ext cx="1080120" cy="1080120"/>
          </a:xfrm>
          <a:prstGeom prst="ellipse">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8" name="Content Placeholder 2">
            <a:extLst>
              <a:ext uri="{FF2B5EF4-FFF2-40B4-BE49-F238E27FC236}">
                <a16:creationId xmlns:a16="http://schemas.microsoft.com/office/drawing/2014/main" id="{D39F354D-A928-AD48-8400-1DF92DB8E640}"/>
              </a:ext>
            </a:extLst>
          </p:cNvPr>
          <p:cNvSpPr>
            <a:spLocks noGrp="1"/>
          </p:cNvSpPr>
          <p:nvPr>
            <p:ph idx="15" hasCustomPrompt="1"/>
          </p:nvPr>
        </p:nvSpPr>
        <p:spPr>
          <a:xfrm>
            <a:off x="596213" y="382349"/>
            <a:ext cx="1080120" cy="1232291"/>
          </a:xfrm>
        </p:spPr>
        <p:txBody>
          <a:bodyPr lIns="0" tIns="0" rIns="0" bIns="0" anchor="ctr" anchorCtr="0">
            <a:normAutofit/>
          </a:bodyPr>
          <a:lstStyle>
            <a:lvl1pPr marL="0" indent="0" algn="ctr">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No.</a:t>
            </a:r>
            <a:endParaRPr lang="en-GB" dirty="0"/>
          </a:p>
        </p:txBody>
      </p:sp>
      <p:pic>
        <p:nvPicPr>
          <p:cNvPr id="12" name="Picture 11" descr="Logo NHS Bedfordshire, Luton and Milton Keynes Integrated Care Board">
            <a:extLst>
              <a:ext uri="{FF2B5EF4-FFF2-40B4-BE49-F238E27FC236}">
                <a16:creationId xmlns:a16="http://schemas.microsoft.com/office/drawing/2014/main" id="{B5565897-B3FA-F8DC-52A8-BBC01EF1A4C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14" name="Content Placeholder 2">
            <a:extLst>
              <a:ext uri="{FF2B5EF4-FFF2-40B4-BE49-F238E27FC236}">
                <a16:creationId xmlns:a16="http://schemas.microsoft.com/office/drawing/2014/main" id="{B932F6ED-E73C-8047-A71B-37A60114CED1}"/>
              </a:ext>
            </a:extLst>
          </p:cNvPr>
          <p:cNvSpPr>
            <a:spLocks noGrp="1"/>
          </p:cNvSpPr>
          <p:nvPr>
            <p:ph idx="1"/>
          </p:nvPr>
        </p:nvSpPr>
        <p:spPr>
          <a:xfrm>
            <a:off x="523444" y="1844825"/>
            <a:ext cx="8524884" cy="4281340"/>
          </a:xfrm>
        </p:spPr>
        <p:txBody>
          <a:bodyPr lIns="0" tIns="0" rIns="0" bIns="0"/>
          <a:lstStyle>
            <a:lvl1pPr>
              <a:buClr>
                <a:schemeClr val="accent6"/>
              </a:buClr>
              <a:defRPr>
                <a:solidFill>
                  <a:schemeClr val="tx1"/>
                </a:solidFill>
              </a:defRPr>
            </a:lvl1pPr>
            <a:lvl2pPr>
              <a:buClr>
                <a:schemeClr val="accent6"/>
              </a:buClr>
              <a:defRPr>
                <a:solidFill>
                  <a:schemeClr val="tx1"/>
                </a:solidFill>
              </a:defRPr>
            </a:lvl2pPr>
            <a:lvl3pPr>
              <a:buClr>
                <a:schemeClr val="accent6"/>
              </a:buClr>
              <a:defRPr>
                <a:solidFill>
                  <a:schemeClr val="tx1"/>
                </a:solidFill>
              </a:defRPr>
            </a:lvl3pPr>
            <a:lvl4pPr>
              <a:buClr>
                <a:schemeClr val="accent6"/>
              </a:buClr>
              <a:defRPr>
                <a:solidFill>
                  <a:schemeClr val="tx1"/>
                </a:solidFill>
              </a:defRPr>
            </a:lvl4pPr>
            <a:lvl5pPr>
              <a:buClr>
                <a:schemeClr val="accent6"/>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17" name="Picture 16">
            <a:extLst>
              <a:ext uri="{FF2B5EF4-FFF2-40B4-BE49-F238E27FC236}">
                <a16:creationId xmlns:a16="http://schemas.microsoft.com/office/drawing/2014/main" id="{A90F944D-B1A2-CB39-8724-3BAB8882B661}"/>
              </a:ext>
              <a:ext uri="{C183D7F6-B498-43B3-948B-1728B52AA6E4}">
                <adec:decorative xmlns:adec="http://schemas.microsoft.com/office/drawing/2017/decorative" val="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740976" y="4171365"/>
            <a:ext cx="1954800" cy="1954800"/>
          </a:xfrm>
          <a:prstGeom prst="rect">
            <a:avLst/>
          </a:prstGeom>
        </p:spPr>
      </p:pic>
      <p:sp>
        <p:nvSpPr>
          <p:cNvPr id="11" name="Rectangle 10">
            <a:extLst>
              <a:ext uri="{FF2B5EF4-FFF2-40B4-BE49-F238E27FC236}">
                <a16:creationId xmlns:a16="http://schemas.microsoft.com/office/drawing/2014/main" id="{D5CD820A-2027-3D77-9A42-4D7063704390}"/>
              </a:ext>
              <a:ext uri="{C183D7F6-B498-43B3-948B-1728B52AA6E4}">
                <adec:decorative xmlns:adec="http://schemas.microsoft.com/office/drawing/2017/decorative" val="1"/>
              </a:ext>
            </a:extLst>
          </p:cNvPr>
          <p:cNvSpPr/>
          <p:nvPr userDrawn="1"/>
        </p:nvSpPr>
        <p:spPr>
          <a:xfrm>
            <a:off x="0" y="6321715"/>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Slide Number Placeholder 5"/>
          <p:cNvSpPr>
            <a:spLocks noGrp="1"/>
          </p:cNvSpPr>
          <p:nvPr>
            <p:ph type="sldNum" sz="quarter" idx="12"/>
          </p:nvPr>
        </p:nvSpPr>
        <p:spPr>
          <a:xfrm>
            <a:off x="11208568" y="6321714"/>
            <a:ext cx="487208" cy="536285"/>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sp>
        <p:nvSpPr>
          <p:cNvPr id="13" name="Footer Placeholder 4">
            <a:extLst>
              <a:ext uri="{FF2B5EF4-FFF2-40B4-BE49-F238E27FC236}">
                <a16:creationId xmlns:a16="http://schemas.microsoft.com/office/drawing/2014/main" id="{6D228FC6-3DD4-BC43-80E0-ED2A58B20128}"/>
              </a:ext>
            </a:extLst>
          </p:cNvPr>
          <p:cNvSpPr>
            <a:spLocks noGrp="1"/>
          </p:cNvSpPr>
          <p:nvPr>
            <p:ph type="ftr" sz="quarter" idx="11"/>
          </p:nvPr>
        </p:nvSpPr>
        <p:spPr>
          <a:xfrm>
            <a:off x="523445" y="6321714"/>
            <a:ext cx="7403008" cy="536285"/>
          </a:xfrm>
          <a:prstGeom prst="rect">
            <a:avLst/>
          </a:prstGeom>
        </p:spPr>
        <p:txBody>
          <a:bodyPr lIns="0" tIns="0" rIns="0" bIns="0"/>
          <a:lstStyle>
            <a:lvl1pPr algn="l">
              <a:defRPr>
                <a:solidFill>
                  <a:schemeClr val="tx2"/>
                </a:solidFill>
              </a:defRPr>
            </a:lvl1pPr>
          </a:lstStyle>
          <a:p>
            <a:r>
              <a:rPr lang="en-GB" b="1"/>
              <a:t>NHS Bedfordshire, Luton and Milton Keynes Integrated Care Board</a:t>
            </a:r>
            <a:endParaRPr lang="en-GB" dirty="0"/>
          </a:p>
        </p:txBody>
      </p:sp>
    </p:spTree>
    <p:extLst>
      <p:ext uri="{BB962C8B-B14F-4D97-AF65-F5344CB8AC3E}">
        <p14:creationId xmlns:p14="http://schemas.microsoft.com/office/powerpoint/2010/main" val="16275846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ection Header_5">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CA3554F-9B0F-1F08-F6CA-8AF0E7616F16}"/>
              </a:ext>
              <a:ext uri="{C183D7F6-B498-43B3-948B-1728B52AA6E4}">
                <adec:decorative xmlns:adec="http://schemas.microsoft.com/office/drawing/2017/decorative" val="1"/>
              </a:ext>
            </a:extLst>
          </p:cNvPr>
          <p:cNvSpPr/>
          <p:nvPr userDrawn="1"/>
        </p:nvSpPr>
        <p:spPr>
          <a:xfrm>
            <a:off x="0" y="0"/>
            <a:ext cx="933636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itle 1">
            <a:extLst>
              <a:ext uri="{FF2B5EF4-FFF2-40B4-BE49-F238E27FC236}">
                <a16:creationId xmlns:a16="http://schemas.microsoft.com/office/drawing/2014/main" id="{0D292033-F9BE-624A-9ACF-ECF3807FC8FA}"/>
              </a:ext>
            </a:extLst>
          </p:cNvPr>
          <p:cNvSpPr>
            <a:spLocks noGrp="1"/>
          </p:cNvSpPr>
          <p:nvPr>
            <p:ph type="title"/>
          </p:nvPr>
        </p:nvSpPr>
        <p:spPr>
          <a:xfrm>
            <a:off x="1847528" y="382349"/>
            <a:ext cx="7200800" cy="1232291"/>
          </a:xfrm>
        </p:spPr>
        <p:txBody>
          <a:bodyPr lIns="0" tIns="0" rIns="0" bIns="0"/>
          <a:lstStyle>
            <a:lvl1pPr algn="l">
              <a:defRPr>
                <a:solidFill>
                  <a:schemeClr val="accent6"/>
                </a:solidFill>
              </a:defRPr>
            </a:lvl1pPr>
          </a:lstStyle>
          <a:p>
            <a:r>
              <a:rPr lang="en-US" dirty="0"/>
              <a:t>Click to edit Master title style</a:t>
            </a:r>
            <a:endParaRPr lang="en-GB" dirty="0"/>
          </a:p>
        </p:txBody>
      </p:sp>
      <p:sp>
        <p:nvSpPr>
          <p:cNvPr id="15" name="Oval 14">
            <a:extLst>
              <a:ext uri="{FF2B5EF4-FFF2-40B4-BE49-F238E27FC236}">
                <a16:creationId xmlns:a16="http://schemas.microsoft.com/office/drawing/2014/main" id="{A39F9EA4-59B8-DE41-8274-B9A04E4EC460}"/>
              </a:ext>
              <a:ext uri="{C183D7F6-B498-43B3-948B-1728B52AA6E4}">
                <adec:decorative xmlns:adec="http://schemas.microsoft.com/office/drawing/2017/decorative" val="1"/>
              </a:ext>
            </a:extLst>
          </p:cNvPr>
          <p:cNvSpPr/>
          <p:nvPr userDrawn="1"/>
        </p:nvSpPr>
        <p:spPr>
          <a:xfrm>
            <a:off x="596213" y="458434"/>
            <a:ext cx="1080120" cy="1080120"/>
          </a:xfrm>
          <a:prstGeom prst="ellipse">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7" name="Content Placeholder 2">
            <a:extLst>
              <a:ext uri="{FF2B5EF4-FFF2-40B4-BE49-F238E27FC236}">
                <a16:creationId xmlns:a16="http://schemas.microsoft.com/office/drawing/2014/main" id="{C5682414-8E83-EA45-AEB3-686CD8293BE5}"/>
              </a:ext>
            </a:extLst>
          </p:cNvPr>
          <p:cNvSpPr>
            <a:spLocks noGrp="1"/>
          </p:cNvSpPr>
          <p:nvPr>
            <p:ph idx="15" hasCustomPrompt="1"/>
          </p:nvPr>
        </p:nvSpPr>
        <p:spPr>
          <a:xfrm>
            <a:off x="596213" y="382349"/>
            <a:ext cx="1080120" cy="1232291"/>
          </a:xfrm>
        </p:spPr>
        <p:txBody>
          <a:bodyPr lIns="0" tIns="0" rIns="0" bIns="0" anchor="ctr" anchorCtr="0">
            <a:normAutofit/>
          </a:bodyPr>
          <a:lstStyle>
            <a:lvl1pPr marL="0" indent="0" algn="ctr">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No.</a:t>
            </a:r>
            <a:endParaRPr lang="en-GB" dirty="0"/>
          </a:p>
        </p:txBody>
      </p:sp>
      <p:pic>
        <p:nvPicPr>
          <p:cNvPr id="16" name="Picture 15" descr="Logo NHS Bedfordshire, Luton and Milton Keynes Integrated Care Board">
            <a:extLst>
              <a:ext uri="{FF2B5EF4-FFF2-40B4-BE49-F238E27FC236}">
                <a16:creationId xmlns:a16="http://schemas.microsoft.com/office/drawing/2014/main" id="{5AA17C37-5564-26FA-7C1D-56C302DC43A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12" name="Content Placeholder 2">
            <a:extLst>
              <a:ext uri="{FF2B5EF4-FFF2-40B4-BE49-F238E27FC236}">
                <a16:creationId xmlns:a16="http://schemas.microsoft.com/office/drawing/2014/main" id="{8BC6CEFE-586A-D04A-BD76-7AA7D1688162}"/>
              </a:ext>
            </a:extLst>
          </p:cNvPr>
          <p:cNvSpPr>
            <a:spLocks noGrp="1"/>
          </p:cNvSpPr>
          <p:nvPr>
            <p:ph idx="1"/>
          </p:nvPr>
        </p:nvSpPr>
        <p:spPr>
          <a:xfrm>
            <a:off x="523444" y="1844825"/>
            <a:ext cx="8524884" cy="4281340"/>
          </a:xfrm>
        </p:spPr>
        <p:txBody>
          <a:bodyPr lIns="0" tIns="0" rIns="0" bIns="0"/>
          <a:lstStyle>
            <a:lvl1pPr>
              <a:buClr>
                <a:schemeClr val="accent6"/>
              </a:buClr>
              <a:defRPr>
                <a:solidFill>
                  <a:schemeClr val="tx1"/>
                </a:solidFill>
              </a:defRPr>
            </a:lvl1pPr>
            <a:lvl2pPr>
              <a:buClr>
                <a:schemeClr val="accent6"/>
              </a:buClr>
              <a:defRPr>
                <a:solidFill>
                  <a:schemeClr val="tx1"/>
                </a:solidFill>
              </a:defRPr>
            </a:lvl2pPr>
            <a:lvl3pPr>
              <a:buClr>
                <a:schemeClr val="accent6"/>
              </a:buClr>
              <a:defRPr>
                <a:solidFill>
                  <a:schemeClr val="tx1"/>
                </a:solidFill>
              </a:defRPr>
            </a:lvl3pPr>
            <a:lvl4pPr>
              <a:buClr>
                <a:schemeClr val="accent6"/>
              </a:buClr>
              <a:defRPr>
                <a:solidFill>
                  <a:schemeClr val="tx1"/>
                </a:solidFill>
              </a:defRPr>
            </a:lvl4pPr>
            <a:lvl5pPr>
              <a:buClr>
                <a:schemeClr val="accent6"/>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20" name="Picture 19">
            <a:extLst>
              <a:ext uri="{FF2B5EF4-FFF2-40B4-BE49-F238E27FC236}">
                <a16:creationId xmlns:a16="http://schemas.microsoft.com/office/drawing/2014/main" id="{95E154A4-A5E9-7E4E-AFEE-E333523328A9}"/>
              </a:ext>
              <a:ext uri="{C183D7F6-B498-43B3-948B-1728B52AA6E4}">
                <adec:decorative xmlns:adec="http://schemas.microsoft.com/office/drawing/2017/decorative" val="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719168" y="4171365"/>
            <a:ext cx="1954800" cy="1954800"/>
          </a:xfrm>
          <a:prstGeom prst="rect">
            <a:avLst/>
          </a:prstGeom>
        </p:spPr>
      </p:pic>
      <p:sp>
        <p:nvSpPr>
          <p:cNvPr id="11" name="Rectangle 10">
            <a:extLst>
              <a:ext uri="{FF2B5EF4-FFF2-40B4-BE49-F238E27FC236}">
                <a16:creationId xmlns:a16="http://schemas.microsoft.com/office/drawing/2014/main" id="{68DE1D9F-41A7-C4AE-BEF8-14ECC07269D9}"/>
              </a:ext>
              <a:ext uri="{C183D7F6-B498-43B3-948B-1728B52AA6E4}">
                <adec:decorative xmlns:adec="http://schemas.microsoft.com/office/drawing/2017/decorative" val="1"/>
              </a:ext>
            </a:extLst>
          </p:cNvPr>
          <p:cNvSpPr/>
          <p:nvPr userDrawn="1"/>
        </p:nvSpPr>
        <p:spPr>
          <a:xfrm>
            <a:off x="0" y="6321715"/>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Slide Number Placeholder 5"/>
          <p:cNvSpPr>
            <a:spLocks noGrp="1"/>
          </p:cNvSpPr>
          <p:nvPr>
            <p:ph type="sldNum" sz="quarter" idx="12"/>
          </p:nvPr>
        </p:nvSpPr>
        <p:spPr>
          <a:xfrm>
            <a:off x="11208568" y="6321714"/>
            <a:ext cx="487208" cy="536285"/>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sp>
        <p:nvSpPr>
          <p:cNvPr id="13" name="Footer Placeholder 4">
            <a:extLst>
              <a:ext uri="{FF2B5EF4-FFF2-40B4-BE49-F238E27FC236}">
                <a16:creationId xmlns:a16="http://schemas.microsoft.com/office/drawing/2014/main" id="{59108212-FA42-B646-BD49-6E9A7521BD1A}"/>
              </a:ext>
            </a:extLst>
          </p:cNvPr>
          <p:cNvSpPr>
            <a:spLocks noGrp="1"/>
          </p:cNvSpPr>
          <p:nvPr>
            <p:ph type="ftr" sz="quarter" idx="11"/>
          </p:nvPr>
        </p:nvSpPr>
        <p:spPr>
          <a:xfrm>
            <a:off x="523445" y="6321714"/>
            <a:ext cx="7403008" cy="536285"/>
          </a:xfrm>
          <a:prstGeom prst="rect">
            <a:avLst/>
          </a:prstGeom>
        </p:spPr>
        <p:txBody>
          <a:bodyPr lIns="0" tIns="0" rIns="0" bIns="0"/>
          <a:lstStyle>
            <a:lvl1pPr algn="l">
              <a:defRPr>
                <a:solidFill>
                  <a:schemeClr val="tx2"/>
                </a:solidFill>
              </a:defRPr>
            </a:lvl1pPr>
          </a:lstStyle>
          <a:p>
            <a:r>
              <a:rPr lang="en-GB" b="1"/>
              <a:t>NHS Bedfordshire, Luton and Milton Keynes Integrated Care Board</a:t>
            </a:r>
            <a:endParaRPr lang="en-GB" dirty="0"/>
          </a:p>
        </p:txBody>
      </p:sp>
    </p:spTree>
    <p:extLst>
      <p:ext uri="{BB962C8B-B14F-4D97-AF65-F5344CB8AC3E}">
        <p14:creationId xmlns:p14="http://schemas.microsoft.com/office/powerpoint/2010/main" val="25100868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Title Slide 2">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2346B18A-0E85-E9B9-0EC7-C2CF55867136}"/>
              </a:ext>
              <a:ext uri="{C183D7F6-B498-43B3-948B-1728B52AA6E4}">
                <adec:decorative xmlns:adec="http://schemas.microsoft.com/office/drawing/2017/decorative" val="1"/>
              </a:ext>
            </a:extLst>
          </p:cNvPr>
          <p:cNvSpPr/>
          <p:nvPr userDrawn="1"/>
        </p:nvSpPr>
        <p:spPr>
          <a:xfrm>
            <a:off x="0" y="0"/>
            <a:ext cx="4655840" cy="6857999"/>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4" name="Icons">
            <a:extLst>
              <a:ext uri="{FF2B5EF4-FFF2-40B4-BE49-F238E27FC236}">
                <a16:creationId xmlns:a16="http://schemas.microsoft.com/office/drawing/2014/main" id="{37D11603-DBB0-8723-B70E-65571D54F73A}"/>
              </a:ext>
              <a:ext uri="{C183D7F6-B498-43B3-948B-1728B52AA6E4}">
                <adec:decorative xmlns:adec="http://schemas.microsoft.com/office/drawing/2017/decorative" val="1"/>
              </a:ext>
            </a:extLst>
          </p:cNvPr>
          <p:cNvGrpSpPr/>
          <p:nvPr userDrawn="1"/>
        </p:nvGrpSpPr>
        <p:grpSpPr>
          <a:xfrm>
            <a:off x="271157" y="434551"/>
            <a:ext cx="3952635" cy="6090621"/>
            <a:chOff x="271157" y="434551"/>
            <a:chExt cx="3952635" cy="6090621"/>
          </a:xfrm>
        </p:grpSpPr>
        <p:pic>
          <p:nvPicPr>
            <p:cNvPr id="6" name="Picture 5">
              <a:extLst>
                <a:ext uri="{FF2B5EF4-FFF2-40B4-BE49-F238E27FC236}">
                  <a16:creationId xmlns:a16="http://schemas.microsoft.com/office/drawing/2014/main" id="{266F83DF-DCEA-A151-C367-672E84733A21}"/>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71158" y="4714621"/>
              <a:ext cx="1810551" cy="1810551"/>
            </a:xfrm>
            <a:prstGeom prst="rect">
              <a:avLst/>
            </a:prstGeom>
          </p:spPr>
        </p:pic>
        <p:pic>
          <p:nvPicPr>
            <p:cNvPr id="8" name="Picture 7">
              <a:extLst>
                <a:ext uri="{FF2B5EF4-FFF2-40B4-BE49-F238E27FC236}">
                  <a16:creationId xmlns:a16="http://schemas.microsoft.com/office/drawing/2014/main" id="{22AFCF29-EC03-67F9-2D05-032D73B656C6}"/>
                </a:ext>
                <a:ext uri="{C183D7F6-B498-43B3-948B-1728B52AA6E4}">
                  <adec:decorative xmlns:adec="http://schemas.microsoft.com/office/drawing/2017/decorative" val="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413241" y="4714621"/>
              <a:ext cx="1810551" cy="1810551"/>
            </a:xfrm>
            <a:prstGeom prst="rect">
              <a:avLst/>
            </a:prstGeom>
          </p:spPr>
        </p:pic>
        <p:pic>
          <p:nvPicPr>
            <p:cNvPr id="10" name="Picture 9">
              <a:extLst>
                <a:ext uri="{FF2B5EF4-FFF2-40B4-BE49-F238E27FC236}">
                  <a16:creationId xmlns:a16="http://schemas.microsoft.com/office/drawing/2014/main" id="{EC4664B6-3A75-BC30-9171-93CE728AB3BF}"/>
                </a:ext>
                <a:ext uri="{C183D7F6-B498-43B3-948B-1728B52AA6E4}">
                  <adec:decorative xmlns:adec="http://schemas.microsoft.com/office/drawing/2017/decorative" val="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413240" y="2571244"/>
              <a:ext cx="1810551" cy="1810551"/>
            </a:xfrm>
            <a:prstGeom prst="rect">
              <a:avLst/>
            </a:prstGeom>
          </p:spPr>
        </p:pic>
        <p:pic>
          <p:nvPicPr>
            <p:cNvPr id="11" name="Picture 10">
              <a:extLst>
                <a:ext uri="{FF2B5EF4-FFF2-40B4-BE49-F238E27FC236}">
                  <a16:creationId xmlns:a16="http://schemas.microsoft.com/office/drawing/2014/main" id="{ACB87578-8820-0746-C5E6-202DD41CDF97}"/>
                </a:ext>
                <a:ext uri="{C183D7F6-B498-43B3-948B-1728B52AA6E4}">
                  <adec:decorative xmlns:adec="http://schemas.microsoft.com/office/drawing/2017/decorative" val="1"/>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77350" y="2571244"/>
              <a:ext cx="1810551" cy="1810551"/>
            </a:xfrm>
            <a:prstGeom prst="rect">
              <a:avLst/>
            </a:prstGeom>
          </p:spPr>
        </p:pic>
        <p:pic>
          <p:nvPicPr>
            <p:cNvPr id="12" name="Picture 11">
              <a:extLst>
                <a:ext uri="{FF2B5EF4-FFF2-40B4-BE49-F238E27FC236}">
                  <a16:creationId xmlns:a16="http://schemas.microsoft.com/office/drawing/2014/main" id="{E76DEA55-D3EB-4B68-C42A-CF219417A1F2}"/>
                </a:ext>
                <a:ext uri="{C183D7F6-B498-43B3-948B-1728B52AA6E4}">
                  <adec:decorative xmlns:adec="http://schemas.microsoft.com/office/drawing/2017/decorative" val="1"/>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271157" y="434551"/>
              <a:ext cx="1810551" cy="1810551"/>
            </a:xfrm>
            <a:prstGeom prst="rect">
              <a:avLst/>
            </a:prstGeom>
          </p:spPr>
        </p:pic>
      </p:grpSp>
      <p:pic>
        <p:nvPicPr>
          <p:cNvPr id="20" name="Picture 19" descr="Logo NHS Bedfordshire, Luton and Milton Keynes Integrated Care Board">
            <a:extLst>
              <a:ext uri="{FF2B5EF4-FFF2-40B4-BE49-F238E27FC236}">
                <a16:creationId xmlns:a16="http://schemas.microsoft.com/office/drawing/2014/main" id="{B53B9CBA-D35E-8D23-BB8A-2AA3C277A4E2}"/>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8419256" y="536574"/>
            <a:ext cx="3196679" cy="1596282"/>
          </a:xfrm>
          <a:prstGeom prst="rect">
            <a:avLst/>
          </a:prstGeom>
        </p:spPr>
      </p:pic>
      <p:sp>
        <p:nvSpPr>
          <p:cNvPr id="2" name="Title 1"/>
          <p:cNvSpPr>
            <a:spLocks noGrp="1"/>
          </p:cNvSpPr>
          <p:nvPr>
            <p:ph type="title" hasCustomPrompt="1"/>
          </p:nvPr>
        </p:nvSpPr>
        <p:spPr>
          <a:xfrm>
            <a:off x="5087888" y="2924944"/>
            <a:ext cx="6429060" cy="2464029"/>
          </a:xfrm>
        </p:spPr>
        <p:txBody>
          <a:bodyPr anchor="b" anchorCtr="0"/>
          <a:lstStyle>
            <a:lvl1pPr algn="l">
              <a:defRPr sz="4000" b="1" cap="none" baseline="0"/>
            </a:lvl1pPr>
          </a:lstStyle>
          <a:p>
            <a:r>
              <a:rPr lang="en-US" dirty="0"/>
              <a:t>Click to edit Master </a:t>
            </a:r>
            <a:br>
              <a:rPr lang="en-US" dirty="0"/>
            </a:br>
            <a:r>
              <a:rPr lang="en-US" dirty="0"/>
              <a:t>title style</a:t>
            </a:r>
            <a:endParaRPr lang="en-GB" dirty="0"/>
          </a:p>
        </p:txBody>
      </p:sp>
      <p:sp>
        <p:nvSpPr>
          <p:cNvPr id="3" name="Text Placeholder 2"/>
          <p:cNvSpPr>
            <a:spLocks noGrp="1"/>
          </p:cNvSpPr>
          <p:nvPr>
            <p:ph type="body" idx="1"/>
          </p:nvPr>
        </p:nvSpPr>
        <p:spPr>
          <a:xfrm>
            <a:off x="5087888" y="5527904"/>
            <a:ext cx="6429060" cy="888950"/>
          </a:xfrm>
        </p:spPr>
        <p:txBody>
          <a:bodyPr anchor="t" anchorCtr="0"/>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408560697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3619E3F5-2AC2-1E46-A775-16FD7C561F9E}"/>
              </a:ext>
            </a:extLst>
          </p:cNvPr>
          <p:cNvSpPr>
            <a:spLocks noGrp="1"/>
          </p:cNvSpPr>
          <p:nvPr>
            <p:ph type="title"/>
          </p:nvPr>
        </p:nvSpPr>
        <p:spPr>
          <a:xfrm>
            <a:off x="523445" y="382349"/>
            <a:ext cx="8812915" cy="1234800"/>
          </a:xfrm>
        </p:spPr>
        <p:txBody>
          <a:bodyPr lIns="0" tIns="0" rIns="0" bIns="0"/>
          <a:lstStyle>
            <a:lvl1pPr algn="l">
              <a:defRPr/>
            </a:lvl1pPr>
          </a:lstStyle>
          <a:p>
            <a:r>
              <a:rPr lang="en-US" dirty="0"/>
              <a:t>Click to edit Master title style</a:t>
            </a:r>
            <a:endParaRPr lang="en-GB" dirty="0"/>
          </a:p>
        </p:txBody>
      </p:sp>
      <p:pic>
        <p:nvPicPr>
          <p:cNvPr id="14" name="Picture 13" descr="Logo NHS Bedfordshire, Luton and Milton Keynes Integrated Care Board">
            <a:extLst>
              <a:ext uri="{FF2B5EF4-FFF2-40B4-BE49-F238E27FC236}">
                <a16:creationId xmlns:a16="http://schemas.microsoft.com/office/drawing/2014/main" id="{B764F99B-AF25-2E32-27E7-CF259261A2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3" name="Content Placeholder 2"/>
          <p:cNvSpPr>
            <a:spLocks noGrp="1"/>
          </p:cNvSpPr>
          <p:nvPr>
            <p:ph sz="half" idx="1"/>
          </p:nvPr>
        </p:nvSpPr>
        <p:spPr>
          <a:xfrm>
            <a:off x="517409" y="1844824"/>
            <a:ext cx="5384800" cy="4281340"/>
          </a:xfrm>
        </p:spPr>
        <p:txBody>
          <a:bodyPr lIns="0" tIns="0" rIns="0" bIns="0">
            <a:normAutofit/>
          </a:bodyPr>
          <a:lstStyle>
            <a:lvl1pPr>
              <a:defRPr sz="2400"/>
            </a:lvl1pPr>
            <a:lvl2pPr>
              <a:defRPr sz="2200"/>
            </a:lvl2pPr>
            <a:lvl3pPr>
              <a:defRPr sz="2000"/>
            </a:lvl3pPr>
            <a:lvl4pPr>
              <a:defRPr sz="18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304940" y="1844824"/>
            <a:ext cx="5384800" cy="4281340"/>
          </a:xfrm>
        </p:spPr>
        <p:txBody>
          <a:bodyPr lIns="0" tIns="0" rIns="0" bIns="0">
            <a:normAutofit/>
          </a:bodyPr>
          <a:lstStyle>
            <a:lvl1pPr>
              <a:defRPr sz="2400"/>
            </a:lvl1pPr>
            <a:lvl2pPr>
              <a:defRPr sz="2200"/>
            </a:lvl2pPr>
            <a:lvl3pPr>
              <a:defRPr sz="2000"/>
            </a:lvl3pPr>
            <a:lvl4pPr>
              <a:defRPr sz="18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levels</a:t>
            </a:r>
            <a:endParaRPr lang="en-GB" dirty="0"/>
          </a:p>
        </p:txBody>
      </p:sp>
      <p:sp>
        <p:nvSpPr>
          <p:cNvPr id="13" name="Rectangle 12">
            <a:extLst>
              <a:ext uri="{FF2B5EF4-FFF2-40B4-BE49-F238E27FC236}">
                <a16:creationId xmlns:a16="http://schemas.microsoft.com/office/drawing/2014/main" id="{0CB5C36C-7853-E989-9BB1-1879670D009A}"/>
              </a:ext>
              <a:ext uri="{C183D7F6-B498-43B3-948B-1728B52AA6E4}">
                <adec:decorative xmlns:adec="http://schemas.microsoft.com/office/drawing/2017/decorative" val="1"/>
              </a:ext>
            </a:extLst>
          </p:cNvPr>
          <p:cNvSpPr/>
          <p:nvPr userDrawn="1"/>
        </p:nvSpPr>
        <p:spPr>
          <a:xfrm>
            <a:off x="0" y="6321715"/>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ooter Placeholder 4">
            <a:extLst>
              <a:ext uri="{FF2B5EF4-FFF2-40B4-BE49-F238E27FC236}">
                <a16:creationId xmlns:a16="http://schemas.microsoft.com/office/drawing/2014/main" id="{F08A99C0-7B3E-5844-A612-5374AE59897B}"/>
              </a:ext>
            </a:extLst>
          </p:cNvPr>
          <p:cNvSpPr>
            <a:spLocks noGrp="1"/>
          </p:cNvSpPr>
          <p:nvPr>
            <p:ph type="ftr" sz="quarter" idx="11"/>
          </p:nvPr>
        </p:nvSpPr>
        <p:spPr>
          <a:xfrm>
            <a:off x="523445" y="6321714"/>
            <a:ext cx="7403008" cy="536286"/>
          </a:xfrm>
          <a:prstGeom prst="rect">
            <a:avLst/>
          </a:prstGeom>
        </p:spPr>
        <p:txBody>
          <a:bodyPr lIns="0" tIns="0" rIns="0" bIns="0"/>
          <a:lstStyle>
            <a:lvl1pPr algn="l">
              <a:defRPr/>
            </a:lvl1pPr>
          </a:lstStyle>
          <a:p>
            <a:r>
              <a:rPr lang="en-GB" b="1" dirty="0"/>
              <a:t>NHS Bedfordshire, Luton and Milton Keynes Integrated Care Board</a:t>
            </a:r>
            <a:endParaRPr lang="en-GB" dirty="0"/>
          </a:p>
        </p:txBody>
      </p:sp>
      <p:sp>
        <p:nvSpPr>
          <p:cNvPr id="10" name="Slide Number Placeholder 5">
            <a:extLst>
              <a:ext uri="{FF2B5EF4-FFF2-40B4-BE49-F238E27FC236}">
                <a16:creationId xmlns:a16="http://schemas.microsoft.com/office/drawing/2014/main" id="{F8E4235F-1C61-9E4D-A174-0DABA0547BDE}"/>
              </a:ext>
            </a:extLst>
          </p:cNvPr>
          <p:cNvSpPr>
            <a:spLocks noGrp="1"/>
          </p:cNvSpPr>
          <p:nvPr>
            <p:ph type="sldNum" sz="quarter" idx="12"/>
          </p:nvPr>
        </p:nvSpPr>
        <p:spPr>
          <a:xfrm>
            <a:off x="11208568" y="6321714"/>
            <a:ext cx="487208" cy="536286"/>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spTree>
    <p:extLst>
      <p:ext uri="{BB962C8B-B14F-4D97-AF65-F5344CB8AC3E}">
        <p14:creationId xmlns:p14="http://schemas.microsoft.com/office/powerpoint/2010/main" val="29561623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_Two Content + Table">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3619E3F5-2AC2-1E46-A775-16FD7C561F9E}"/>
              </a:ext>
            </a:extLst>
          </p:cNvPr>
          <p:cNvSpPr>
            <a:spLocks noGrp="1"/>
          </p:cNvSpPr>
          <p:nvPr>
            <p:ph type="title"/>
          </p:nvPr>
        </p:nvSpPr>
        <p:spPr>
          <a:xfrm>
            <a:off x="523445" y="382349"/>
            <a:ext cx="8812915" cy="1234800"/>
          </a:xfrm>
        </p:spPr>
        <p:txBody>
          <a:bodyPr lIns="0" tIns="0" rIns="0" bIns="0"/>
          <a:lstStyle>
            <a:lvl1pPr algn="l">
              <a:defRPr/>
            </a:lvl1pPr>
          </a:lstStyle>
          <a:p>
            <a:r>
              <a:rPr lang="en-US" dirty="0"/>
              <a:t>Click to edit Master title style</a:t>
            </a:r>
            <a:endParaRPr lang="en-GB" dirty="0"/>
          </a:p>
        </p:txBody>
      </p:sp>
      <p:pic>
        <p:nvPicPr>
          <p:cNvPr id="14" name="Picture 13" descr="Logo NHS Bedfordshire, Luton and Milton Keynes Integrated Care Board">
            <a:extLst>
              <a:ext uri="{FF2B5EF4-FFF2-40B4-BE49-F238E27FC236}">
                <a16:creationId xmlns:a16="http://schemas.microsoft.com/office/drawing/2014/main" id="{B764F99B-AF25-2E32-27E7-CF259261A2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3" name="Content Placeholder 2"/>
          <p:cNvSpPr>
            <a:spLocks noGrp="1"/>
          </p:cNvSpPr>
          <p:nvPr>
            <p:ph sz="half" idx="1"/>
          </p:nvPr>
        </p:nvSpPr>
        <p:spPr>
          <a:xfrm>
            <a:off x="517409" y="1844824"/>
            <a:ext cx="5384800" cy="4281340"/>
          </a:xfrm>
        </p:spPr>
        <p:txBody>
          <a:bodyPr lIns="0" tIns="0" rIns="0" bIns="0">
            <a:normAutofit/>
          </a:bodyPr>
          <a:lstStyle>
            <a:lvl1pPr>
              <a:defRPr sz="2400"/>
            </a:lvl1pPr>
            <a:lvl2pPr>
              <a:defRPr sz="2200"/>
            </a:lvl2pPr>
            <a:lvl3pPr>
              <a:defRPr sz="2000"/>
            </a:lvl3pPr>
            <a:lvl4pPr>
              <a:defRPr sz="18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Table Placeholder 4">
            <a:extLst>
              <a:ext uri="{FF2B5EF4-FFF2-40B4-BE49-F238E27FC236}">
                <a16:creationId xmlns:a16="http://schemas.microsoft.com/office/drawing/2014/main" id="{0EADE583-908C-5EF8-7A33-A0DBD9AFE4D3}"/>
              </a:ext>
            </a:extLst>
          </p:cNvPr>
          <p:cNvSpPr>
            <a:spLocks noGrp="1"/>
          </p:cNvSpPr>
          <p:nvPr>
            <p:ph type="tbl" sz="quarter" idx="13"/>
          </p:nvPr>
        </p:nvSpPr>
        <p:spPr>
          <a:xfrm>
            <a:off x="6305550" y="1844675"/>
            <a:ext cx="5384800" cy="4281488"/>
          </a:xfrm>
        </p:spPr>
        <p:txBody>
          <a:bodyPr/>
          <a:lstStyle/>
          <a:p>
            <a:endParaRPr lang="en-GB"/>
          </a:p>
        </p:txBody>
      </p:sp>
      <p:sp>
        <p:nvSpPr>
          <p:cNvPr id="13" name="Rectangle 12">
            <a:extLst>
              <a:ext uri="{FF2B5EF4-FFF2-40B4-BE49-F238E27FC236}">
                <a16:creationId xmlns:a16="http://schemas.microsoft.com/office/drawing/2014/main" id="{0CB5C36C-7853-E989-9BB1-1879670D009A}"/>
              </a:ext>
              <a:ext uri="{C183D7F6-B498-43B3-948B-1728B52AA6E4}">
                <adec:decorative xmlns:adec="http://schemas.microsoft.com/office/drawing/2017/decorative" val="1"/>
              </a:ext>
            </a:extLst>
          </p:cNvPr>
          <p:cNvSpPr/>
          <p:nvPr userDrawn="1"/>
        </p:nvSpPr>
        <p:spPr>
          <a:xfrm>
            <a:off x="0" y="6321715"/>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ooter Placeholder 4">
            <a:extLst>
              <a:ext uri="{FF2B5EF4-FFF2-40B4-BE49-F238E27FC236}">
                <a16:creationId xmlns:a16="http://schemas.microsoft.com/office/drawing/2014/main" id="{F08A99C0-7B3E-5844-A612-5374AE59897B}"/>
              </a:ext>
            </a:extLst>
          </p:cNvPr>
          <p:cNvSpPr>
            <a:spLocks noGrp="1"/>
          </p:cNvSpPr>
          <p:nvPr>
            <p:ph type="ftr" sz="quarter" idx="11"/>
          </p:nvPr>
        </p:nvSpPr>
        <p:spPr>
          <a:xfrm>
            <a:off x="523445" y="6321714"/>
            <a:ext cx="7403008" cy="536286"/>
          </a:xfrm>
          <a:prstGeom prst="rect">
            <a:avLst/>
          </a:prstGeom>
        </p:spPr>
        <p:txBody>
          <a:bodyPr lIns="0" tIns="0" rIns="0" bIns="0"/>
          <a:lstStyle>
            <a:lvl1pPr algn="l">
              <a:defRPr/>
            </a:lvl1pPr>
          </a:lstStyle>
          <a:p>
            <a:r>
              <a:rPr lang="en-GB" b="1" dirty="0"/>
              <a:t>NHS Bedfordshire, Luton and Milton Keynes Integrated Care Board</a:t>
            </a:r>
            <a:endParaRPr lang="en-GB" dirty="0"/>
          </a:p>
        </p:txBody>
      </p:sp>
      <p:sp>
        <p:nvSpPr>
          <p:cNvPr id="10" name="Slide Number Placeholder 5">
            <a:extLst>
              <a:ext uri="{FF2B5EF4-FFF2-40B4-BE49-F238E27FC236}">
                <a16:creationId xmlns:a16="http://schemas.microsoft.com/office/drawing/2014/main" id="{F8E4235F-1C61-9E4D-A174-0DABA0547BDE}"/>
              </a:ext>
            </a:extLst>
          </p:cNvPr>
          <p:cNvSpPr>
            <a:spLocks noGrp="1"/>
          </p:cNvSpPr>
          <p:nvPr>
            <p:ph type="sldNum" sz="quarter" idx="12"/>
          </p:nvPr>
        </p:nvSpPr>
        <p:spPr>
          <a:xfrm>
            <a:off x="11208568" y="6321714"/>
            <a:ext cx="487208" cy="536286"/>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spTree>
    <p:extLst>
      <p:ext uri="{BB962C8B-B14F-4D97-AF65-F5344CB8AC3E}">
        <p14:creationId xmlns:p14="http://schemas.microsoft.com/office/powerpoint/2010/main" val="35521000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3_Two Content + Chart">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3619E3F5-2AC2-1E46-A775-16FD7C561F9E}"/>
              </a:ext>
            </a:extLst>
          </p:cNvPr>
          <p:cNvSpPr>
            <a:spLocks noGrp="1"/>
          </p:cNvSpPr>
          <p:nvPr>
            <p:ph type="title"/>
          </p:nvPr>
        </p:nvSpPr>
        <p:spPr>
          <a:xfrm>
            <a:off x="523445" y="382349"/>
            <a:ext cx="8812915" cy="1234800"/>
          </a:xfrm>
        </p:spPr>
        <p:txBody>
          <a:bodyPr lIns="0" tIns="0" rIns="0" bIns="0"/>
          <a:lstStyle>
            <a:lvl1pPr algn="l">
              <a:defRPr/>
            </a:lvl1pPr>
          </a:lstStyle>
          <a:p>
            <a:r>
              <a:rPr lang="en-US" dirty="0"/>
              <a:t>Click to edit Master title style</a:t>
            </a:r>
            <a:endParaRPr lang="en-GB" dirty="0"/>
          </a:p>
        </p:txBody>
      </p:sp>
      <p:pic>
        <p:nvPicPr>
          <p:cNvPr id="14" name="Picture 13" descr="Logo NHS Bedfordshire, Luton and Milton Keynes Integrated Care Board">
            <a:extLst>
              <a:ext uri="{FF2B5EF4-FFF2-40B4-BE49-F238E27FC236}">
                <a16:creationId xmlns:a16="http://schemas.microsoft.com/office/drawing/2014/main" id="{B764F99B-AF25-2E32-27E7-CF259261A2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3" name="Content Placeholder 2"/>
          <p:cNvSpPr>
            <a:spLocks noGrp="1"/>
          </p:cNvSpPr>
          <p:nvPr>
            <p:ph sz="half" idx="1"/>
          </p:nvPr>
        </p:nvSpPr>
        <p:spPr>
          <a:xfrm>
            <a:off x="517409" y="1844824"/>
            <a:ext cx="5384800" cy="4281340"/>
          </a:xfrm>
        </p:spPr>
        <p:txBody>
          <a:bodyPr lIns="0" tIns="0" rIns="0" bIns="0">
            <a:normAutofit/>
          </a:bodyPr>
          <a:lstStyle>
            <a:lvl1pPr>
              <a:defRPr sz="2400"/>
            </a:lvl1pPr>
            <a:lvl2pPr>
              <a:defRPr sz="2200"/>
            </a:lvl2pPr>
            <a:lvl3pPr>
              <a:defRPr sz="2000"/>
            </a:lvl3pPr>
            <a:lvl4pPr>
              <a:defRPr sz="18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hart Placeholder 3">
            <a:extLst>
              <a:ext uri="{FF2B5EF4-FFF2-40B4-BE49-F238E27FC236}">
                <a16:creationId xmlns:a16="http://schemas.microsoft.com/office/drawing/2014/main" id="{1B72853B-FE46-3931-6EB0-9D4C0D7319CF}"/>
              </a:ext>
            </a:extLst>
          </p:cNvPr>
          <p:cNvSpPr>
            <a:spLocks noGrp="1"/>
          </p:cNvSpPr>
          <p:nvPr>
            <p:ph type="chart" sz="quarter" idx="14"/>
          </p:nvPr>
        </p:nvSpPr>
        <p:spPr>
          <a:xfrm>
            <a:off x="6305549" y="1844675"/>
            <a:ext cx="5384799" cy="4281488"/>
          </a:xfrm>
        </p:spPr>
        <p:txBody>
          <a:bodyPr/>
          <a:lstStyle/>
          <a:p>
            <a:endParaRPr lang="en-GB"/>
          </a:p>
        </p:txBody>
      </p:sp>
      <p:sp>
        <p:nvSpPr>
          <p:cNvPr id="13" name="Rectangle 12">
            <a:extLst>
              <a:ext uri="{FF2B5EF4-FFF2-40B4-BE49-F238E27FC236}">
                <a16:creationId xmlns:a16="http://schemas.microsoft.com/office/drawing/2014/main" id="{0CB5C36C-7853-E989-9BB1-1879670D009A}"/>
              </a:ext>
              <a:ext uri="{C183D7F6-B498-43B3-948B-1728B52AA6E4}">
                <adec:decorative xmlns:adec="http://schemas.microsoft.com/office/drawing/2017/decorative" val="1"/>
              </a:ext>
            </a:extLst>
          </p:cNvPr>
          <p:cNvSpPr/>
          <p:nvPr userDrawn="1"/>
        </p:nvSpPr>
        <p:spPr>
          <a:xfrm>
            <a:off x="0" y="6321715"/>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ooter Placeholder 4">
            <a:extLst>
              <a:ext uri="{FF2B5EF4-FFF2-40B4-BE49-F238E27FC236}">
                <a16:creationId xmlns:a16="http://schemas.microsoft.com/office/drawing/2014/main" id="{F08A99C0-7B3E-5844-A612-5374AE59897B}"/>
              </a:ext>
            </a:extLst>
          </p:cNvPr>
          <p:cNvSpPr>
            <a:spLocks noGrp="1"/>
          </p:cNvSpPr>
          <p:nvPr>
            <p:ph type="ftr" sz="quarter" idx="11"/>
          </p:nvPr>
        </p:nvSpPr>
        <p:spPr>
          <a:xfrm>
            <a:off x="523445" y="6321714"/>
            <a:ext cx="7403008" cy="536286"/>
          </a:xfrm>
          <a:prstGeom prst="rect">
            <a:avLst/>
          </a:prstGeom>
        </p:spPr>
        <p:txBody>
          <a:bodyPr lIns="0" tIns="0" rIns="0" bIns="0"/>
          <a:lstStyle>
            <a:lvl1pPr algn="l">
              <a:defRPr/>
            </a:lvl1pPr>
          </a:lstStyle>
          <a:p>
            <a:r>
              <a:rPr lang="en-GB" b="1" dirty="0"/>
              <a:t>NHS Bedfordshire, Luton and Milton Keynes Integrated Care Board</a:t>
            </a:r>
            <a:endParaRPr lang="en-GB" dirty="0"/>
          </a:p>
        </p:txBody>
      </p:sp>
      <p:sp>
        <p:nvSpPr>
          <p:cNvPr id="10" name="Slide Number Placeholder 5">
            <a:extLst>
              <a:ext uri="{FF2B5EF4-FFF2-40B4-BE49-F238E27FC236}">
                <a16:creationId xmlns:a16="http://schemas.microsoft.com/office/drawing/2014/main" id="{F8E4235F-1C61-9E4D-A174-0DABA0547BDE}"/>
              </a:ext>
            </a:extLst>
          </p:cNvPr>
          <p:cNvSpPr>
            <a:spLocks noGrp="1"/>
          </p:cNvSpPr>
          <p:nvPr>
            <p:ph type="sldNum" sz="quarter" idx="12"/>
          </p:nvPr>
        </p:nvSpPr>
        <p:spPr>
          <a:xfrm>
            <a:off x="11208568" y="6321714"/>
            <a:ext cx="487208" cy="536286"/>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spTree>
    <p:extLst>
      <p:ext uri="{BB962C8B-B14F-4D97-AF65-F5344CB8AC3E}">
        <p14:creationId xmlns:p14="http://schemas.microsoft.com/office/powerpoint/2010/main" val="57426005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4_Two Content + SmartArt Diagram">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3619E3F5-2AC2-1E46-A775-16FD7C561F9E}"/>
              </a:ext>
            </a:extLst>
          </p:cNvPr>
          <p:cNvSpPr>
            <a:spLocks noGrp="1"/>
          </p:cNvSpPr>
          <p:nvPr>
            <p:ph type="title"/>
          </p:nvPr>
        </p:nvSpPr>
        <p:spPr>
          <a:xfrm>
            <a:off x="523445" y="382349"/>
            <a:ext cx="8812915" cy="1234800"/>
          </a:xfrm>
        </p:spPr>
        <p:txBody>
          <a:bodyPr lIns="0" tIns="0" rIns="0" bIns="0"/>
          <a:lstStyle>
            <a:lvl1pPr algn="l">
              <a:defRPr/>
            </a:lvl1pPr>
          </a:lstStyle>
          <a:p>
            <a:r>
              <a:rPr lang="en-US" dirty="0"/>
              <a:t>Click to edit Master title style</a:t>
            </a:r>
            <a:endParaRPr lang="en-GB" dirty="0"/>
          </a:p>
        </p:txBody>
      </p:sp>
      <p:pic>
        <p:nvPicPr>
          <p:cNvPr id="14" name="Picture 13" descr="Logo NHS Bedfordshire, Luton and Milton Keynes Integrated Care Board">
            <a:extLst>
              <a:ext uri="{FF2B5EF4-FFF2-40B4-BE49-F238E27FC236}">
                <a16:creationId xmlns:a16="http://schemas.microsoft.com/office/drawing/2014/main" id="{B764F99B-AF25-2E32-27E7-CF259261A2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3" name="Content Placeholder 2"/>
          <p:cNvSpPr>
            <a:spLocks noGrp="1"/>
          </p:cNvSpPr>
          <p:nvPr>
            <p:ph sz="half" idx="1"/>
          </p:nvPr>
        </p:nvSpPr>
        <p:spPr>
          <a:xfrm>
            <a:off x="517409" y="1844824"/>
            <a:ext cx="5384800" cy="4281340"/>
          </a:xfrm>
        </p:spPr>
        <p:txBody>
          <a:bodyPr lIns="0" tIns="0" rIns="0" bIns="0">
            <a:normAutofit/>
          </a:bodyPr>
          <a:lstStyle>
            <a:lvl1pPr>
              <a:defRPr sz="2400"/>
            </a:lvl1pPr>
            <a:lvl2pPr>
              <a:defRPr sz="2200"/>
            </a:lvl2pPr>
            <a:lvl3pPr>
              <a:defRPr sz="2000"/>
            </a:lvl3pPr>
            <a:lvl4pPr>
              <a:defRPr sz="18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SmartArt Placeholder 4">
            <a:extLst>
              <a:ext uri="{FF2B5EF4-FFF2-40B4-BE49-F238E27FC236}">
                <a16:creationId xmlns:a16="http://schemas.microsoft.com/office/drawing/2014/main" id="{ACCBD6DD-FF6C-C0B2-A7DA-B6644EEB3DFE}"/>
              </a:ext>
            </a:extLst>
          </p:cNvPr>
          <p:cNvSpPr>
            <a:spLocks noGrp="1"/>
          </p:cNvSpPr>
          <p:nvPr>
            <p:ph type="dgm" sz="quarter" idx="15"/>
          </p:nvPr>
        </p:nvSpPr>
        <p:spPr>
          <a:xfrm>
            <a:off x="6305549" y="1844675"/>
            <a:ext cx="5384799" cy="4281488"/>
          </a:xfrm>
        </p:spPr>
        <p:txBody>
          <a:bodyPr/>
          <a:lstStyle/>
          <a:p>
            <a:endParaRPr lang="en-GB"/>
          </a:p>
        </p:txBody>
      </p:sp>
      <p:sp>
        <p:nvSpPr>
          <p:cNvPr id="13" name="Rectangle 12">
            <a:extLst>
              <a:ext uri="{FF2B5EF4-FFF2-40B4-BE49-F238E27FC236}">
                <a16:creationId xmlns:a16="http://schemas.microsoft.com/office/drawing/2014/main" id="{0CB5C36C-7853-E989-9BB1-1879670D009A}"/>
              </a:ext>
              <a:ext uri="{C183D7F6-B498-43B3-948B-1728B52AA6E4}">
                <adec:decorative xmlns:adec="http://schemas.microsoft.com/office/drawing/2017/decorative" val="1"/>
              </a:ext>
            </a:extLst>
          </p:cNvPr>
          <p:cNvSpPr/>
          <p:nvPr userDrawn="1"/>
        </p:nvSpPr>
        <p:spPr>
          <a:xfrm>
            <a:off x="0" y="6321715"/>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ooter Placeholder 4">
            <a:extLst>
              <a:ext uri="{FF2B5EF4-FFF2-40B4-BE49-F238E27FC236}">
                <a16:creationId xmlns:a16="http://schemas.microsoft.com/office/drawing/2014/main" id="{F08A99C0-7B3E-5844-A612-5374AE59897B}"/>
              </a:ext>
            </a:extLst>
          </p:cNvPr>
          <p:cNvSpPr>
            <a:spLocks noGrp="1"/>
          </p:cNvSpPr>
          <p:nvPr>
            <p:ph type="ftr" sz="quarter" idx="11"/>
          </p:nvPr>
        </p:nvSpPr>
        <p:spPr>
          <a:xfrm>
            <a:off x="523445" y="6321714"/>
            <a:ext cx="7403008" cy="536286"/>
          </a:xfrm>
          <a:prstGeom prst="rect">
            <a:avLst/>
          </a:prstGeom>
        </p:spPr>
        <p:txBody>
          <a:bodyPr lIns="0" tIns="0" rIns="0" bIns="0"/>
          <a:lstStyle>
            <a:lvl1pPr algn="l">
              <a:defRPr/>
            </a:lvl1pPr>
          </a:lstStyle>
          <a:p>
            <a:r>
              <a:rPr lang="en-GB" b="1" dirty="0"/>
              <a:t>NHS Bedfordshire, Luton and Milton Keynes Integrated Care Board</a:t>
            </a:r>
            <a:endParaRPr lang="en-GB" dirty="0"/>
          </a:p>
        </p:txBody>
      </p:sp>
      <p:sp>
        <p:nvSpPr>
          <p:cNvPr id="10" name="Slide Number Placeholder 5">
            <a:extLst>
              <a:ext uri="{FF2B5EF4-FFF2-40B4-BE49-F238E27FC236}">
                <a16:creationId xmlns:a16="http://schemas.microsoft.com/office/drawing/2014/main" id="{F8E4235F-1C61-9E4D-A174-0DABA0547BDE}"/>
              </a:ext>
            </a:extLst>
          </p:cNvPr>
          <p:cNvSpPr>
            <a:spLocks noGrp="1"/>
          </p:cNvSpPr>
          <p:nvPr>
            <p:ph type="sldNum" sz="quarter" idx="12"/>
          </p:nvPr>
        </p:nvSpPr>
        <p:spPr>
          <a:xfrm>
            <a:off x="11208568" y="6321714"/>
            <a:ext cx="487208" cy="536286"/>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spTree>
    <p:extLst>
      <p:ext uri="{BB962C8B-B14F-4D97-AF65-F5344CB8AC3E}">
        <p14:creationId xmlns:p14="http://schemas.microsoft.com/office/powerpoint/2010/main" val="341859975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Two Content + Two headings">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3619E3F5-2AC2-1E46-A775-16FD7C561F9E}"/>
              </a:ext>
            </a:extLst>
          </p:cNvPr>
          <p:cNvSpPr>
            <a:spLocks noGrp="1"/>
          </p:cNvSpPr>
          <p:nvPr>
            <p:ph type="title"/>
          </p:nvPr>
        </p:nvSpPr>
        <p:spPr>
          <a:xfrm>
            <a:off x="523445" y="382349"/>
            <a:ext cx="8812915" cy="1234800"/>
          </a:xfrm>
        </p:spPr>
        <p:txBody>
          <a:bodyPr lIns="0" tIns="0" rIns="0" bIns="0"/>
          <a:lstStyle>
            <a:lvl1pPr algn="l">
              <a:defRPr/>
            </a:lvl1pPr>
          </a:lstStyle>
          <a:p>
            <a:r>
              <a:rPr lang="en-US" dirty="0"/>
              <a:t>Click to edit Master title style</a:t>
            </a:r>
            <a:endParaRPr lang="en-GB" dirty="0"/>
          </a:p>
        </p:txBody>
      </p:sp>
      <p:pic>
        <p:nvPicPr>
          <p:cNvPr id="14" name="Picture 13" descr="Logo NHS Bedfordshire, Luton and Milton Keynes Integrated Care Board">
            <a:extLst>
              <a:ext uri="{FF2B5EF4-FFF2-40B4-BE49-F238E27FC236}">
                <a16:creationId xmlns:a16="http://schemas.microsoft.com/office/drawing/2014/main" id="{B764F99B-AF25-2E32-27E7-CF259261A2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11" name="Text Placeholder 2">
            <a:extLst>
              <a:ext uri="{FF2B5EF4-FFF2-40B4-BE49-F238E27FC236}">
                <a16:creationId xmlns:a16="http://schemas.microsoft.com/office/drawing/2014/main" id="{D473027E-C16B-976D-58F8-F426DB5669D1}"/>
              </a:ext>
            </a:extLst>
          </p:cNvPr>
          <p:cNvSpPr>
            <a:spLocks noGrp="1"/>
          </p:cNvSpPr>
          <p:nvPr>
            <p:ph type="body" idx="13"/>
          </p:nvPr>
        </p:nvSpPr>
        <p:spPr>
          <a:xfrm>
            <a:off x="517410" y="1812699"/>
            <a:ext cx="5384799" cy="692375"/>
          </a:xfrm>
        </p:spPr>
        <p:txBody>
          <a:bodyPr lIns="0" tIns="0" rIns="0" bIns="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a:t>Click to edit Master text styles</a:t>
            </a:r>
          </a:p>
        </p:txBody>
      </p:sp>
      <p:sp>
        <p:nvSpPr>
          <p:cNvPr id="12" name="Text Placeholder 4">
            <a:extLst>
              <a:ext uri="{FF2B5EF4-FFF2-40B4-BE49-F238E27FC236}">
                <a16:creationId xmlns:a16="http://schemas.microsoft.com/office/drawing/2014/main" id="{9B9A1CF0-6F4F-29F6-14DD-A89545B60112}"/>
              </a:ext>
            </a:extLst>
          </p:cNvPr>
          <p:cNvSpPr>
            <a:spLocks noGrp="1"/>
          </p:cNvSpPr>
          <p:nvPr>
            <p:ph type="body" sz="quarter" idx="3"/>
          </p:nvPr>
        </p:nvSpPr>
        <p:spPr>
          <a:xfrm>
            <a:off x="6304939" y="1812699"/>
            <a:ext cx="5384799" cy="692375"/>
          </a:xfrm>
        </p:spPr>
        <p:txBody>
          <a:bodyPr lIns="0" tIns="0" rIns="0" bIns="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a:t>Click to edit Master text styles</a:t>
            </a:r>
          </a:p>
        </p:txBody>
      </p:sp>
      <p:sp>
        <p:nvSpPr>
          <p:cNvPr id="3" name="Content Placeholder 2"/>
          <p:cNvSpPr>
            <a:spLocks noGrp="1"/>
          </p:cNvSpPr>
          <p:nvPr>
            <p:ph sz="half" idx="1"/>
          </p:nvPr>
        </p:nvSpPr>
        <p:spPr>
          <a:xfrm>
            <a:off x="517409" y="2662898"/>
            <a:ext cx="5384800" cy="3463265"/>
          </a:xfrm>
        </p:spPr>
        <p:txBody>
          <a:bodyPr lIns="0" tIns="0" rIns="0" bIns="0">
            <a:normAutofit/>
          </a:bodyPr>
          <a:lstStyle>
            <a:lvl1pPr>
              <a:defRPr sz="2400"/>
            </a:lvl1pPr>
            <a:lvl2pPr>
              <a:defRPr sz="2200"/>
            </a:lvl2pPr>
            <a:lvl3pPr>
              <a:defRPr sz="2000"/>
            </a:lvl3pPr>
            <a:lvl4pPr>
              <a:defRPr sz="18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304940" y="2662898"/>
            <a:ext cx="5384800" cy="3463266"/>
          </a:xfrm>
        </p:spPr>
        <p:txBody>
          <a:bodyPr lIns="0" tIns="0" rIns="0" bIns="0">
            <a:normAutofit/>
          </a:bodyPr>
          <a:lstStyle>
            <a:lvl1pPr>
              <a:defRPr sz="2400"/>
            </a:lvl1pPr>
            <a:lvl2pPr>
              <a:defRPr sz="2200"/>
            </a:lvl2pPr>
            <a:lvl3pPr>
              <a:defRPr sz="2000"/>
            </a:lvl3pPr>
            <a:lvl4pPr>
              <a:defRPr sz="18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3" name="Rectangle 12">
            <a:extLst>
              <a:ext uri="{FF2B5EF4-FFF2-40B4-BE49-F238E27FC236}">
                <a16:creationId xmlns:a16="http://schemas.microsoft.com/office/drawing/2014/main" id="{0CB5C36C-7853-E989-9BB1-1879670D009A}"/>
              </a:ext>
              <a:ext uri="{C183D7F6-B498-43B3-948B-1728B52AA6E4}">
                <adec:decorative xmlns:adec="http://schemas.microsoft.com/office/drawing/2017/decorative" val="1"/>
              </a:ext>
            </a:extLst>
          </p:cNvPr>
          <p:cNvSpPr/>
          <p:nvPr userDrawn="1"/>
        </p:nvSpPr>
        <p:spPr>
          <a:xfrm>
            <a:off x="0" y="6321715"/>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ooter Placeholder 4">
            <a:extLst>
              <a:ext uri="{FF2B5EF4-FFF2-40B4-BE49-F238E27FC236}">
                <a16:creationId xmlns:a16="http://schemas.microsoft.com/office/drawing/2014/main" id="{F08A99C0-7B3E-5844-A612-5374AE59897B}"/>
              </a:ext>
            </a:extLst>
          </p:cNvPr>
          <p:cNvSpPr>
            <a:spLocks noGrp="1"/>
          </p:cNvSpPr>
          <p:nvPr>
            <p:ph type="ftr" sz="quarter" idx="11"/>
          </p:nvPr>
        </p:nvSpPr>
        <p:spPr>
          <a:xfrm>
            <a:off x="523445" y="6321714"/>
            <a:ext cx="7403008" cy="536286"/>
          </a:xfrm>
          <a:prstGeom prst="rect">
            <a:avLst/>
          </a:prstGeom>
        </p:spPr>
        <p:txBody>
          <a:bodyPr lIns="0" tIns="0" rIns="0" bIns="0"/>
          <a:lstStyle>
            <a:lvl1pPr algn="l">
              <a:defRPr/>
            </a:lvl1pPr>
          </a:lstStyle>
          <a:p>
            <a:r>
              <a:rPr lang="en-GB" b="1" dirty="0"/>
              <a:t>NHS Bedfordshire, Luton and Milton Keynes Integrated Care Board</a:t>
            </a:r>
            <a:endParaRPr lang="en-GB" dirty="0"/>
          </a:p>
        </p:txBody>
      </p:sp>
      <p:sp>
        <p:nvSpPr>
          <p:cNvPr id="10" name="Slide Number Placeholder 5">
            <a:extLst>
              <a:ext uri="{FF2B5EF4-FFF2-40B4-BE49-F238E27FC236}">
                <a16:creationId xmlns:a16="http://schemas.microsoft.com/office/drawing/2014/main" id="{F8E4235F-1C61-9E4D-A174-0DABA0547BDE}"/>
              </a:ext>
            </a:extLst>
          </p:cNvPr>
          <p:cNvSpPr>
            <a:spLocks noGrp="1"/>
          </p:cNvSpPr>
          <p:nvPr>
            <p:ph type="sldNum" sz="quarter" idx="12"/>
          </p:nvPr>
        </p:nvSpPr>
        <p:spPr>
          <a:xfrm>
            <a:off x="11208568" y="6321714"/>
            <a:ext cx="487208" cy="536286"/>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spTree>
    <p:extLst>
      <p:ext uri="{BB962C8B-B14F-4D97-AF65-F5344CB8AC3E}">
        <p14:creationId xmlns:p14="http://schemas.microsoft.com/office/powerpoint/2010/main" val="384673461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3619E3F5-2AC2-1E46-A775-16FD7C561F9E}"/>
              </a:ext>
            </a:extLst>
          </p:cNvPr>
          <p:cNvSpPr>
            <a:spLocks noGrp="1"/>
          </p:cNvSpPr>
          <p:nvPr>
            <p:ph type="title"/>
          </p:nvPr>
        </p:nvSpPr>
        <p:spPr>
          <a:xfrm>
            <a:off x="1933352" y="382349"/>
            <a:ext cx="7403008" cy="1234800"/>
          </a:xfrm>
        </p:spPr>
        <p:txBody>
          <a:bodyPr lIns="0" tIns="0" rIns="0" bIns="0"/>
          <a:lstStyle>
            <a:lvl1pPr algn="l">
              <a:defRPr/>
            </a:lvl1pPr>
          </a:lstStyle>
          <a:p>
            <a:r>
              <a:rPr lang="en-US" dirty="0"/>
              <a:t>Click to edit Master title style</a:t>
            </a:r>
            <a:endParaRPr lang="en-GB" dirty="0"/>
          </a:p>
        </p:txBody>
      </p:sp>
      <p:sp>
        <p:nvSpPr>
          <p:cNvPr id="12" name="Oval 11">
            <a:extLst>
              <a:ext uri="{FF2B5EF4-FFF2-40B4-BE49-F238E27FC236}">
                <a16:creationId xmlns:a16="http://schemas.microsoft.com/office/drawing/2014/main" id="{6AC609D3-2746-607C-4C8F-1F96BDA9C983}"/>
              </a:ext>
              <a:ext uri="{C183D7F6-B498-43B3-948B-1728B52AA6E4}">
                <adec:decorative xmlns:adec="http://schemas.microsoft.com/office/drawing/2017/decorative" val="1"/>
              </a:ext>
            </a:extLst>
          </p:cNvPr>
          <p:cNvSpPr/>
          <p:nvPr userDrawn="1"/>
        </p:nvSpPr>
        <p:spPr>
          <a:xfrm>
            <a:off x="596213" y="458434"/>
            <a:ext cx="1080120" cy="108012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Content Placeholder 2">
            <a:extLst>
              <a:ext uri="{FF2B5EF4-FFF2-40B4-BE49-F238E27FC236}">
                <a16:creationId xmlns:a16="http://schemas.microsoft.com/office/drawing/2014/main" id="{19360036-E47F-7CD4-83E5-E6359C0594F7}"/>
              </a:ext>
            </a:extLst>
          </p:cNvPr>
          <p:cNvSpPr>
            <a:spLocks noGrp="1"/>
          </p:cNvSpPr>
          <p:nvPr>
            <p:ph idx="15" hasCustomPrompt="1"/>
          </p:nvPr>
        </p:nvSpPr>
        <p:spPr>
          <a:xfrm>
            <a:off x="596261" y="382349"/>
            <a:ext cx="1080120" cy="1232291"/>
          </a:xfrm>
        </p:spPr>
        <p:txBody>
          <a:bodyPr lIns="0" tIns="0" rIns="0" bIns="0" anchor="ctr" anchorCtr="0">
            <a:normAutofit/>
          </a:bodyPr>
          <a:lstStyle>
            <a:lvl1pPr marL="0" indent="0" algn="ctr">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No.</a:t>
            </a:r>
            <a:endParaRPr lang="en-GB" dirty="0"/>
          </a:p>
        </p:txBody>
      </p:sp>
      <p:pic>
        <p:nvPicPr>
          <p:cNvPr id="14" name="Picture 13" descr="Logo NHS Bedfordshire, Luton and Milton Keynes Integrated Care Board">
            <a:extLst>
              <a:ext uri="{FF2B5EF4-FFF2-40B4-BE49-F238E27FC236}">
                <a16:creationId xmlns:a16="http://schemas.microsoft.com/office/drawing/2014/main" id="{B764F99B-AF25-2E32-27E7-CF259261A2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3" name="Content Placeholder 2"/>
          <p:cNvSpPr>
            <a:spLocks noGrp="1"/>
          </p:cNvSpPr>
          <p:nvPr>
            <p:ph sz="half" idx="1"/>
          </p:nvPr>
        </p:nvSpPr>
        <p:spPr>
          <a:xfrm>
            <a:off x="517409" y="1844824"/>
            <a:ext cx="5384800" cy="4281340"/>
          </a:xfrm>
        </p:spPr>
        <p:txBody>
          <a:bodyPr lIns="0" tIns="0" rIns="0" bIns="0">
            <a:normAutofit/>
          </a:bodyPr>
          <a:lstStyle>
            <a:lvl1pPr>
              <a:defRPr sz="2400"/>
            </a:lvl1pPr>
            <a:lvl2pPr>
              <a:defRPr sz="2200"/>
            </a:lvl2pPr>
            <a:lvl3pPr>
              <a:defRPr sz="2000"/>
            </a:lvl3pPr>
            <a:lvl4pPr>
              <a:defRPr sz="18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304940" y="1844824"/>
            <a:ext cx="5384800" cy="4281340"/>
          </a:xfrm>
        </p:spPr>
        <p:txBody>
          <a:bodyPr lIns="0" tIns="0" rIns="0" bIns="0">
            <a:normAutofit/>
          </a:bodyPr>
          <a:lstStyle>
            <a:lvl1pPr>
              <a:defRPr sz="2400"/>
            </a:lvl1pPr>
            <a:lvl2pPr>
              <a:defRPr sz="2200"/>
            </a:lvl2pPr>
            <a:lvl3pPr>
              <a:defRPr sz="2000"/>
            </a:lvl3pPr>
            <a:lvl4pPr>
              <a:defRPr sz="18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3" name="Rectangle 12">
            <a:extLst>
              <a:ext uri="{FF2B5EF4-FFF2-40B4-BE49-F238E27FC236}">
                <a16:creationId xmlns:a16="http://schemas.microsoft.com/office/drawing/2014/main" id="{0CB5C36C-7853-E989-9BB1-1879670D009A}"/>
              </a:ext>
              <a:ext uri="{C183D7F6-B498-43B3-948B-1728B52AA6E4}">
                <adec:decorative xmlns:adec="http://schemas.microsoft.com/office/drawing/2017/decorative" val="1"/>
              </a:ext>
            </a:extLst>
          </p:cNvPr>
          <p:cNvSpPr/>
          <p:nvPr userDrawn="1"/>
        </p:nvSpPr>
        <p:spPr>
          <a:xfrm>
            <a:off x="0" y="6321715"/>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ooter Placeholder 4">
            <a:extLst>
              <a:ext uri="{FF2B5EF4-FFF2-40B4-BE49-F238E27FC236}">
                <a16:creationId xmlns:a16="http://schemas.microsoft.com/office/drawing/2014/main" id="{F08A99C0-7B3E-5844-A612-5374AE59897B}"/>
              </a:ext>
            </a:extLst>
          </p:cNvPr>
          <p:cNvSpPr>
            <a:spLocks noGrp="1"/>
          </p:cNvSpPr>
          <p:nvPr>
            <p:ph type="ftr" sz="quarter" idx="11"/>
          </p:nvPr>
        </p:nvSpPr>
        <p:spPr>
          <a:xfrm>
            <a:off x="523445" y="6321714"/>
            <a:ext cx="7403008" cy="536286"/>
          </a:xfrm>
          <a:prstGeom prst="rect">
            <a:avLst/>
          </a:prstGeom>
        </p:spPr>
        <p:txBody>
          <a:bodyPr lIns="0" tIns="0" rIns="0" bIns="0"/>
          <a:lstStyle>
            <a:lvl1pPr algn="l">
              <a:defRPr/>
            </a:lvl1pPr>
          </a:lstStyle>
          <a:p>
            <a:r>
              <a:rPr lang="en-GB" b="1" dirty="0"/>
              <a:t>NHS Bedfordshire, Luton and Milton Keynes Integrated Care Board</a:t>
            </a:r>
            <a:endParaRPr lang="en-GB" dirty="0"/>
          </a:p>
        </p:txBody>
      </p:sp>
      <p:sp>
        <p:nvSpPr>
          <p:cNvPr id="10" name="Slide Number Placeholder 5">
            <a:extLst>
              <a:ext uri="{FF2B5EF4-FFF2-40B4-BE49-F238E27FC236}">
                <a16:creationId xmlns:a16="http://schemas.microsoft.com/office/drawing/2014/main" id="{F8E4235F-1C61-9E4D-A174-0DABA0547BDE}"/>
              </a:ext>
            </a:extLst>
          </p:cNvPr>
          <p:cNvSpPr>
            <a:spLocks noGrp="1"/>
          </p:cNvSpPr>
          <p:nvPr>
            <p:ph type="sldNum" sz="quarter" idx="12"/>
          </p:nvPr>
        </p:nvSpPr>
        <p:spPr>
          <a:xfrm>
            <a:off x="11208568" y="6321714"/>
            <a:ext cx="487208" cy="536286"/>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spTree>
    <p:extLst>
      <p:ext uri="{BB962C8B-B14F-4D97-AF65-F5344CB8AC3E}">
        <p14:creationId xmlns:p14="http://schemas.microsoft.com/office/powerpoint/2010/main" val="182707857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3_Two Content + Two headings">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3619E3F5-2AC2-1E46-A775-16FD7C561F9E}"/>
              </a:ext>
            </a:extLst>
          </p:cNvPr>
          <p:cNvSpPr>
            <a:spLocks noGrp="1"/>
          </p:cNvSpPr>
          <p:nvPr>
            <p:ph type="title"/>
          </p:nvPr>
        </p:nvSpPr>
        <p:spPr>
          <a:xfrm>
            <a:off x="1933352" y="382349"/>
            <a:ext cx="7403008" cy="1234800"/>
          </a:xfrm>
        </p:spPr>
        <p:txBody>
          <a:bodyPr lIns="0" tIns="0" rIns="0" bIns="0"/>
          <a:lstStyle>
            <a:lvl1pPr algn="l">
              <a:defRPr/>
            </a:lvl1pPr>
          </a:lstStyle>
          <a:p>
            <a:r>
              <a:rPr lang="en-US" dirty="0"/>
              <a:t>Click to edit Master title style</a:t>
            </a:r>
            <a:endParaRPr lang="en-GB" dirty="0"/>
          </a:p>
        </p:txBody>
      </p:sp>
      <p:sp>
        <p:nvSpPr>
          <p:cNvPr id="15" name="Oval 14">
            <a:extLst>
              <a:ext uri="{FF2B5EF4-FFF2-40B4-BE49-F238E27FC236}">
                <a16:creationId xmlns:a16="http://schemas.microsoft.com/office/drawing/2014/main" id="{597C4DEB-82AD-CD3F-16A2-CFD42DA88E35}"/>
              </a:ext>
              <a:ext uri="{C183D7F6-B498-43B3-948B-1728B52AA6E4}">
                <adec:decorative xmlns:adec="http://schemas.microsoft.com/office/drawing/2017/decorative" val="1"/>
              </a:ext>
            </a:extLst>
          </p:cNvPr>
          <p:cNvSpPr/>
          <p:nvPr userDrawn="1"/>
        </p:nvSpPr>
        <p:spPr>
          <a:xfrm>
            <a:off x="596213" y="458434"/>
            <a:ext cx="1080120" cy="108012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Content Placeholder 2">
            <a:extLst>
              <a:ext uri="{FF2B5EF4-FFF2-40B4-BE49-F238E27FC236}">
                <a16:creationId xmlns:a16="http://schemas.microsoft.com/office/drawing/2014/main" id="{5D6977DD-A1BE-4859-8D6C-BFF294B7E558}"/>
              </a:ext>
            </a:extLst>
          </p:cNvPr>
          <p:cNvSpPr>
            <a:spLocks noGrp="1"/>
          </p:cNvSpPr>
          <p:nvPr>
            <p:ph idx="15" hasCustomPrompt="1"/>
          </p:nvPr>
        </p:nvSpPr>
        <p:spPr>
          <a:xfrm>
            <a:off x="596261" y="382349"/>
            <a:ext cx="1080120" cy="1232291"/>
          </a:xfrm>
        </p:spPr>
        <p:txBody>
          <a:bodyPr lIns="0" tIns="0" rIns="0" bIns="0" anchor="ctr" anchorCtr="0">
            <a:normAutofit/>
          </a:bodyPr>
          <a:lstStyle>
            <a:lvl1pPr marL="0" indent="0" algn="ctr">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No.</a:t>
            </a:r>
            <a:endParaRPr lang="en-GB" dirty="0"/>
          </a:p>
        </p:txBody>
      </p:sp>
      <p:pic>
        <p:nvPicPr>
          <p:cNvPr id="14" name="Picture 13" descr="Logo NHS Bedfordshire, Luton and Milton Keynes Integrated Care Board">
            <a:extLst>
              <a:ext uri="{FF2B5EF4-FFF2-40B4-BE49-F238E27FC236}">
                <a16:creationId xmlns:a16="http://schemas.microsoft.com/office/drawing/2014/main" id="{B764F99B-AF25-2E32-27E7-CF259261A2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11" name="Text Placeholder 2">
            <a:extLst>
              <a:ext uri="{FF2B5EF4-FFF2-40B4-BE49-F238E27FC236}">
                <a16:creationId xmlns:a16="http://schemas.microsoft.com/office/drawing/2014/main" id="{D473027E-C16B-976D-58F8-F426DB5669D1}"/>
              </a:ext>
            </a:extLst>
          </p:cNvPr>
          <p:cNvSpPr>
            <a:spLocks noGrp="1"/>
          </p:cNvSpPr>
          <p:nvPr>
            <p:ph type="body" idx="13"/>
          </p:nvPr>
        </p:nvSpPr>
        <p:spPr>
          <a:xfrm>
            <a:off x="517410" y="1812699"/>
            <a:ext cx="5384799" cy="692375"/>
          </a:xfrm>
        </p:spPr>
        <p:txBody>
          <a:bodyPr lIns="0" tIns="0" rIns="0" bIns="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a:t>Click to edit Master text styles</a:t>
            </a:r>
          </a:p>
        </p:txBody>
      </p:sp>
      <p:sp>
        <p:nvSpPr>
          <p:cNvPr id="12" name="Text Placeholder 4">
            <a:extLst>
              <a:ext uri="{FF2B5EF4-FFF2-40B4-BE49-F238E27FC236}">
                <a16:creationId xmlns:a16="http://schemas.microsoft.com/office/drawing/2014/main" id="{9B9A1CF0-6F4F-29F6-14DD-A89545B60112}"/>
              </a:ext>
            </a:extLst>
          </p:cNvPr>
          <p:cNvSpPr>
            <a:spLocks noGrp="1"/>
          </p:cNvSpPr>
          <p:nvPr>
            <p:ph type="body" sz="quarter" idx="3"/>
          </p:nvPr>
        </p:nvSpPr>
        <p:spPr>
          <a:xfrm>
            <a:off x="6304939" y="1812699"/>
            <a:ext cx="5384799" cy="692375"/>
          </a:xfrm>
        </p:spPr>
        <p:txBody>
          <a:bodyPr lIns="0" tIns="0" rIns="0" bIns="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a:t>Click to edit Master text styles</a:t>
            </a:r>
          </a:p>
        </p:txBody>
      </p:sp>
      <p:sp>
        <p:nvSpPr>
          <p:cNvPr id="3" name="Content Placeholder 2"/>
          <p:cNvSpPr>
            <a:spLocks noGrp="1"/>
          </p:cNvSpPr>
          <p:nvPr>
            <p:ph sz="half" idx="1"/>
          </p:nvPr>
        </p:nvSpPr>
        <p:spPr>
          <a:xfrm>
            <a:off x="517409" y="2662898"/>
            <a:ext cx="5384800" cy="3463265"/>
          </a:xfrm>
        </p:spPr>
        <p:txBody>
          <a:bodyPr lIns="0" tIns="0" rIns="0" bIns="0">
            <a:normAutofit/>
          </a:bodyPr>
          <a:lstStyle>
            <a:lvl1pPr>
              <a:defRPr sz="2400"/>
            </a:lvl1pPr>
            <a:lvl2pPr>
              <a:defRPr sz="2200"/>
            </a:lvl2pPr>
            <a:lvl3pPr>
              <a:defRPr sz="2000"/>
            </a:lvl3pPr>
            <a:lvl4pPr>
              <a:defRPr sz="18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304940" y="2662898"/>
            <a:ext cx="5384800" cy="3463266"/>
          </a:xfrm>
        </p:spPr>
        <p:txBody>
          <a:bodyPr lIns="0" tIns="0" rIns="0" bIns="0">
            <a:normAutofit/>
          </a:bodyPr>
          <a:lstStyle>
            <a:lvl1pPr>
              <a:defRPr sz="2400"/>
            </a:lvl1pPr>
            <a:lvl2pPr>
              <a:defRPr sz="2200"/>
            </a:lvl2pPr>
            <a:lvl3pPr>
              <a:defRPr sz="2000"/>
            </a:lvl3pPr>
            <a:lvl4pPr>
              <a:defRPr sz="18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3" name="Rectangle 12">
            <a:extLst>
              <a:ext uri="{FF2B5EF4-FFF2-40B4-BE49-F238E27FC236}">
                <a16:creationId xmlns:a16="http://schemas.microsoft.com/office/drawing/2014/main" id="{0CB5C36C-7853-E989-9BB1-1879670D009A}"/>
              </a:ext>
              <a:ext uri="{C183D7F6-B498-43B3-948B-1728B52AA6E4}">
                <adec:decorative xmlns:adec="http://schemas.microsoft.com/office/drawing/2017/decorative" val="1"/>
              </a:ext>
            </a:extLst>
          </p:cNvPr>
          <p:cNvSpPr/>
          <p:nvPr userDrawn="1"/>
        </p:nvSpPr>
        <p:spPr>
          <a:xfrm>
            <a:off x="0" y="6321715"/>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ooter Placeholder 4">
            <a:extLst>
              <a:ext uri="{FF2B5EF4-FFF2-40B4-BE49-F238E27FC236}">
                <a16:creationId xmlns:a16="http://schemas.microsoft.com/office/drawing/2014/main" id="{F08A99C0-7B3E-5844-A612-5374AE59897B}"/>
              </a:ext>
            </a:extLst>
          </p:cNvPr>
          <p:cNvSpPr>
            <a:spLocks noGrp="1"/>
          </p:cNvSpPr>
          <p:nvPr>
            <p:ph type="ftr" sz="quarter" idx="11"/>
          </p:nvPr>
        </p:nvSpPr>
        <p:spPr>
          <a:xfrm>
            <a:off x="523445" y="6321714"/>
            <a:ext cx="7403008" cy="536286"/>
          </a:xfrm>
          <a:prstGeom prst="rect">
            <a:avLst/>
          </a:prstGeom>
        </p:spPr>
        <p:txBody>
          <a:bodyPr lIns="0" tIns="0" rIns="0" bIns="0"/>
          <a:lstStyle>
            <a:lvl1pPr algn="l">
              <a:defRPr/>
            </a:lvl1pPr>
          </a:lstStyle>
          <a:p>
            <a:r>
              <a:rPr lang="en-GB" b="1" dirty="0"/>
              <a:t>NHS Bedfordshire, Luton and Milton Keynes Integrated Care Board</a:t>
            </a:r>
            <a:endParaRPr lang="en-GB" dirty="0"/>
          </a:p>
        </p:txBody>
      </p:sp>
      <p:sp>
        <p:nvSpPr>
          <p:cNvPr id="10" name="Slide Number Placeholder 5">
            <a:extLst>
              <a:ext uri="{FF2B5EF4-FFF2-40B4-BE49-F238E27FC236}">
                <a16:creationId xmlns:a16="http://schemas.microsoft.com/office/drawing/2014/main" id="{F8E4235F-1C61-9E4D-A174-0DABA0547BDE}"/>
              </a:ext>
            </a:extLst>
          </p:cNvPr>
          <p:cNvSpPr>
            <a:spLocks noGrp="1"/>
          </p:cNvSpPr>
          <p:nvPr>
            <p:ph type="sldNum" sz="quarter" idx="12"/>
          </p:nvPr>
        </p:nvSpPr>
        <p:spPr>
          <a:xfrm>
            <a:off x="11208568" y="6321714"/>
            <a:ext cx="487208" cy="536286"/>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spTree>
    <p:extLst>
      <p:ext uri="{BB962C8B-B14F-4D97-AF65-F5344CB8AC3E}">
        <p14:creationId xmlns:p14="http://schemas.microsoft.com/office/powerpoint/2010/main" val="52681594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Two Content highlight">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3619E3F5-2AC2-1E46-A775-16FD7C561F9E}"/>
              </a:ext>
            </a:extLst>
          </p:cNvPr>
          <p:cNvSpPr>
            <a:spLocks noGrp="1"/>
          </p:cNvSpPr>
          <p:nvPr>
            <p:ph type="title"/>
          </p:nvPr>
        </p:nvSpPr>
        <p:spPr>
          <a:xfrm>
            <a:off x="523445" y="382349"/>
            <a:ext cx="8812915" cy="1234800"/>
          </a:xfrm>
        </p:spPr>
        <p:txBody>
          <a:bodyPr lIns="0" tIns="0" rIns="0" bIns="0"/>
          <a:lstStyle>
            <a:lvl1pPr algn="l">
              <a:defRPr/>
            </a:lvl1pPr>
          </a:lstStyle>
          <a:p>
            <a:r>
              <a:rPr lang="en-US" dirty="0"/>
              <a:t>Click to edit Master title style</a:t>
            </a:r>
            <a:endParaRPr lang="en-GB" dirty="0"/>
          </a:p>
        </p:txBody>
      </p:sp>
      <p:pic>
        <p:nvPicPr>
          <p:cNvPr id="14" name="Picture 13" descr="Logo NHS Bedfordshire, Luton and Milton Keynes Integrated Care Board">
            <a:extLst>
              <a:ext uri="{FF2B5EF4-FFF2-40B4-BE49-F238E27FC236}">
                <a16:creationId xmlns:a16="http://schemas.microsoft.com/office/drawing/2014/main" id="{B764F99B-AF25-2E32-27E7-CF259261A2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3" name="Content Placeholder 2"/>
          <p:cNvSpPr>
            <a:spLocks noGrp="1"/>
          </p:cNvSpPr>
          <p:nvPr>
            <p:ph sz="half" idx="1"/>
          </p:nvPr>
        </p:nvSpPr>
        <p:spPr>
          <a:xfrm>
            <a:off x="517409" y="1844824"/>
            <a:ext cx="5384800" cy="4281340"/>
          </a:xfrm>
        </p:spPr>
        <p:txBody>
          <a:bodyPr lIns="0" tIns="0" rIns="0" bIns="0">
            <a:normAutofit/>
          </a:bodyPr>
          <a:lstStyle>
            <a:lvl1pPr>
              <a:defRPr sz="2400"/>
            </a:lvl1pPr>
            <a:lvl2pPr>
              <a:defRPr sz="2200"/>
            </a:lvl2pPr>
            <a:lvl3pPr>
              <a:defRPr sz="2000"/>
            </a:lvl3pPr>
            <a:lvl4pPr>
              <a:defRPr sz="18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304940" y="1812699"/>
            <a:ext cx="5384800" cy="4313465"/>
          </a:xfrm>
          <a:solidFill>
            <a:schemeClr val="accent1"/>
          </a:solidFill>
        </p:spPr>
        <p:txBody>
          <a:bodyPr lIns="180000" tIns="180000" rIns="180000" bIns="180000">
            <a:normAutofit/>
          </a:bodyPr>
          <a:lstStyle>
            <a:lvl1pPr>
              <a:buClr>
                <a:schemeClr val="accent6"/>
              </a:buClr>
              <a:defRPr sz="2400">
                <a:solidFill>
                  <a:schemeClr val="bg2"/>
                </a:solidFill>
              </a:defRPr>
            </a:lvl1pPr>
            <a:lvl2pPr>
              <a:buClr>
                <a:schemeClr val="accent6"/>
              </a:buClr>
              <a:defRPr sz="2200">
                <a:solidFill>
                  <a:schemeClr val="bg2"/>
                </a:solidFill>
              </a:defRPr>
            </a:lvl2pPr>
            <a:lvl3pPr>
              <a:buClr>
                <a:schemeClr val="accent6"/>
              </a:buClr>
              <a:defRPr sz="2000">
                <a:solidFill>
                  <a:schemeClr val="bg2"/>
                </a:solidFill>
              </a:defRPr>
            </a:lvl3pPr>
            <a:lvl4pPr>
              <a:buClr>
                <a:schemeClr val="accent6"/>
              </a:buClr>
              <a:defRPr sz="1800">
                <a:solidFill>
                  <a:schemeClr val="bg2"/>
                </a:solidFill>
              </a:defRPr>
            </a:lvl4pPr>
            <a:lvl5pPr>
              <a:buClr>
                <a:schemeClr val="accent6"/>
              </a:buClr>
              <a:defRPr sz="1600">
                <a:solidFill>
                  <a:schemeClr val="bg2"/>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3" name="Rectangle 12">
            <a:extLst>
              <a:ext uri="{FF2B5EF4-FFF2-40B4-BE49-F238E27FC236}">
                <a16:creationId xmlns:a16="http://schemas.microsoft.com/office/drawing/2014/main" id="{0CB5C36C-7853-E989-9BB1-1879670D009A}"/>
              </a:ext>
              <a:ext uri="{C183D7F6-B498-43B3-948B-1728B52AA6E4}">
                <adec:decorative xmlns:adec="http://schemas.microsoft.com/office/drawing/2017/decorative" val="1"/>
              </a:ext>
            </a:extLst>
          </p:cNvPr>
          <p:cNvSpPr/>
          <p:nvPr userDrawn="1"/>
        </p:nvSpPr>
        <p:spPr>
          <a:xfrm>
            <a:off x="0" y="6321715"/>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ooter Placeholder 4">
            <a:extLst>
              <a:ext uri="{FF2B5EF4-FFF2-40B4-BE49-F238E27FC236}">
                <a16:creationId xmlns:a16="http://schemas.microsoft.com/office/drawing/2014/main" id="{F08A99C0-7B3E-5844-A612-5374AE59897B}"/>
              </a:ext>
            </a:extLst>
          </p:cNvPr>
          <p:cNvSpPr>
            <a:spLocks noGrp="1"/>
          </p:cNvSpPr>
          <p:nvPr>
            <p:ph type="ftr" sz="quarter" idx="11"/>
          </p:nvPr>
        </p:nvSpPr>
        <p:spPr>
          <a:xfrm>
            <a:off x="523445" y="6321714"/>
            <a:ext cx="7403008" cy="536286"/>
          </a:xfrm>
          <a:prstGeom prst="rect">
            <a:avLst/>
          </a:prstGeom>
        </p:spPr>
        <p:txBody>
          <a:bodyPr lIns="0" tIns="0" rIns="0" bIns="0"/>
          <a:lstStyle>
            <a:lvl1pPr algn="l">
              <a:defRPr/>
            </a:lvl1pPr>
          </a:lstStyle>
          <a:p>
            <a:r>
              <a:rPr lang="en-GB" b="1" dirty="0"/>
              <a:t>NHS Bedfordshire, Luton and Milton Keynes Integrated Care Board</a:t>
            </a:r>
            <a:endParaRPr lang="en-GB" dirty="0"/>
          </a:p>
        </p:txBody>
      </p:sp>
      <p:sp>
        <p:nvSpPr>
          <p:cNvPr id="10" name="Slide Number Placeholder 5">
            <a:extLst>
              <a:ext uri="{FF2B5EF4-FFF2-40B4-BE49-F238E27FC236}">
                <a16:creationId xmlns:a16="http://schemas.microsoft.com/office/drawing/2014/main" id="{F8E4235F-1C61-9E4D-A174-0DABA0547BDE}"/>
              </a:ext>
            </a:extLst>
          </p:cNvPr>
          <p:cNvSpPr>
            <a:spLocks noGrp="1"/>
          </p:cNvSpPr>
          <p:nvPr>
            <p:ph type="sldNum" sz="quarter" idx="12"/>
          </p:nvPr>
        </p:nvSpPr>
        <p:spPr>
          <a:xfrm>
            <a:off x="11208568" y="6321714"/>
            <a:ext cx="487208" cy="536286"/>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spTree>
    <p:extLst>
      <p:ext uri="{BB962C8B-B14F-4D97-AF65-F5344CB8AC3E}">
        <p14:creationId xmlns:p14="http://schemas.microsoft.com/office/powerpoint/2010/main" val="353951569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_Two Content highlight">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3619E3F5-2AC2-1E46-A775-16FD7C561F9E}"/>
              </a:ext>
            </a:extLst>
          </p:cNvPr>
          <p:cNvSpPr>
            <a:spLocks noGrp="1"/>
          </p:cNvSpPr>
          <p:nvPr>
            <p:ph type="title"/>
          </p:nvPr>
        </p:nvSpPr>
        <p:spPr>
          <a:xfrm>
            <a:off x="523445" y="382349"/>
            <a:ext cx="8812915" cy="1234800"/>
          </a:xfrm>
        </p:spPr>
        <p:txBody>
          <a:bodyPr lIns="0" tIns="0" rIns="0" bIns="0"/>
          <a:lstStyle>
            <a:lvl1pPr algn="l">
              <a:defRPr/>
            </a:lvl1pPr>
          </a:lstStyle>
          <a:p>
            <a:r>
              <a:rPr lang="en-US" dirty="0"/>
              <a:t>Click to edit Master title style</a:t>
            </a:r>
            <a:endParaRPr lang="en-GB" dirty="0"/>
          </a:p>
        </p:txBody>
      </p:sp>
      <p:pic>
        <p:nvPicPr>
          <p:cNvPr id="14" name="Picture 13" descr="Logo NHS Bedfordshire, Luton and Milton Keynes Integrated Care Board">
            <a:extLst>
              <a:ext uri="{FF2B5EF4-FFF2-40B4-BE49-F238E27FC236}">
                <a16:creationId xmlns:a16="http://schemas.microsoft.com/office/drawing/2014/main" id="{B764F99B-AF25-2E32-27E7-CF259261A2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3" name="Content Placeholder 2"/>
          <p:cNvSpPr>
            <a:spLocks noGrp="1"/>
          </p:cNvSpPr>
          <p:nvPr>
            <p:ph sz="half" idx="1"/>
          </p:nvPr>
        </p:nvSpPr>
        <p:spPr>
          <a:xfrm>
            <a:off x="517409" y="1844824"/>
            <a:ext cx="5384800" cy="4281340"/>
          </a:xfrm>
        </p:spPr>
        <p:txBody>
          <a:bodyPr lIns="0" tIns="0" rIns="0" bIns="0">
            <a:normAutofit/>
          </a:bodyPr>
          <a:lstStyle>
            <a:lvl1pPr>
              <a:defRPr sz="2400"/>
            </a:lvl1pPr>
            <a:lvl2pPr>
              <a:defRPr sz="2200"/>
            </a:lvl2pPr>
            <a:lvl3pPr>
              <a:defRPr sz="2000"/>
            </a:lvl3pPr>
            <a:lvl4pPr>
              <a:defRPr sz="18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304940" y="1812699"/>
            <a:ext cx="5384800" cy="4313465"/>
          </a:xfrm>
          <a:solidFill>
            <a:schemeClr val="accent2"/>
          </a:solidFill>
        </p:spPr>
        <p:txBody>
          <a:bodyPr lIns="180000" tIns="180000" rIns="180000" bIns="180000">
            <a:normAutofit/>
          </a:bodyPr>
          <a:lstStyle>
            <a:lvl1pPr>
              <a:buClr>
                <a:schemeClr val="accent6"/>
              </a:buClr>
              <a:defRPr sz="2400">
                <a:solidFill>
                  <a:schemeClr val="tx1"/>
                </a:solidFill>
              </a:defRPr>
            </a:lvl1pPr>
            <a:lvl2pPr>
              <a:buClr>
                <a:schemeClr val="accent6"/>
              </a:buClr>
              <a:defRPr sz="2200">
                <a:solidFill>
                  <a:schemeClr val="tx1"/>
                </a:solidFill>
              </a:defRPr>
            </a:lvl2pPr>
            <a:lvl3pPr>
              <a:buClr>
                <a:schemeClr val="accent6"/>
              </a:buClr>
              <a:defRPr sz="2000">
                <a:solidFill>
                  <a:schemeClr val="tx1"/>
                </a:solidFill>
              </a:defRPr>
            </a:lvl3pPr>
            <a:lvl4pPr>
              <a:buClr>
                <a:schemeClr val="accent6"/>
              </a:buClr>
              <a:defRPr sz="1800">
                <a:solidFill>
                  <a:schemeClr val="tx1"/>
                </a:solidFill>
              </a:defRPr>
            </a:lvl4pPr>
            <a:lvl5pPr>
              <a:buClr>
                <a:schemeClr val="accent6"/>
              </a:buClr>
              <a:defRPr sz="1600">
                <a:solidFill>
                  <a:schemeClr val="tx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3" name="Rectangle 12">
            <a:extLst>
              <a:ext uri="{FF2B5EF4-FFF2-40B4-BE49-F238E27FC236}">
                <a16:creationId xmlns:a16="http://schemas.microsoft.com/office/drawing/2014/main" id="{0CB5C36C-7853-E989-9BB1-1879670D009A}"/>
              </a:ext>
              <a:ext uri="{C183D7F6-B498-43B3-948B-1728B52AA6E4}">
                <adec:decorative xmlns:adec="http://schemas.microsoft.com/office/drawing/2017/decorative" val="1"/>
              </a:ext>
            </a:extLst>
          </p:cNvPr>
          <p:cNvSpPr/>
          <p:nvPr userDrawn="1"/>
        </p:nvSpPr>
        <p:spPr>
          <a:xfrm>
            <a:off x="0" y="6321715"/>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ooter Placeholder 4">
            <a:extLst>
              <a:ext uri="{FF2B5EF4-FFF2-40B4-BE49-F238E27FC236}">
                <a16:creationId xmlns:a16="http://schemas.microsoft.com/office/drawing/2014/main" id="{F08A99C0-7B3E-5844-A612-5374AE59897B}"/>
              </a:ext>
            </a:extLst>
          </p:cNvPr>
          <p:cNvSpPr>
            <a:spLocks noGrp="1"/>
          </p:cNvSpPr>
          <p:nvPr>
            <p:ph type="ftr" sz="quarter" idx="11"/>
          </p:nvPr>
        </p:nvSpPr>
        <p:spPr>
          <a:xfrm>
            <a:off x="523445" y="6321714"/>
            <a:ext cx="7403008" cy="536286"/>
          </a:xfrm>
          <a:prstGeom prst="rect">
            <a:avLst/>
          </a:prstGeom>
        </p:spPr>
        <p:txBody>
          <a:bodyPr lIns="0" tIns="0" rIns="0" bIns="0"/>
          <a:lstStyle>
            <a:lvl1pPr algn="l">
              <a:defRPr/>
            </a:lvl1pPr>
          </a:lstStyle>
          <a:p>
            <a:r>
              <a:rPr lang="en-GB" b="1" dirty="0"/>
              <a:t>NHS Bedfordshire, Luton and Milton Keynes Integrated Care Board</a:t>
            </a:r>
            <a:endParaRPr lang="en-GB" dirty="0"/>
          </a:p>
        </p:txBody>
      </p:sp>
      <p:sp>
        <p:nvSpPr>
          <p:cNvPr id="10" name="Slide Number Placeholder 5">
            <a:extLst>
              <a:ext uri="{FF2B5EF4-FFF2-40B4-BE49-F238E27FC236}">
                <a16:creationId xmlns:a16="http://schemas.microsoft.com/office/drawing/2014/main" id="{F8E4235F-1C61-9E4D-A174-0DABA0547BDE}"/>
              </a:ext>
            </a:extLst>
          </p:cNvPr>
          <p:cNvSpPr>
            <a:spLocks noGrp="1"/>
          </p:cNvSpPr>
          <p:nvPr>
            <p:ph type="sldNum" sz="quarter" idx="12"/>
          </p:nvPr>
        </p:nvSpPr>
        <p:spPr>
          <a:xfrm>
            <a:off x="11208568" y="6321714"/>
            <a:ext cx="487208" cy="536286"/>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spTree>
    <p:extLst>
      <p:ext uri="{BB962C8B-B14F-4D97-AF65-F5344CB8AC3E}">
        <p14:creationId xmlns:p14="http://schemas.microsoft.com/office/powerpoint/2010/main" val="143054954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3_Two Content highlight">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3619E3F5-2AC2-1E46-A775-16FD7C561F9E}"/>
              </a:ext>
            </a:extLst>
          </p:cNvPr>
          <p:cNvSpPr>
            <a:spLocks noGrp="1"/>
          </p:cNvSpPr>
          <p:nvPr>
            <p:ph type="title"/>
          </p:nvPr>
        </p:nvSpPr>
        <p:spPr>
          <a:xfrm>
            <a:off x="523445" y="382349"/>
            <a:ext cx="8812915" cy="1234800"/>
          </a:xfrm>
        </p:spPr>
        <p:txBody>
          <a:bodyPr lIns="0" tIns="0" rIns="0" bIns="0"/>
          <a:lstStyle>
            <a:lvl1pPr algn="l">
              <a:defRPr/>
            </a:lvl1pPr>
          </a:lstStyle>
          <a:p>
            <a:r>
              <a:rPr lang="en-US" dirty="0"/>
              <a:t>Click to edit Master title style</a:t>
            </a:r>
            <a:endParaRPr lang="en-GB" dirty="0"/>
          </a:p>
        </p:txBody>
      </p:sp>
      <p:pic>
        <p:nvPicPr>
          <p:cNvPr id="14" name="Picture 13" descr="Logo NHS Bedfordshire, Luton and Milton Keynes Integrated Care Board">
            <a:extLst>
              <a:ext uri="{FF2B5EF4-FFF2-40B4-BE49-F238E27FC236}">
                <a16:creationId xmlns:a16="http://schemas.microsoft.com/office/drawing/2014/main" id="{B764F99B-AF25-2E32-27E7-CF259261A2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3" name="Content Placeholder 2"/>
          <p:cNvSpPr>
            <a:spLocks noGrp="1"/>
          </p:cNvSpPr>
          <p:nvPr>
            <p:ph sz="half" idx="1"/>
          </p:nvPr>
        </p:nvSpPr>
        <p:spPr>
          <a:xfrm>
            <a:off x="517409" y="1844824"/>
            <a:ext cx="5384800" cy="4281340"/>
          </a:xfrm>
        </p:spPr>
        <p:txBody>
          <a:bodyPr lIns="0" tIns="0" rIns="0" bIns="0">
            <a:normAutofit/>
          </a:bodyPr>
          <a:lstStyle>
            <a:lvl1pPr>
              <a:defRPr sz="2400"/>
            </a:lvl1pPr>
            <a:lvl2pPr>
              <a:defRPr sz="2200"/>
            </a:lvl2pPr>
            <a:lvl3pPr>
              <a:defRPr sz="2000"/>
            </a:lvl3pPr>
            <a:lvl4pPr>
              <a:defRPr sz="18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304940" y="1812699"/>
            <a:ext cx="5384800" cy="4313465"/>
          </a:xfrm>
          <a:solidFill>
            <a:schemeClr val="accent3"/>
          </a:solidFill>
        </p:spPr>
        <p:txBody>
          <a:bodyPr lIns="180000" tIns="180000" rIns="180000" bIns="180000">
            <a:normAutofit/>
          </a:bodyPr>
          <a:lstStyle>
            <a:lvl1pPr>
              <a:buClr>
                <a:schemeClr val="accent6"/>
              </a:buClr>
              <a:defRPr sz="2400">
                <a:solidFill>
                  <a:schemeClr val="tx1"/>
                </a:solidFill>
              </a:defRPr>
            </a:lvl1pPr>
            <a:lvl2pPr>
              <a:buClr>
                <a:schemeClr val="accent6"/>
              </a:buClr>
              <a:defRPr sz="2200">
                <a:solidFill>
                  <a:schemeClr val="tx1"/>
                </a:solidFill>
              </a:defRPr>
            </a:lvl2pPr>
            <a:lvl3pPr>
              <a:buClr>
                <a:schemeClr val="accent6"/>
              </a:buClr>
              <a:defRPr sz="2000">
                <a:solidFill>
                  <a:schemeClr val="tx1"/>
                </a:solidFill>
              </a:defRPr>
            </a:lvl3pPr>
            <a:lvl4pPr>
              <a:buClr>
                <a:schemeClr val="accent6"/>
              </a:buClr>
              <a:defRPr sz="1800">
                <a:solidFill>
                  <a:schemeClr val="tx1"/>
                </a:solidFill>
              </a:defRPr>
            </a:lvl4pPr>
            <a:lvl5pPr>
              <a:buClr>
                <a:schemeClr val="accent6"/>
              </a:buClr>
              <a:defRPr sz="1600">
                <a:solidFill>
                  <a:schemeClr val="tx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3" name="Rectangle 12">
            <a:extLst>
              <a:ext uri="{FF2B5EF4-FFF2-40B4-BE49-F238E27FC236}">
                <a16:creationId xmlns:a16="http://schemas.microsoft.com/office/drawing/2014/main" id="{0CB5C36C-7853-E989-9BB1-1879670D009A}"/>
              </a:ext>
              <a:ext uri="{C183D7F6-B498-43B3-948B-1728B52AA6E4}">
                <adec:decorative xmlns:adec="http://schemas.microsoft.com/office/drawing/2017/decorative" val="1"/>
              </a:ext>
            </a:extLst>
          </p:cNvPr>
          <p:cNvSpPr/>
          <p:nvPr userDrawn="1"/>
        </p:nvSpPr>
        <p:spPr>
          <a:xfrm>
            <a:off x="0" y="6321715"/>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ooter Placeholder 4">
            <a:extLst>
              <a:ext uri="{FF2B5EF4-FFF2-40B4-BE49-F238E27FC236}">
                <a16:creationId xmlns:a16="http://schemas.microsoft.com/office/drawing/2014/main" id="{F08A99C0-7B3E-5844-A612-5374AE59897B}"/>
              </a:ext>
            </a:extLst>
          </p:cNvPr>
          <p:cNvSpPr>
            <a:spLocks noGrp="1"/>
          </p:cNvSpPr>
          <p:nvPr>
            <p:ph type="ftr" sz="quarter" idx="11"/>
          </p:nvPr>
        </p:nvSpPr>
        <p:spPr>
          <a:xfrm>
            <a:off x="523445" y="6321714"/>
            <a:ext cx="7403008" cy="536286"/>
          </a:xfrm>
          <a:prstGeom prst="rect">
            <a:avLst/>
          </a:prstGeom>
        </p:spPr>
        <p:txBody>
          <a:bodyPr lIns="0" tIns="0" rIns="0" bIns="0"/>
          <a:lstStyle>
            <a:lvl1pPr algn="l">
              <a:defRPr/>
            </a:lvl1pPr>
          </a:lstStyle>
          <a:p>
            <a:r>
              <a:rPr lang="en-GB" b="1" dirty="0"/>
              <a:t>NHS Bedfordshire, Luton and Milton Keynes Integrated Care Board</a:t>
            </a:r>
            <a:endParaRPr lang="en-GB" dirty="0"/>
          </a:p>
        </p:txBody>
      </p:sp>
      <p:sp>
        <p:nvSpPr>
          <p:cNvPr id="10" name="Slide Number Placeholder 5">
            <a:extLst>
              <a:ext uri="{FF2B5EF4-FFF2-40B4-BE49-F238E27FC236}">
                <a16:creationId xmlns:a16="http://schemas.microsoft.com/office/drawing/2014/main" id="{F8E4235F-1C61-9E4D-A174-0DABA0547BDE}"/>
              </a:ext>
            </a:extLst>
          </p:cNvPr>
          <p:cNvSpPr>
            <a:spLocks noGrp="1"/>
          </p:cNvSpPr>
          <p:nvPr>
            <p:ph type="sldNum" sz="quarter" idx="12"/>
          </p:nvPr>
        </p:nvSpPr>
        <p:spPr>
          <a:xfrm>
            <a:off x="11208568" y="6321714"/>
            <a:ext cx="487208" cy="536286"/>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spTree>
    <p:extLst>
      <p:ext uri="{BB962C8B-B14F-4D97-AF65-F5344CB8AC3E}">
        <p14:creationId xmlns:p14="http://schemas.microsoft.com/office/powerpoint/2010/main" val="40025104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onten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23445" y="382348"/>
            <a:ext cx="8812915" cy="1234800"/>
          </a:xfrm>
        </p:spPr>
        <p:txBody>
          <a:bodyPr lIns="0" tIns="0" rIns="0" bIns="0"/>
          <a:lstStyle>
            <a:lvl1pPr algn="l">
              <a:defRPr/>
            </a:lvl1pPr>
          </a:lstStyle>
          <a:p>
            <a:r>
              <a:rPr lang="en-US" dirty="0"/>
              <a:t>Contents</a:t>
            </a:r>
            <a:endParaRPr lang="en-GB" dirty="0"/>
          </a:p>
        </p:txBody>
      </p:sp>
      <p:pic>
        <p:nvPicPr>
          <p:cNvPr id="12" name="Picture 11" descr="Logo NHS Bedfordshire, Luton and Milton Keynes Integrated Care Board">
            <a:extLst>
              <a:ext uri="{FF2B5EF4-FFF2-40B4-BE49-F238E27FC236}">
                <a16:creationId xmlns:a16="http://schemas.microsoft.com/office/drawing/2014/main" id="{F2F551F1-B167-DDAD-F5C7-709FF9793E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13" name="Text Placeholder 3">
            <a:extLst>
              <a:ext uri="{FF2B5EF4-FFF2-40B4-BE49-F238E27FC236}">
                <a16:creationId xmlns:a16="http://schemas.microsoft.com/office/drawing/2014/main" id="{5791059C-B617-7A9F-D1A5-33BE30F1F354}"/>
              </a:ext>
            </a:extLst>
          </p:cNvPr>
          <p:cNvSpPr>
            <a:spLocks noGrp="1"/>
          </p:cNvSpPr>
          <p:nvPr>
            <p:ph type="body" sz="quarter" idx="13" hasCustomPrompt="1"/>
          </p:nvPr>
        </p:nvSpPr>
        <p:spPr>
          <a:xfrm>
            <a:off x="515669" y="1916832"/>
            <a:ext cx="584200" cy="584200"/>
          </a:xfrm>
          <a:prstGeom prst="ellipse">
            <a:avLst/>
          </a:prstGeom>
          <a:solidFill>
            <a:schemeClr val="accent1"/>
          </a:solidFill>
        </p:spPr>
        <p:txBody>
          <a:bodyPr lIns="0" tIns="0" rIns="0" bIns="0" anchor="ctr" anchorCtr="1">
            <a:normAutofit/>
          </a:bodyPr>
          <a:lstStyle>
            <a:lvl1pPr marL="0" indent="0" algn="ctr">
              <a:buNone/>
              <a:defRPr sz="18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1</a:t>
            </a:r>
          </a:p>
        </p:txBody>
      </p:sp>
      <p:sp>
        <p:nvSpPr>
          <p:cNvPr id="14" name="Text Placeholder 8">
            <a:extLst>
              <a:ext uri="{FF2B5EF4-FFF2-40B4-BE49-F238E27FC236}">
                <a16:creationId xmlns:a16="http://schemas.microsoft.com/office/drawing/2014/main" id="{4BD5BC40-821A-0ADA-B119-0B94A4A304D1}"/>
              </a:ext>
            </a:extLst>
          </p:cNvPr>
          <p:cNvSpPr>
            <a:spLocks noGrp="1"/>
          </p:cNvSpPr>
          <p:nvPr>
            <p:ph type="body" sz="quarter" idx="14"/>
          </p:nvPr>
        </p:nvSpPr>
        <p:spPr>
          <a:xfrm>
            <a:off x="1285606" y="1916832"/>
            <a:ext cx="4621505"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dirty="0"/>
              <a:t>Click to edit Master text styles</a:t>
            </a:r>
          </a:p>
        </p:txBody>
      </p:sp>
      <p:sp>
        <p:nvSpPr>
          <p:cNvPr id="15" name="Text Placeholder 3">
            <a:extLst>
              <a:ext uri="{FF2B5EF4-FFF2-40B4-BE49-F238E27FC236}">
                <a16:creationId xmlns:a16="http://schemas.microsoft.com/office/drawing/2014/main" id="{9DCCAE54-FB8B-C6D0-41EA-B5477EA27BFF}"/>
              </a:ext>
            </a:extLst>
          </p:cNvPr>
          <p:cNvSpPr>
            <a:spLocks noGrp="1"/>
          </p:cNvSpPr>
          <p:nvPr>
            <p:ph type="body" sz="quarter" idx="15" hasCustomPrompt="1"/>
          </p:nvPr>
        </p:nvSpPr>
        <p:spPr>
          <a:xfrm>
            <a:off x="6265554" y="1916832"/>
            <a:ext cx="584200" cy="584200"/>
          </a:xfrm>
          <a:prstGeom prst="ellipse">
            <a:avLst/>
          </a:prstGeom>
          <a:solidFill>
            <a:schemeClr val="accent1"/>
          </a:solidFill>
        </p:spPr>
        <p:txBody>
          <a:bodyPr lIns="0" tIns="0" rIns="0" bIns="0" anchor="ctr" anchorCtr="1">
            <a:normAutofit/>
          </a:bodyPr>
          <a:lstStyle>
            <a:lvl1pPr marL="0" indent="0" algn="ctr">
              <a:buNone/>
              <a:defRPr sz="18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2</a:t>
            </a:r>
          </a:p>
        </p:txBody>
      </p:sp>
      <p:sp>
        <p:nvSpPr>
          <p:cNvPr id="16" name="Text Placeholder 8">
            <a:extLst>
              <a:ext uri="{FF2B5EF4-FFF2-40B4-BE49-F238E27FC236}">
                <a16:creationId xmlns:a16="http://schemas.microsoft.com/office/drawing/2014/main" id="{F9C8A5C9-DD3B-CC0E-3ECE-B78793ACD26A}"/>
              </a:ext>
            </a:extLst>
          </p:cNvPr>
          <p:cNvSpPr>
            <a:spLocks noGrp="1"/>
          </p:cNvSpPr>
          <p:nvPr>
            <p:ph type="body" sz="quarter" idx="16"/>
          </p:nvPr>
        </p:nvSpPr>
        <p:spPr>
          <a:xfrm>
            <a:off x="7035491" y="1916832"/>
            <a:ext cx="4621505"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dirty="0"/>
              <a:t>Click to edit Master text styles</a:t>
            </a:r>
          </a:p>
        </p:txBody>
      </p:sp>
      <p:sp>
        <p:nvSpPr>
          <p:cNvPr id="17" name="Text Placeholder 3">
            <a:extLst>
              <a:ext uri="{FF2B5EF4-FFF2-40B4-BE49-F238E27FC236}">
                <a16:creationId xmlns:a16="http://schemas.microsoft.com/office/drawing/2014/main" id="{3BB28AD8-38C2-E4F6-491B-6B365482AFCE}"/>
              </a:ext>
            </a:extLst>
          </p:cNvPr>
          <p:cNvSpPr>
            <a:spLocks noGrp="1"/>
          </p:cNvSpPr>
          <p:nvPr>
            <p:ph type="body" sz="quarter" idx="17" hasCustomPrompt="1"/>
          </p:nvPr>
        </p:nvSpPr>
        <p:spPr>
          <a:xfrm>
            <a:off x="515669" y="2714175"/>
            <a:ext cx="584200" cy="584200"/>
          </a:xfrm>
          <a:prstGeom prst="ellipse">
            <a:avLst/>
          </a:prstGeom>
          <a:solidFill>
            <a:schemeClr val="accent1"/>
          </a:solidFill>
        </p:spPr>
        <p:txBody>
          <a:bodyPr lIns="0" tIns="0" rIns="0" bIns="0" anchor="ctr" anchorCtr="1">
            <a:normAutofit/>
          </a:bodyPr>
          <a:lstStyle>
            <a:lvl1pPr marL="0" indent="0" algn="ctr">
              <a:buNone/>
              <a:defRPr sz="18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3</a:t>
            </a:r>
          </a:p>
        </p:txBody>
      </p:sp>
      <p:sp>
        <p:nvSpPr>
          <p:cNvPr id="18" name="Text Placeholder 8">
            <a:extLst>
              <a:ext uri="{FF2B5EF4-FFF2-40B4-BE49-F238E27FC236}">
                <a16:creationId xmlns:a16="http://schemas.microsoft.com/office/drawing/2014/main" id="{771BB29E-8FD3-6F07-9549-21281FB2C8CD}"/>
              </a:ext>
            </a:extLst>
          </p:cNvPr>
          <p:cNvSpPr>
            <a:spLocks noGrp="1"/>
          </p:cNvSpPr>
          <p:nvPr>
            <p:ph type="body" sz="quarter" idx="18"/>
          </p:nvPr>
        </p:nvSpPr>
        <p:spPr>
          <a:xfrm>
            <a:off x="1285606" y="2714175"/>
            <a:ext cx="4621505"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dirty="0"/>
              <a:t>Click to edit Master text styles</a:t>
            </a:r>
          </a:p>
        </p:txBody>
      </p:sp>
      <p:sp>
        <p:nvSpPr>
          <p:cNvPr id="19" name="Text Placeholder 3">
            <a:extLst>
              <a:ext uri="{FF2B5EF4-FFF2-40B4-BE49-F238E27FC236}">
                <a16:creationId xmlns:a16="http://schemas.microsoft.com/office/drawing/2014/main" id="{9C272FB6-5827-CF94-0BB7-A5633FDAFE13}"/>
              </a:ext>
            </a:extLst>
          </p:cNvPr>
          <p:cNvSpPr>
            <a:spLocks noGrp="1"/>
          </p:cNvSpPr>
          <p:nvPr>
            <p:ph type="body" sz="quarter" idx="19" hasCustomPrompt="1"/>
          </p:nvPr>
        </p:nvSpPr>
        <p:spPr>
          <a:xfrm>
            <a:off x="6265554" y="2714175"/>
            <a:ext cx="584200" cy="584200"/>
          </a:xfrm>
          <a:prstGeom prst="ellipse">
            <a:avLst/>
          </a:prstGeom>
          <a:solidFill>
            <a:schemeClr val="accent1"/>
          </a:solidFill>
        </p:spPr>
        <p:txBody>
          <a:bodyPr lIns="0" tIns="0" rIns="0" bIns="0" anchor="ctr" anchorCtr="1">
            <a:normAutofit/>
          </a:bodyPr>
          <a:lstStyle>
            <a:lvl1pPr marL="0" indent="0" algn="ctr">
              <a:buNone/>
              <a:defRPr sz="18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4</a:t>
            </a:r>
          </a:p>
        </p:txBody>
      </p:sp>
      <p:sp>
        <p:nvSpPr>
          <p:cNvPr id="20" name="Text Placeholder 8">
            <a:extLst>
              <a:ext uri="{FF2B5EF4-FFF2-40B4-BE49-F238E27FC236}">
                <a16:creationId xmlns:a16="http://schemas.microsoft.com/office/drawing/2014/main" id="{F1DCFFDE-3876-711D-6AB9-91C5D3605DA3}"/>
              </a:ext>
            </a:extLst>
          </p:cNvPr>
          <p:cNvSpPr>
            <a:spLocks noGrp="1"/>
          </p:cNvSpPr>
          <p:nvPr>
            <p:ph type="body" sz="quarter" idx="20"/>
          </p:nvPr>
        </p:nvSpPr>
        <p:spPr>
          <a:xfrm>
            <a:off x="7035491" y="2714175"/>
            <a:ext cx="4621505"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dirty="0"/>
              <a:t>Click to edit Master text styles</a:t>
            </a:r>
          </a:p>
        </p:txBody>
      </p:sp>
      <p:sp>
        <p:nvSpPr>
          <p:cNvPr id="21" name="Text Placeholder 3">
            <a:extLst>
              <a:ext uri="{FF2B5EF4-FFF2-40B4-BE49-F238E27FC236}">
                <a16:creationId xmlns:a16="http://schemas.microsoft.com/office/drawing/2014/main" id="{AA7D13D4-5A4C-13EB-CFE3-F88242A546A1}"/>
              </a:ext>
            </a:extLst>
          </p:cNvPr>
          <p:cNvSpPr>
            <a:spLocks noGrp="1"/>
          </p:cNvSpPr>
          <p:nvPr>
            <p:ph type="body" sz="quarter" idx="21" hasCustomPrompt="1"/>
          </p:nvPr>
        </p:nvSpPr>
        <p:spPr>
          <a:xfrm>
            <a:off x="515669" y="3511518"/>
            <a:ext cx="584200" cy="584200"/>
          </a:xfrm>
          <a:prstGeom prst="ellipse">
            <a:avLst/>
          </a:prstGeom>
          <a:solidFill>
            <a:schemeClr val="accent1"/>
          </a:solidFill>
        </p:spPr>
        <p:txBody>
          <a:bodyPr lIns="0" tIns="0" rIns="0" bIns="0" anchor="ctr" anchorCtr="1">
            <a:normAutofit/>
          </a:bodyPr>
          <a:lstStyle>
            <a:lvl1pPr marL="0" indent="0" algn="ctr">
              <a:buNone/>
              <a:defRPr sz="18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5</a:t>
            </a:r>
          </a:p>
        </p:txBody>
      </p:sp>
      <p:sp>
        <p:nvSpPr>
          <p:cNvPr id="22" name="Text Placeholder 8">
            <a:extLst>
              <a:ext uri="{FF2B5EF4-FFF2-40B4-BE49-F238E27FC236}">
                <a16:creationId xmlns:a16="http://schemas.microsoft.com/office/drawing/2014/main" id="{175D2E21-B997-B939-72FA-17579F5CBB2A}"/>
              </a:ext>
            </a:extLst>
          </p:cNvPr>
          <p:cNvSpPr>
            <a:spLocks noGrp="1"/>
          </p:cNvSpPr>
          <p:nvPr>
            <p:ph type="body" sz="quarter" idx="22"/>
          </p:nvPr>
        </p:nvSpPr>
        <p:spPr>
          <a:xfrm>
            <a:off x="1285606" y="3511518"/>
            <a:ext cx="4621505"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dirty="0"/>
              <a:t>Click to edit Master text styles</a:t>
            </a:r>
          </a:p>
        </p:txBody>
      </p:sp>
      <p:sp>
        <p:nvSpPr>
          <p:cNvPr id="23" name="Text Placeholder 3">
            <a:extLst>
              <a:ext uri="{FF2B5EF4-FFF2-40B4-BE49-F238E27FC236}">
                <a16:creationId xmlns:a16="http://schemas.microsoft.com/office/drawing/2014/main" id="{BBE2B8E5-A304-B07B-649D-66B7CCAD6B07}"/>
              </a:ext>
            </a:extLst>
          </p:cNvPr>
          <p:cNvSpPr>
            <a:spLocks noGrp="1"/>
          </p:cNvSpPr>
          <p:nvPr>
            <p:ph type="body" sz="quarter" idx="23" hasCustomPrompt="1"/>
          </p:nvPr>
        </p:nvSpPr>
        <p:spPr>
          <a:xfrm>
            <a:off x="6265554" y="3511518"/>
            <a:ext cx="584200" cy="584200"/>
          </a:xfrm>
          <a:prstGeom prst="ellipse">
            <a:avLst/>
          </a:prstGeom>
          <a:solidFill>
            <a:schemeClr val="accent1"/>
          </a:solidFill>
        </p:spPr>
        <p:txBody>
          <a:bodyPr lIns="0" tIns="0" rIns="0" bIns="0" anchor="ctr" anchorCtr="1">
            <a:normAutofit/>
          </a:bodyPr>
          <a:lstStyle>
            <a:lvl1pPr marL="0" indent="0" algn="ctr">
              <a:buNone/>
              <a:defRPr sz="18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6</a:t>
            </a:r>
          </a:p>
        </p:txBody>
      </p:sp>
      <p:sp>
        <p:nvSpPr>
          <p:cNvPr id="24" name="Text Placeholder 8">
            <a:extLst>
              <a:ext uri="{FF2B5EF4-FFF2-40B4-BE49-F238E27FC236}">
                <a16:creationId xmlns:a16="http://schemas.microsoft.com/office/drawing/2014/main" id="{D41E3900-A916-F86C-DEB3-C1ADBBEDCC17}"/>
              </a:ext>
            </a:extLst>
          </p:cNvPr>
          <p:cNvSpPr>
            <a:spLocks noGrp="1"/>
          </p:cNvSpPr>
          <p:nvPr>
            <p:ph type="body" sz="quarter" idx="24"/>
          </p:nvPr>
        </p:nvSpPr>
        <p:spPr>
          <a:xfrm>
            <a:off x="7035491" y="3511518"/>
            <a:ext cx="4621505"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dirty="0"/>
              <a:t>Click to edit Master text styles</a:t>
            </a:r>
          </a:p>
        </p:txBody>
      </p:sp>
      <p:sp>
        <p:nvSpPr>
          <p:cNvPr id="25" name="Text Placeholder 3">
            <a:extLst>
              <a:ext uri="{FF2B5EF4-FFF2-40B4-BE49-F238E27FC236}">
                <a16:creationId xmlns:a16="http://schemas.microsoft.com/office/drawing/2014/main" id="{B3E104A3-85DB-6004-3A11-5035F911489F}"/>
              </a:ext>
            </a:extLst>
          </p:cNvPr>
          <p:cNvSpPr>
            <a:spLocks noGrp="1"/>
          </p:cNvSpPr>
          <p:nvPr>
            <p:ph type="body" sz="quarter" idx="25" hasCustomPrompt="1"/>
          </p:nvPr>
        </p:nvSpPr>
        <p:spPr>
          <a:xfrm>
            <a:off x="515669" y="4308861"/>
            <a:ext cx="584200" cy="584200"/>
          </a:xfrm>
          <a:prstGeom prst="ellipse">
            <a:avLst/>
          </a:prstGeom>
          <a:solidFill>
            <a:schemeClr val="accent1"/>
          </a:solidFill>
        </p:spPr>
        <p:txBody>
          <a:bodyPr lIns="0" tIns="0" rIns="0" bIns="0" anchor="ctr" anchorCtr="1">
            <a:normAutofit/>
          </a:bodyPr>
          <a:lstStyle>
            <a:lvl1pPr marL="0" indent="0" algn="ctr">
              <a:buNone/>
              <a:defRPr sz="18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7</a:t>
            </a:r>
          </a:p>
        </p:txBody>
      </p:sp>
      <p:sp>
        <p:nvSpPr>
          <p:cNvPr id="26" name="Text Placeholder 8">
            <a:extLst>
              <a:ext uri="{FF2B5EF4-FFF2-40B4-BE49-F238E27FC236}">
                <a16:creationId xmlns:a16="http://schemas.microsoft.com/office/drawing/2014/main" id="{CC05018E-3211-2043-C441-507621E5F028}"/>
              </a:ext>
            </a:extLst>
          </p:cNvPr>
          <p:cNvSpPr>
            <a:spLocks noGrp="1"/>
          </p:cNvSpPr>
          <p:nvPr>
            <p:ph type="body" sz="quarter" idx="26"/>
          </p:nvPr>
        </p:nvSpPr>
        <p:spPr>
          <a:xfrm>
            <a:off x="1285606" y="4308861"/>
            <a:ext cx="4621505"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dirty="0"/>
              <a:t>Click to edit Master text styles</a:t>
            </a:r>
          </a:p>
        </p:txBody>
      </p:sp>
      <p:sp>
        <p:nvSpPr>
          <p:cNvPr id="27" name="Text Placeholder 3">
            <a:extLst>
              <a:ext uri="{FF2B5EF4-FFF2-40B4-BE49-F238E27FC236}">
                <a16:creationId xmlns:a16="http://schemas.microsoft.com/office/drawing/2014/main" id="{C3223CAC-ACE0-F829-7DBC-0484443DB87B}"/>
              </a:ext>
            </a:extLst>
          </p:cNvPr>
          <p:cNvSpPr>
            <a:spLocks noGrp="1"/>
          </p:cNvSpPr>
          <p:nvPr>
            <p:ph type="body" sz="quarter" idx="27" hasCustomPrompt="1"/>
          </p:nvPr>
        </p:nvSpPr>
        <p:spPr>
          <a:xfrm>
            <a:off x="6265554" y="4308861"/>
            <a:ext cx="584200" cy="584200"/>
          </a:xfrm>
          <a:prstGeom prst="ellipse">
            <a:avLst/>
          </a:prstGeom>
          <a:solidFill>
            <a:schemeClr val="accent1"/>
          </a:solidFill>
        </p:spPr>
        <p:txBody>
          <a:bodyPr lIns="0" tIns="0" rIns="0" bIns="0" anchor="ctr" anchorCtr="1">
            <a:normAutofit/>
          </a:bodyPr>
          <a:lstStyle>
            <a:lvl1pPr marL="0" indent="0" algn="ctr">
              <a:buNone/>
              <a:defRPr sz="18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8</a:t>
            </a:r>
          </a:p>
        </p:txBody>
      </p:sp>
      <p:sp>
        <p:nvSpPr>
          <p:cNvPr id="28" name="Text Placeholder 8">
            <a:extLst>
              <a:ext uri="{FF2B5EF4-FFF2-40B4-BE49-F238E27FC236}">
                <a16:creationId xmlns:a16="http://schemas.microsoft.com/office/drawing/2014/main" id="{1425AE6C-AD38-6391-BD1B-8C66F33D5105}"/>
              </a:ext>
            </a:extLst>
          </p:cNvPr>
          <p:cNvSpPr>
            <a:spLocks noGrp="1"/>
          </p:cNvSpPr>
          <p:nvPr>
            <p:ph type="body" sz="quarter" idx="28"/>
          </p:nvPr>
        </p:nvSpPr>
        <p:spPr>
          <a:xfrm>
            <a:off x="7035491" y="4308861"/>
            <a:ext cx="4621505"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dirty="0"/>
              <a:t>Click to edit Master text styles</a:t>
            </a:r>
          </a:p>
        </p:txBody>
      </p:sp>
      <p:sp>
        <p:nvSpPr>
          <p:cNvPr id="29" name="Text Placeholder 3">
            <a:extLst>
              <a:ext uri="{FF2B5EF4-FFF2-40B4-BE49-F238E27FC236}">
                <a16:creationId xmlns:a16="http://schemas.microsoft.com/office/drawing/2014/main" id="{71CBF9F8-9690-AFB8-BB42-48DACE4CD259}"/>
              </a:ext>
            </a:extLst>
          </p:cNvPr>
          <p:cNvSpPr>
            <a:spLocks noGrp="1"/>
          </p:cNvSpPr>
          <p:nvPr>
            <p:ph type="body" sz="quarter" idx="29" hasCustomPrompt="1"/>
          </p:nvPr>
        </p:nvSpPr>
        <p:spPr>
          <a:xfrm>
            <a:off x="515669" y="5102554"/>
            <a:ext cx="584200" cy="584200"/>
          </a:xfrm>
          <a:prstGeom prst="ellipse">
            <a:avLst/>
          </a:prstGeom>
          <a:solidFill>
            <a:schemeClr val="accent1"/>
          </a:solidFill>
        </p:spPr>
        <p:txBody>
          <a:bodyPr lIns="0" tIns="0" rIns="0" bIns="0" anchor="ctr" anchorCtr="1">
            <a:normAutofit/>
          </a:bodyPr>
          <a:lstStyle>
            <a:lvl1pPr marL="0" indent="0" algn="ctr">
              <a:buNone/>
              <a:defRPr sz="18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9</a:t>
            </a:r>
          </a:p>
        </p:txBody>
      </p:sp>
      <p:sp>
        <p:nvSpPr>
          <p:cNvPr id="30" name="Text Placeholder 8">
            <a:extLst>
              <a:ext uri="{FF2B5EF4-FFF2-40B4-BE49-F238E27FC236}">
                <a16:creationId xmlns:a16="http://schemas.microsoft.com/office/drawing/2014/main" id="{870A85A1-791E-134E-0D92-D16B7731EAD8}"/>
              </a:ext>
            </a:extLst>
          </p:cNvPr>
          <p:cNvSpPr>
            <a:spLocks noGrp="1"/>
          </p:cNvSpPr>
          <p:nvPr>
            <p:ph type="body" sz="quarter" idx="30"/>
          </p:nvPr>
        </p:nvSpPr>
        <p:spPr>
          <a:xfrm>
            <a:off x="1285606" y="5102554"/>
            <a:ext cx="4621505"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dirty="0"/>
              <a:t>Click to edit Master text styles</a:t>
            </a:r>
          </a:p>
        </p:txBody>
      </p:sp>
      <p:sp>
        <p:nvSpPr>
          <p:cNvPr id="31" name="Text Placeholder 3">
            <a:extLst>
              <a:ext uri="{FF2B5EF4-FFF2-40B4-BE49-F238E27FC236}">
                <a16:creationId xmlns:a16="http://schemas.microsoft.com/office/drawing/2014/main" id="{A421CA34-6EB9-EFC6-6468-DF12FFAB16B2}"/>
              </a:ext>
            </a:extLst>
          </p:cNvPr>
          <p:cNvSpPr>
            <a:spLocks noGrp="1"/>
          </p:cNvSpPr>
          <p:nvPr>
            <p:ph type="body" sz="quarter" idx="31" hasCustomPrompt="1"/>
          </p:nvPr>
        </p:nvSpPr>
        <p:spPr>
          <a:xfrm>
            <a:off x="6265554" y="5102554"/>
            <a:ext cx="584200" cy="584200"/>
          </a:xfrm>
          <a:prstGeom prst="ellipse">
            <a:avLst/>
          </a:prstGeom>
          <a:solidFill>
            <a:schemeClr val="accent1"/>
          </a:solidFill>
        </p:spPr>
        <p:txBody>
          <a:bodyPr lIns="0" tIns="0" rIns="0" bIns="0" anchor="ctr" anchorCtr="1">
            <a:normAutofit/>
          </a:bodyPr>
          <a:lstStyle>
            <a:lvl1pPr marL="0" indent="0" algn="ctr">
              <a:buNone/>
              <a:defRPr sz="18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10</a:t>
            </a:r>
          </a:p>
        </p:txBody>
      </p:sp>
      <p:sp>
        <p:nvSpPr>
          <p:cNvPr id="32" name="Text Placeholder 8">
            <a:extLst>
              <a:ext uri="{FF2B5EF4-FFF2-40B4-BE49-F238E27FC236}">
                <a16:creationId xmlns:a16="http://schemas.microsoft.com/office/drawing/2014/main" id="{4287A1ED-63C9-ABAE-8B7E-3C7C5B167924}"/>
              </a:ext>
            </a:extLst>
          </p:cNvPr>
          <p:cNvSpPr>
            <a:spLocks noGrp="1"/>
          </p:cNvSpPr>
          <p:nvPr>
            <p:ph type="body" sz="quarter" idx="32"/>
          </p:nvPr>
        </p:nvSpPr>
        <p:spPr>
          <a:xfrm>
            <a:off x="7035491" y="5102554"/>
            <a:ext cx="4621505"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dirty="0"/>
              <a:t>Click to edit Master text styles</a:t>
            </a:r>
          </a:p>
        </p:txBody>
      </p:sp>
      <p:sp>
        <p:nvSpPr>
          <p:cNvPr id="10" name="Rectangle 9">
            <a:extLst>
              <a:ext uri="{FF2B5EF4-FFF2-40B4-BE49-F238E27FC236}">
                <a16:creationId xmlns:a16="http://schemas.microsoft.com/office/drawing/2014/main" id="{6FB4D757-2CEE-3342-7180-0D539F07B348}"/>
              </a:ext>
            </a:extLst>
          </p:cNvPr>
          <p:cNvSpPr/>
          <p:nvPr userDrawn="1"/>
        </p:nvSpPr>
        <p:spPr>
          <a:xfrm>
            <a:off x="0" y="6321714"/>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ooter Placeholder 4"/>
          <p:cNvSpPr>
            <a:spLocks noGrp="1"/>
          </p:cNvSpPr>
          <p:nvPr>
            <p:ph type="ftr" sz="quarter" idx="11"/>
          </p:nvPr>
        </p:nvSpPr>
        <p:spPr>
          <a:xfrm>
            <a:off x="523445" y="6321714"/>
            <a:ext cx="7403008" cy="536286"/>
          </a:xfrm>
          <a:prstGeom prst="rect">
            <a:avLst/>
          </a:prstGeom>
        </p:spPr>
        <p:txBody>
          <a:bodyPr lIns="0" tIns="0" rIns="0" bIns="0"/>
          <a:lstStyle>
            <a:lvl1pPr algn="l">
              <a:defRPr/>
            </a:lvl1pPr>
          </a:lstStyle>
          <a:p>
            <a:r>
              <a:rPr lang="en-GB" b="1" dirty="0"/>
              <a:t>NHS Bedfordshire, Luton and Milton Keynes Integrated Care Board</a:t>
            </a:r>
            <a:endParaRPr lang="en-GB" dirty="0"/>
          </a:p>
        </p:txBody>
      </p:sp>
      <p:sp>
        <p:nvSpPr>
          <p:cNvPr id="6" name="Slide Number Placeholder 5"/>
          <p:cNvSpPr>
            <a:spLocks noGrp="1"/>
          </p:cNvSpPr>
          <p:nvPr>
            <p:ph type="sldNum" sz="quarter" idx="12"/>
          </p:nvPr>
        </p:nvSpPr>
        <p:spPr>
          <a:xfrm>
            <a:off x="11208568" y="6356350"/>
            <a:ext cx="487208" cy="501649"/>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spTree>
    <p:extLst>
      <p:ext uri="{BB962C8B-B14F-4D97-AF65-F5344CB8AC3E}">
        <p14:creationId xmlns:p14="http://schemas.microsoft.com/office/powerpoint/2010/main" val="176504452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4_Two Content highlight">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3619E3F5-2AC2-1E46-A775-16FD7C561F9E}"/>
              </a:ext>
            </a:extLst>
          </p:cNvPr>
          <p:cNvSpPr>
            <a:spLocks noGrp="1"/>
          </p:cNvSpPr>
          <p:nvPr>
            <p:ph type="title"/>
          </p:nvPr>
        </p:nvSpPr>
        <p:spPr>
          <a:xfrm>
            <a:off x="523445" y="382349"/>
            <a:ext cx="8812915" cy="1234800"/>
          </a:xfrm>
        </p:spPr>
        <p:txBody>
          <a:bodyPr lIns="0" tIns="0" rIns="0" bIns="0"/>
          <a:lstStyle>
            <a:lvl1pPr algn="l">
              <a:defRPr/>
            </a:lvl1pPr>
          </a:lstStyle>
          <a:p>
            <a:r>
              <a:rPr lang="en-US" dirty="0"/>
              <a:t>Click to edit Master title style</a:t>
            </a:r>
            <a:endParaRPr lang="en-GB" dirty="0"/>
          </a:p>
        </p:txBody>
      </p:sp>
      <p:pic>
        <p:nvPicPr>
          <p:cNvPr id="14" name="Picture 13" descr="Logo NHS Bedfordshire, Luton and Milton Keynes Integrated Care Board">
            <a:extLst>
              <a:ext uri="{FF2B5EF4-FFF2-40B4-BE49-F238E27FC236}">
                <a16:creationId xmlns:a16="http://schemas.microsoft.com/office/drawing/2014/main" id="{B764F99B-AF25-2E32-27E7-CF259261A2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3" name="Content Placeholder 2"/>
          <p:cNvSpPr>
            <a:spLocks noGrp="1"/>
          </p:cNvSpPr>
          <p:nvPr>
            <p:ph sz="half" idx="1"/>
          </p:nvPr>
        </p:nvSpPr>
        <p:spPr>
          <a:xfrm>
            <a:off x="517409" y="1844824"/>
            <a:ext cx="5384800" cy="4281340"/>
          </a:xfrm>
        </p:spPr>
        <p:txBody>
          <a:bodyPr lIns="0" tIns="0" rIns="0" bIns="0">
            <a:normAutofit/>
          </a:bodyPr>
          <a:lstStyle>
            <a:lvl1pPr>
              <a:defRPr sz="2400"/>
            </a:lvl1pPr>
            <a:lvl2pPr>
              <a:defRPr sz="2200"/>
            </a:lvl2pPr>
            <a:lvl3pPr>
              <a:defRPr sz="2000"/>
            </a:lvl3pPr>
            <a:lvl4pPr>
              <a:defRPr sz="18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304940" y="1812699"/>
            <a:ext cx="5384800" cy="4313465"/>
          </a:xfrm>
          <a:solidFill>
            <a:schemeClr val="accent4"/>
          </a:solidFill>
        </p:spPr>
        <p:txBody>
          <a:bodyPr lIns="180000" tIns="180000" rIns="180000" bIns="180000">
            <a:normAutofit/>
          </a:bodyPr>
          <a:lstStyle>
            <a:lvl1pPr>
              <a:buClr>
                <a:schemeClr val="accent6"/>
              </a:buClr>
              <a:defRPr sz="2400">
                <a:solidFill>
                  <a:schemeClr val="tx1"/>
                </a:solidFill>
              </a:defRPr>
            </a:lvl1pPr>
            <a:lvl2pPr>
              <a:buClr>
                <a:schemeClr val="accent6"/>
              </a:buClr>
              <a:defRPr sz="2200">
                <a:solidFill>
                  <a:schemeClr val="tx1"/>
                </a:solidFill>
              </a:defRPr>
            </a:lvl2pPr>
            <a:lvl3pPr>
              <a:buClr>
                <a:schemeClr val="accent6"/>
              </a:buClr>
              <a:defRPr sz="2000">
                <a:solidFill>
                  <a:schemeClr val="tx1"/>
                </a:solidFill>
              </a:defRPr>
            </a:lvl3pPr>
            <a:lvl4pPr>
              <a:buClr>
                <a:schemeClr val="accent6"/>
              </a:buClr>
              <a:defRPr sz="1800">
                <a:solidFill>
                  <a:schemeClr val="tx1"/>
                </a:solidFill>
              </a:defRPr>
            </a:lvl4pPr>
            <a:lvl5pPr>
              <a:buClr>
                <a:schemeClr val="accent6"/>
              </a:buClr>
              <a:defRPr sz="1600">
                <a:solidFill>
                  <a:schemeClr val="tx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3" name="Rectangle 12">
            <a:extLst>
              <a:ext uri="{FF2B5EF4-FFF2-40B4-BE49-F238E27FC236}">
                <a16:creationId xmlns:a16="http://schemas.microsoft.com/office/drawing/2014/main" id="{0CB5C36C-7853-E989-9BB1-1879670D009A}"/>
              </a:ext>
              <a:ext uri="{C183D7F6-B498-43B3-948B-1728B52AA6E4}">
                <adec:decorative xmlns:adec="http://schemas.microsoft.com/office/drawing/2017/decorative" val="1"/>
              </a:ext>
            </a:extLst>
          </p:cNvPr>
          <p:cNvSpPr/>
          <p:nvPr userDrawn="1"/>
        </p:nvSpPr>
        <p:spPr>
          <a:xfrm>
            <a:off x="0" y="6321715"/>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ooter Placeholder 4">
            <a:extLst>
              <a:ext uri="{FF2B5EF4-FFF2-40B4-BE49-F238E27FC236}">
                <a16:creationId xmlns:a16="http://schemas.microsoft.com/office/drawing/2014/main" id="{F08A99C0-7B3E-5844-A612-5374AE59897B}"/>
              </a:ext>
            </a:extLst>
          </p:cNvPr>
          <p:cNvSpPr>
            <a:spLocks noGrp="1"/>
          </p:cNvSpPr>
          <p:nvPr>
            <p:ph type="ftr" sz="quarter" idx="11"/>
          </p:nvPr>
        </p:nvSpPr>
        <p:spPr>
          <a:xfrm>
            <a:off x="523445" y="6321714"/>
            <a:ext cx="7403008" cy="536286"/>
          </a:xfrm>
          <a:prstGeom prst="rect">
            <a:avLst/>
          </a:prstGeom>
        </p:spPr>
        <p:txBody>
          <a:bodyPr lIns="0" tIns="0" rIns="0" bIns="0"/>
          <a:lstStyle>
            <a:lvl1pPr algn="l">
              <a:defRPr/>
            </a:lvl1pPr>
          </a:lstStyle>
          <a:p>
            <a:r>
              <a:rPr lang="en-GB" b="1" dirty="0"/>
              <a:t>NHS Bedfordshire, Luton and Milton Keynes Integrated Care Board</a:t>
            </a:r>
            <a:endParaRPr lang="en-GB" dirty="0"/>
          </a:p>
        </p:txBody>
      </p:sp>
      <p:sp>
        <p:nvSpPr>
          <p:cNvPr id="10" name="Slide Number Placeholder 5">
            <a:extLst>
              <a:ext uri="{FF2B5EF4-FFF2-40B4-BE49-F238E27FC236}">
                <a16:creationId xmlns:a16="http://schemas.microsoft.com/office/drawing/2014/main" id="{F8E4235F-1C61-9E4D-A174-0DABA0547BDE}"/>
              </a:ext>
            </a:extLst>
          </p:cNvPr>
          <p:cNvSpPr>
            <a:spLocks noGrp="1"/>
          </p:cNvSpPr>
          <p:nvPr>
            <p:ph type="sldNum" sz="quarter" idx="12"/>
          </p:nvPr>
        </p:nvSpPr>
        <p:spPr>
          <a:xfrm>
            <a:off x="11208568" y="6321714"/>
            <a:ext cx="487208" cy="536286"/>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spTree>
    <p:extLst>
      <p:ext uri="{BB962C8B-B14F-4D97-AF65-F5344CB8AC3E}">
        <p14:creationId xmlns:p14="http://schemas.microsoft.com/office/powerpoint/2010/main" val="149917606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5_Two Content highlight">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3619E3F5-2AC2-1E46-A775-16FD7C561F9E}"/>
              </a:ext>
            </a:extLst>
          </p:cNvPr>
          <p:cNvSpPr>
            <a:spLocks noGrp="1"/>
          </p:cNvSpPr>
          <p:nvPr>
            <p:ph type="title"/>
          </p:nvPr>
        </p:nvSpPr>
        <p:spPr>
          <a:xfrm>
            <a:off x="523445" y="382349"/>
            <a:ext cx="8812915" cy="1234800"/>
          </a:xfrm>
        </p:spPr>
        <p:txBody>
          <a:bodyPr lIns="0" tIns="0" rIns="0" bIns="0"/>
          <a:lstStyle>
            <a:lvl1pPr algn="l">
              <a:defRPr/>
            </a:lvl1pPr>
          </a:lstStyle>
          <a:p>
            <a:r>
              <a:rPr lang="en-US" dirty="0"/>
              <a:t>Click to edit Master title style</a:t>
            </a:r>
            <a:endParaRPr lang="en-GB" dirty="0"/>
          </a:p>
        </p:txBody>
      </p:sp>
      <p:pic>
        <p:nvPicPr>
          <p:cNvPr id="14" name="Picture 13" descr="Logo NHS Bedfordshire, Luton and Milton Keynes Integrated Care Board">
            <a:extLst>
              <a:ext uri="{FF2B5EF4-FFF2-40B4-BE49-F238E27FC236}">
                <a16:creationId xmlns:a16="http://schemas.microsoft.com/office/drawing/2014/main" id="{B764F99B-AF25-2E32-27E7-CF259261A2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3" name="Content Placeholder 2"/>
          <p:cNvSpPr>
            <a:spLocks noGrp="1"/>
          </p:cNvSpPr>
          <p:nvPr>
            <p:ph sz="half" idx="1"/>
          </p:nvPr>
        </p:nvSpPr>
        <p:spPr>
          <a:xfrm>
            <a:off x="517409" y="1844824"/>
            <a:ext cx="5384800" cy="4281340"/>
          </a:xfrm>
        </p:spPr>
        <p:txBody>
          <a:bodyPr lIns="0" tIns="0" rIns="0" bIns="0">
            <a:normAutofit/>
          </a:bodyPr>
          <a:lstStyle>
            <a:lvl1pPr>
              <a:defRPr sz="2400"/>
            </a:lvl1pPr>
            <a:lvl2pPr>
              <a:defRPr sz="2200"/>
            </a:lvl2pPr>
            <a:lvl3pPr>
              <a:defRPr sz="2000"/>
            </a:lvl3pPr>
            <a:lvl4pPr>
              <a:defRPr sz="18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304940" y="1812699"/>
            <a:ext cx="5384800" cy="4313465"/>
          </a:xfrm>
          <a:solidFill>
            <a:schemeClr val="accent5"/>
          </a:solidFill>
        </p:spPr>
        <p:txBody>
          <a:bodyPr lIns="180000" tIns="180000" rIns="180000" bIns="180000">
            <a:normAutofit/>
          </a:bodyPr>
          <a:lstStyle>
            <a:lvl1pPr>
              <a:buClr>
                <a:schemeClr val="accent6"/>
              </a:buClr>
              <a:defRPr sz="2400">
                <a:solidFill>
                  <a:schemeClr val="tx1"/>
                </a:solidFill>
              </a:defRPr>
            </a:lvl1pPr>
            <a:lvl2pPr>
              <a:buClr>
                <a:schemeClr val="accent6"/>
              </a:buClr>
              <a:defRPr sz="2200">
                <a:solidFill>
                  <a:schemeClr val="tx1"/>
                </a:solidFill>
              </a:defRPr>
            </a:lvl2pPr>
            <a:lvl3pPr>
              <a:buClr>
                <a:schemeClr val="accent6"/>
              </a:buClr>
              <a:defRPr sz="2000">
                <a:solidFill>
                  <a:schemeClr val="tx1"/>
                </a:solidFill>
              </a:defRPr>
            </a:lvl3pPr>
            <a:lvl4pPr>
              <a:buClr>
                <a:schemeClr val="accent6"/>
              </a:buClr>
              <a:defRPr sz="1800">
                <a:solidFill>
                  <a:schemeClr val="tx1"/>
                </a:solidFill>
              </a:defRPr>
            </a:lvl4pPr>
            <a:lvl5pPr>
              <a:buClr>
                <a:schemeClr val="accent6"/>
              </a:buClr>
              <a:defRPr sz="1600">
                <a:solidFill>
                  <a:schemeClr val="tx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levels</a:t>
            </a:r>
            <a:endParaRPr lang="en-GB" dirty="0"/>
          </a:p>
        </p:txBody>
      </p:sp>
      <p:sp>
        <p:nvSpPr>
          <p:cNvPr id="13" name="Rectangle 12">
            <a:extLst>
              <a:ext uri="{FF2B5EF4-FFF2-40B4-BE49-F238E27FC236}">
                <a16:creationId xmlns:a16="http://schemas.microsoft.com/office/drawing/2014/main" id="{0CB5C36C-7853-E989-9BB1-1879670D009A}"/>
              </a:ext>
              <a:ext uri="{C183D7F6-B498-43B3-948B-1728B52AA6E4}">
                <adec:decorative xmlns:adec="http://schemas.microsoft.com/office/drawing/2017/decorative" val="1"/>
              </a:ext>
            </a:extLst>
          </p:cNvPr>
          <p:cNvSpPr/>
          <p:nvPr userDrawn="1"/>
        </p:nvSpPr>
        <p:spPr>
          <a:xfrm>
            <a:off x="0" y="6321715"/>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ooter Placeholder 4">
            <a:extLst>
              <a:ext uri="{FF2B5EF4-FFF2-40B4-BE49-F238E27FC236}">
                <a16:creationId xmlns:a16="http://schemas.microsoft.com/office/drawing/2014/main" id="{F08A99C0-7B3E-5844-A612-5374AE59897B}"/>
              </a:ext>
            </a:extLst>
          </p:cNvPr>
          <p:cNvSpPr>
            <a:spLocks noGrp="1"/>
          </p:cNvSpPr>
          <p:nvPr>
            <p:ph type="ftr" sz="quarter" idx="11"/>
          </p:nvPr>
        </p:nvSpPr>
        <p:spPr>
          <a:xfrm>
            <a:off x="523445" y="6321714"/>
            <a:ext cx="7403008" cy="536286"/>
          </a:xfrm>
          <a:prstGeom prst="rect">
            <a:avLst/>
          </a:prstGeom>
        </p:spPr>
        <p:txBody>
          <a:bodyPr lIns="0" tIns="0" rIns="0" bIns="0"/>
          <a:lstStyle>
            <a:lvl1pPr algn="l">
              <a:defRPr/>
            </a:lvl1pPr>
          </a:lstStyle>
          <a:p>
            <a:r>
              <a:rPr lang="en-GB" b="1" dirty="0"/>
              <a:t>NHS Bedfordshire, Luton and Milton Keynes Integrated Care Board</a:t>
            </a:r>
            <a:endParaRPr lang="en-GB" dirty="0"/>
          </a:p>
        </p:txBody>
      </p:sp>
      <p:sp>
        <p:nvSpPr>
          <p:cNvPr id="10" name="Slide Number Placeholder 5">
            <a:extLst>
              <a:ext uri="{FF2B5EF4-FFF2-40B4-BE49-F238E27FC236}">
                <a16:creationId xmlns:a16="http://schemas.microsoft.com/office/drawing/2014/main" id="{F8E4235F-1C61-9E4D-A174-0DABA0547BDE}"/>
              </a:ext>
            </a:extLst>
          </p:cNvPr>
          <p:cNvSpPr>
            <a:spLocks noGrp="1"/>
          </p:cNvSpPr>
          <p:nvPr>
            <p:ph type="sldNum" sz="quarter" idx="12"/>
          </p:nvPr>
        </p:nvSpPr>
        <p:spPr>
          <a:xfrm>
            <a:off x="11208568" y="6321714"/>
            <a:ext cx="487208" cy="536286"/>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spTree>
    <p:extLst>
      <p:ext uri="{BB962C8B-B14F-4D97-AF65-F5344CB8AC3E}">
        <p14:creationId xmlns:p14="http://schemas.microsoft.com/office/powerpoint/2010/main" val="394439468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15A8C793-FBE8-8D42-B07F-A2F1061D2987}"/>
              </a:ext>
            </a:extLst>
          </p:cNvPr>
          <p:cNvSpPr>
            <a:spLocks noGrp="1"/>
          </p:cNvSpPr>
          <p:nvPr>
            <p:ph type="title"/>
          </p:nvPr>
        </p:nvSpPr>
        <p:spPr>
          <a:xfrm>
            <a:off x="523445" y="382349"/>
            <a:ext cx="8812915" cy="1234800"/>
          </a:xfrm>
        </p:spPr>
        <p:txBody>
          <a:bodyPr lIns="0" tIns="0" rIns="0" bIns="0"/>
          <a:lstStyle>
            <a:lvl1pPr algn="l">
              <a:defRPr/>
            </a:lvl1pPr>
          </a:lstStyle>
          <a:p>
            <a:r>
              <a:rPr lang="en-US" dirty="0"/>
              <a:t>Click to edit Master title style</a:t>
            </a:r>
            <a:endParaRPr lang="en-GB" dirty="0"/>
          </a:p>
        </p:txBody>
      </p:sp>
      <p:pic>
        <p:nvPicPr>
          <p:cNvPr id="7" name="Picture 6" descr="Logo NHS Bedfordshire, Luton and Milton Keynes Integrated Care Board">
            <a:extLst>
              <a:ext uri="{FF2B5EF4-FFF2-40B4-BE49-F238E27FC236}">
                <a16:creationId xmlns:a16="http://schemas.microsoft.com/office/drawing/2014/main" id="{5BACF042-79E8-0995-0238-D587D62DAC5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12" name="Rectangle 11">
            <a:extLst>
              <a:ext uri="{FF2B5EF4-FFF2-40B4-BE49-F238E27FC236}">
                <a16:creationId xmlns:a16="http://schemas.microsoft.com/office/drawing/2014/main" id="{69E33F2C-1B2A-39E2-00E5-669A242E6E7A}"/>
              </a:ext>
              <a:ext uri="{C183D7F6-B498-43B3-948B-1728B52AA6E4}">
                <adec:decorative xmlns:adec="http://schemas.microsoft.com/office/drawing/2017/decorative" val="1"/>
              </a:ext>
            </a:extLst>
          </p:cNvPr>
          <p:cNvSpPr/>
          <p:nvPr userDrawn="1"/>
        </p:nvSpPr>
        <p:spPr>
          <a:xfrm>
            <a:off x="0" y="6321715"/>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Footer Placeholder 4">
            <a:extLst>
              <a:ext uri="{FF2B5EF4-FFF2-40B4-BE49-F238E27FC236}">
                <a16:creationId xmlns:a16="http://schemas.microsoft.com/office/drawing/2014/main" id="{B080E96A-B518-CC4C-93D4-FB346BDBEC7A}"/>
              </a:ext>
            </a:extLst>
          </p:cNvPr>
          <p:cNvSpPr>
            <a:spLocks noGrp="1"/>
          </p:cNvSpPr>
          <p:nvPr>
            <p:ph type="ftr" sz="quarter" idx="11"/>
          </p:nvPr>
        </p:nvSpPr>
        <p:spPr>
          <a:xfrm>
            <a:off x="523445" y="6321714"/>
            <a:ext cx="7403008" cy="536285"/>
          </a:xfrm>
          <a:prstGeom prst="rect">
            <a:avLst/>
          </a:prstGeom>
        </p:spPr>
        <p:txBody>
          <a:bodyPr lIns="0" tIns="0" rIns="0" bIns="0"/>
          <a:lstStyle>
            <a:lvl1pPr algn="l">
              <a:defRPr/>
            </a:lvl1pPr>
          </a:lstStyle>
          <a:p>
            <a:r>
              <a:rPr lang="en-GB" b="1" dirty="0"/>
              <a:t>NHS Bedfordshire, Luton and Milton Keynes Integrated Care Board</a:t>
            </a:r>
            <a:endParaRPr lang="en-GB" dirty="0"/>
          </a:p>
        </p:txBody>
      </p:sp>
      <p:sp>
        <p:nvSpPr>
          <p:cNvPr id="9" name="Slide Number Placeholder 5">
            <a:extLst>
              <a:ext uri="{FF2B5EF4-FFF2-40B4-BE49-F238E27FC236}">
                <a16:creationId xmlns:a16="http://schemas.microsoft.com/office/drawing/2014/main" id="{933095F4-8AE0-C24B-9632-EA99B62C401B}"/>
              </a:ext>
            </a:extLst>
          </p:cNvPr>
          <p:cNvSpPr>
            <a:spLocks noGrp="1"/>
          </p:cNvSpPr>
          <p:nvPr>
            <p:ph type="sldNum" sz="quarter" idx="12"/>
          </p:nvPr>
        </p:nvSpPr>
        <p:spPr>
          <a:xfrm>
            <a:off x="11208568" y="6321714"/>
            <a:ext cx="487208" cy="536285"/>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spTree>
    <p:extLst>
      <p:ext uri="{BB962C8B-B14F-4D97-AF65-F5344CB8AC3E}">
        <p14:creationId xmlns:p14="http://schemas.microsoft.com/office/powerpoint/2010/main" val="360316019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Blank + logo">
    <p:spTree>
      <p:nvGrpSpPr>
        <p:cNvPr id="1" name=""/>
        <p:cNvGrpSpPr/>
        <p:nvPr/>
      </p:nvGrpSpPr>
      <p:grpSpPr>
        <a:xfrm>
          <a:off x="0" y="0"/>
          <a:ext cx="0" cy="0"/>
          <a:chOff x="0" y="0"/>
          <a:chExt cx="0" cy="0"/>
        </a:xfrm>
      </p:grpSpPr>
      <p:pic>
        <p:nvPicPr>
          <p:cNvPr id="11" name="Picture 10" descr="Logo NHS Bedfordshire, Luton and Milton Keynes Integrated Care Board">
            <a:extLst>
              <a:ext uri="{FF2B5EF4-FFF2-40B4-BE49-F238E27FC236}">
                <a16:creationId xmlns:a16="http://schemas.microsoft.com/office/drawing/2014/main" id="{EC7059DA-B8A9-1906-D3A8-7D072ADB01A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10" name="Rectangle 9">
            <a:extLst>
              <a:ext uri="{FF2B5EF4-FFF2-40B4-BE49-F238E27FC236}">
                <a16:creationId xmlns:a16="http://schemas.microsoft.com/office/drawing/2014/main" id="{03B23630-2978-FE3C-C5A4-0137AA831B04}"/>
              </a:ext>
              <a:ext uri="{C183D7F6-B498-43B3-948B-1728B52AA6E4}">
                <adec:decorative xmlns:adec="http://schemas.microsoft.com/office/drawing/2017/decorative" val="1"/>
              </a:ext>
            </a:extLst>
          </p:cNvPr>
          <p:cNvSpPr/>
          <p:nvPr userDrawn="1"/>
        </p:nvSpPr>
        <p:spPr>
          <a:xfrm>
            <a:off x="0" y="6321715"/>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Footer Placeholder 4">
            <a:extLst>
              <a:ext uri="{FF2B5EF4-FFF2-40B4-BE49-F238E27FC236}">
                <a16:creationId xmlns:a16="http://schemas.microsoft.com/office/drawing/2014/main" id="{0B8AFA2F-E014-7040-ADF0-F9D5345AA06D}"/>
              </a:ext>
            </a:extLst>
          </p:cNvPr>
          <p:cNvSpPr>
            <a:spLocks noGrp="1"/>
          </p:cNvSpPr>
          <p:nvPr>
            <p:ph type="ftr" sz="quarter" idx="11"/>
          </p:nvPr>
        </p:nvSpPr>
        <p:spPr>
          <a:xfrm>
            <a:off x="523445" y="6321714"/>
            <a:ext cx="7403008" cy="536285"/>
          </a:xfrm>
          <a:prstGeom prst="rect">
            <a:avLst/>
          </a:prstGeom>
        </p:spPr>
        <p:txBody>
          <a:bodyPr lIns="0" tIns="0" rIns="0" bIns="0"/>
          <a:lstStyle>
            <a:lvl1pPr algn="l">
              <a:defRPr/>
            </a:lvl1pPr>
          </a:lstStyle>
          <a:p>
            <a:r>
              <a:rPr lang="en-GB" b="1" dirty="0"/>
              <a:t>NHS Bedfordshire, Luton and Milton Keynes Integrated Care Board</a:t>
            </a:r>
            <a:endParaRPr lang="en-GB" dirty="0"/>
          </a:p>
        </p:txBody>
      </p:sp>
      <p:sp>
        <p:nvSpPr>
          <p:cNvPr id="7" name="Slide Number Placeholder 5">
            <a:extLst>
              <a:ext uri="{FF2B5EF4-FFF2-40B4-BE49-F238E27FC236}">
                <a16:creationId xmlns:a16="http://schemas.microsoft.com/office/drawing/2014/main" id="{E40110C9-9253-6E4E-959D-9ED728D2BD11}"/>
              </a:ext>
            </a:extLst>
          </p:cNvPr>
          <p:cNvSpPr>
            <a:spLocks noGrp="1"/>
          </p:cNvSpPr>
          <p:nvPr>
            <p:ph type="sldNum" sz="quarter" idx="12"/>
          </p:nvPr>
        </p:nvSpPr>
        <p:spPr>
          <a:xfrm>
            <a:off x="11208568" y="6321714"/>
            <a:ext cx="487208" cy="536285"/>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spTree>
    <p:extLst>
      <p:ext uri="{BB962C8B-B14F-4D97-AF65-F5344CB8AC3E}">
        <p14:creationId xmlns:p14="http://schemas.microsoft.com/office/powerpoint/2010/main" val="302176750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3B23630-2978-FE3C-C5A4-0137AA831B04}"/>
              </a:ext>
              <a:ext uri="{C183D7F6-B498-43B3-948B-1728B52AA6E4}">
                <adec:decorative xmlns:adec="http://schemas.microsoft.com/office/drawing/2017/decorative" val="1"/>
              </a:ext>
            </a:extLst>
          </p:cNvPr>
          <p:cNvSpPr/>
          <p:nvPr userDrawn="1"/>
        </p:nvSpPr>
        <p:spPr>
          <a:xfrm>
            <a:off x="0" y="6321715"/>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Footer Placeholder 4">
            <a:extLst>
              <a:ext uri="{FF2B5EF4-FFF2-40B4-BE49-F238E27FC236}">
                <a16:creationId xmlns:a16="http://schemas.microsoft.com/office/drawing/2014/main" id="{0B8AFA2F-E014-7040-ADF0-F9D5345AA06D}"/>
              </a:ext>
            </a:extLst>
          </p:cNvPr>
          <p:cNvSpPr>
            <a:spLocks noGrp="1"/>
          </p:cNvSpPr>
          <p:nvPr>
            <p:ph type="ftr" sz="quarter" idx="11"/>
          </p:nvPr>
        </p:nvSpPr>
        <p:spPr>
          <a:xfrm>
            <a:off x="523445" y="6321714"/>
            <a:ext cx="7403008" cy="536285"/>
          </a:xfrm>
          <a:prstGeom prst="rect">
            <a:avLst/>
          </a:prstGeom>
        </p:spPr>
        <p:txBody>
          <a:bodyPr lIns="0" tIns="0" rIns="0" bIns="0"/>
          <a:lstStyle>
            <a:lvl1pPr algn="l">
              <a:defRPr/>
            </a:lvl1pPr>
          </a:lstStyle>
          <a:p>
            <a:r>
              <a:rPr lang="en-GB" b="1" dirty="0"/>
              <a:t>NHS Bedfordshire, Luton and Milton Keynes Integrated Care Board</a:t>
            </a:r>
            <a:endParaRPr lang="en-GB" dirty="0"/>
          </a:p>
        </p:txBody>
      </p:sp>
      <p:sp>
        <p:nvSpPr>
          <p:cNvPr id="7" name="Slide Number Placeholder 5">
            <a:extLst>
              <a:ext uri="{FF2B5EF4-FFF2-40B4-BE49-F238E27FC236}">
                <a16:creationId xmlns:a16="http://schemas.microsoft.com/office/drawing/2014/main" id="{E40110C9-9253-6E4E-959D-9ED728D2BD11}"/>
              </a:ext>
            </a:extLst>
          </p:cNvPr>
          <p:cNvSpPr>
            <a:spLocks noGrp="1"/>
          </p:cNvSpPr>
          <p:nvPr>
            <p:ph type="sldNum" sz="quarter" idx="12"/>
          </p:nvPr>
        </p:nvSpPr>
        <p:spPr>
          <a:xfrm>
            <a:off x="11208568" y="6321714"/>
            <a:ext cx="487208" cy="536285"/>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spTree>
    <p:extLst>
      <p:ext uri="{BB962C8B-B14F-4D97-AF65-F5344CB8AC3E}">
        <p14:creationId xmlns:p14="http://schemas.microsoft.com/office/powerpoint/2010/main" val="28015584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Conten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23445" y="382349"/>
            <a:ext cx="8812915" cy="1234800"/>
          </a:xfrm>
        </p:spPr>
        <p:txBody>
          <a:bodyPr lIns="0" tIns="0" rIns="0" bIns="0"/>
          <a:lstStyle>
            <a:lvl1pPr algn="l">
              <a:defRPr/>
            </a:lvl1pPr>
          </a:lstStyle>
          <a:p>
            <a:r>
              <a:rPr lang="en-US" dirty="0"/>
              <a:t>Contents</a:t>
            </a:r>
            <a:endParaRPr lang="en-GB" dirty="0"/>
          </a:p>
        </p:txBody>
      </p:sp>
      <p:pic>
        <p:nvPicPr>
          <p:cNvPr id="12" name="Picture 11" descr="Logo NHS Bedfordshire, Luton and Milton Keynes Integrated Care Board">
            <a:extLst>
              <a:ext uri="{FF2B5EF4-FFF2-40B4-BE49-F238E27FC236}">
                <a16:creationId xmlns:a16="http://schemas.microsoft.com/office/drawing/2014/main" id="{F2F551F1-B167-DDAD-F5C7-709FF9793E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33" name="Text Placeholder 3">
            <a:extLst>
              <a:ext uri="{FF2B5EF4-FFF2-40B4-BE49-F238E27FC236}">
                <a16:creationId xmlns:a16="http://schemas.microsoft.com/office/drawing/2014/main" id="{957936EC-59EB-14A9-0E47-A099941D48DD}"/>
              </a:ext>
            </a:extLst>
          </p:cNvPr>
          <p:cNvSpPr>
            <a:spLocks noGrp="1"/>
          </p:cNvSpPr>
          <p:nvPr>
            <p:ph type="body" sz="quarter" idx="13" hasCustomPrompt="1"/>
          </p:nvPr>
        </p:nvSpPr>
        <p:spPr>
          <a:xfrm>
            <a:off x="515669" y="1916832"/>
            <a:ext cx="584200" cy="584200"/>
          </a:xfrm>
          <a:prstGeom prst="ellipse">
            <a:avLst/>
          </a:prstGeom>
          <a:solidFill>
            <a:schemeClr val="accent1"/>
          </a:solidFill>
        </p:spPr>
        <p:txBody>
          <a:bodyPr lIns="0" tIns="0" rIns="0" bIns="0" anchor="ctr" anchorCtr="1">
            <a:normAutofit/>
          </a:bodyPr>
          <a:lstStyle>
            <a:lvl1pPr marL="0" indent="0" algn="ctr">
              <a:buNone/>
              <a:defRPr sz="18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1</a:t>
            </a:r>
          </a:p>
        </p:txBody>
      </p:sp>
      <p:sp>
        <p:nvSpPr>
          <p:cNvPr id="34" name="Text Placeholder 8">
            <a:extLst>
              <a:ext uri="{FF2B5EF4-FFF2-40B4-BE49-F238E27FC236}">
                <a16:creationId xmlns:a16="http://schemas.microsoft.com/office/drawing/2014/main" id="{A791989F-B054-1E7C-3B13-38F9C3D84A42}"/>
              </a:ext>
            </a:extLst>
          </p:cNvPr>
          <p:cNvSpPr>
            <a:spLocks noGrp="1"/>
          </p:cNvSpPr>
          <p:nvPr>
            <p:ph type="body" sz="quarter" idx="14"/>
          </p:nvPr>
        </p:nvSpPr>
        <p:spPr>
          <a:xfrm>
            <a:off x="1285606" y="1916832"/>
            <a:ext cx="10390725"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dirty="0"/>
              <a:t>Click to edit Master text styles</a:t>
            </a:r>
          </a:p>
        </p:txBody>
      </p:sp>
      <p:sp>
        <p:nvSpPr>
          <p:cNvPr id="35" name="Text Placeholder 3">
            <a:extLst>
              <a:ext uri="{FF2B5EF4-FFF2-40B4-BE49-F238E27FC236}">
                <a16:creationId xmlns:a16="http://schemas.microsoft.com/office/drawing/2014/main" id="{4D6EABD4-789E-42F8-EEC8-84FB15E785C7}"/>
              </a:ext>
            </a:extLst>
          </p:cNvPr>
          <p:cNvSpPr>
            <a:spLocks noGrp="1"/>
          </p:cNvSpPr>
          <p:nvPr>
            <p:ph type="body" sz="quarter" idx="17" hasCustomPrompt="1"/>
          </p:nvPr>
        </p:nvSpPr>
        <p:spPr>
          <a:xfrm>
            <a:off x="515669" y="2714175"/>
            <a:ext cx="584200" cy="584200"/>
          </a:xfrm>
          <a:prstGeom prst="ellipse">
            <a:avLst/>
          </a:prstGeom>
          <a:solidFill>
            <a:schemeClr val="accent1"/>
          </a:solidFill>
        </p:spPr>
        <p:txBody>
          <a:bodyPr lIns="0" tIns="0" rIns="0" bIns="0" anchor="ctr" anchorCtr="1">
            <a:normAutofit/>
          </a:bodyPr>
          <a:lstStyle>
            <a:lvl1pPr marL="0" indent="0" algn="ctr">
              <a:buNone/>
              <a:defRPr sz="18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2</a:t>
            </a:r>
          </a:p>
        </p:txBody>
      </p:sp>
      <p:sp>
        <p:nvSpPr>
          <p:cNvPr id="36" name="Text Placeholder 8">
            <a:extLst>
              <a:ext uri="{FF2B5EF4-FFF2-40B4-BE49-F238E27FC236}">
                <a16:creationId xmlns:a16="http://schemas.microsoft.com/office/drawing/2014/main" id="{541ED023-3D59-0881-35EF-7A361C748F7C}"/>
              </a:ext>
            </a:extLst>
          </p:cNvPr>
          <p:cNvSpPr>
            <a:spLocks noGrp="1"/>
          </p:cNvSpPr>
          <p:nvPr>
            <p:ph type="body" sz="quarter" idx="18"/>
          </p:nvPr>
        </p:nvSpPr>
        <p:spPr>
          <a:xfrm>
            <a:off x="1285606" y="2714175"/>
            <a:ext cx="10390725"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dirty="0"/>
              <a:t>Click to edit Master text styles</a:t>
            </a:r>
          </a:p>
        </p:txBody>
      </p:sp>
      <p:sp>
        <p:nvSpPr>
          <p:cNvPr id="37" name="Text Placeholder 3">
            <a:extLst>
              <a:ext uri="{FF2B5EF4-FFF2-40B4-BE49-F238E27FC236}">
                <a16:creationId xmlns:a16="http://schemas.microsoft.com/office/drawing/2014/main" id="{15BF37D5-9537-2421-FA08-D1557413B450}"/>
              </a:ext>
            </a:extLst>
          </p:cNvPr>
          <p:cNvSpPr>
            <a:spLocks noGrp="1"/>
          </p:cNvSpPr>
          <p:nvPr>
            <p:ph type="body" sz="quarter" idx="21" hasCustomPrompt="1"/>
          </p:nvPr>
        </p:nvSpPr>
        <p:spPr>
          <a:xfrm>
            <a:off x="515669" y="3511518"/>
            <a:ext cx="584200" cy="584200"/>
          </a:xfrm>
          <a:prstGeom prst="ellipse">
            <a:avLst/>
          </a:prstGeom>
          <a:solidFill>
            <a:schemeClr val="accent1"/>
          </a:solidFill>
        </p:spPr>
        <p:txBody>
          <a:bodyPr lIns="0" tIns="0" rIns="0" bIns="0" anchor="ctr" anchorCtr="1">
            <a:normAutofit/>
          </a:bodyPr>
          <a:lstStyle>
            <a:lvl1pPr marL="0" indent="0" algn="ctr">
              <a:buNone/>
              <a:defRPr sz="18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3</a:t>
            </a:r>
          </a:p>
        </p:txBody>
      </p:sp>
      <p:sp>
        <p:nvSpPr>
          <p:cNvPr id="38" name="Text Placeholder 8">
            <a:extLst>
              <a:ext uri="{FF2B5EF4-FFF2-40B4-BE49-F238E27FC236}">
                <a16:creationId xmlns:a16="http://schemas.microsoft.com/office/drawing/2014/main" id="{058B72B7-9E05-4C3D-8400-CD6FCFC9EBD6}"/>
              </a:ext>
            </a:extLst>
          </p:cNvPr>
          <p:cNvSpPr>
            <a:spLocks noGrp="1"/>
          </p:cNvSpPr>
          <p:nvPr>
            <p:ph type="body" sz="quarter" idx="22"/>
          </p:nvPr>
        </p:nvSpPr>
        <p:spPr>
          <a:xfrm>
            <a:off x="1285606" y="3511518"/>
            <a:ext cx="10390725"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dirty="0"/>
              <a:t>Click to edit Master text styles</a:t>
            </a:r>
          </a:p>
        </p:txBody>
      </p:sp>
      <p:sp>
        <p:nvSpPr>
          <p:cNvPr id="39" name="Text Placeholder 3">
            <a:extLst>
              <a:ext uri="{FF2B5EF4-FFF2-40B4-BE49-F238E27FC236}">
                <a16:creationId xmlns:a16="http://schemas.microsoft.com/office/drawing/2014/main" id="{1B0F662B-8EF1-8BDE-BE29-D43397BBC5C0}"/>
              </a:ext>
            </a:extLst>
          </p:cNvPr>
          <p:cNvSpPr>
            <a:spLocks noGrp="1"/>
          </p:cNvSpPr>
          <p:nvPr>
            <p:ph type="body" sz="quarter" idx="25" hasCustomPrompt="1"/>
          </p:nvPr>
        </p:nvSpPr>
        <p:spPr>
          <a:xfrm>
            <a:off x="515669" y="4308861"/>
            <a:ext cx="584200" cy="584200"/>
          </a:xfrm>
          <a:prstGeom prst="ellipse">
            <a:avLst/>
          </a:prstGeom>
          <a:solidFill>
            <a:schemeClr val="accent1"/>
          </a:solidFill>
        </p:spPr>
        <p:txBody>
          <a:bodyPr lIns="0" tIns="0" rIns="0" bIns="0" anchor="ctr" anchorCtr="1">
            <a:normAutofit/>
          </a:bodyPr>
          <a:lstStyle>
            <a:lvl1pPr marL="0" indent="0" algn="ctr">
              <a:buNone/>
              <a:defRPr sz="18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4</a:t>
            </a:r>
          </a:p>
        </p:txBody>
      </p:sp>
      <p:sp>
        <p:nvSpPr>
          <p:cNvPr id="40" name="Text Placeholder 8">
            <a:extLst>
              <a:ext uri="{FF2B5EF4-FFF2-40B4-BE49-F238E27FC236}">
                <a16:creationId xmlns:a16="http://schemas.microsoft.com/office/drawing/2014/main" id="{967AAB2B-1CED-D7E2-8511-1731C21427CF}"/>
              </a:ext>
            </a:extLst>
          </p:cNvPr>
          <p:cNvSpPr>
            <a:spLocks noGrp="1"/>
          </p:cNvSpPr>
          <p:nvPr>
            <p:ph type="body" sz="quarter" idx="26"/>
          </p:nvPr>
        </p:nvSpPr>
        <p:spPr>
          <a:xfrm>
            <a:off x="1285606" y="4308861"/>
            <a:ext cx="10390725"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dirty="0"/>
              <a:t>Click to edit Master text styles</a:t>
            </a:r>
          </a:p>
        </p:txBody>
      </p:sp>
      <p:sp>
        <p:nvSpPr>
          <p:cNvPr id="41" name="Text Placeholder 3">
            <a:extLst>
              <a:ext uri="{FF2B5EF4-FFF2-40B4-BE49-F238E27FC236}">
                <a16:creationId xmlns:a16="http://schemas.microsoft.com/office/drawing/2014/main" id="{45CCBF93-B4D8-9138-924B-67924A52151B}"/>
              </a:ext>
            </a:extLst>
          </p:cNvPr>
          <p:cNvSpPr>
            <a:spLocks noGrp="1"/>
          </p:cNvSpPr>
          <p:nvPr>
            <p:ph type="body" sz="quarter" idx="29" hasCustomPrompt="1"/>
          </p:nvPr>
        </p:nvSpPr>
        <p:spPr>
          <a:xfrm>
            <a:off x="515669" y="5102554"/>
            <a:ext cx="584200" cy="584200"/>
          </a:xfrm>
          <a:prstGeom prst="ellipse">
            <a:avLst/>
          </a:prstGeom>
          <a:solidFill>
            <a:schemeClr val="accent1"/>
          </a:solidFill>
        </p:spPr>
        <p:txBody>
          <a:bodyPr lIns="0" tIns="0" rIns="0" bIns="0" anchor="ctr" anchorCtr="1">
            <a:normAutofit/>
          </a:bodyPr>
          <a:lstStyle>
            <a:lvl1pPr marL="0" indent="0" algn="ctr">
              <a:buNone/>
              <a:defRPr sz="18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5</a:t>
            </a:r>
          </a:p>
        </p:txBody>
      </p:sp>
      <p:sp>
        <p:nvSpPr>
          <p:cNvPr id="42" name="Text Placeholder 8">
            <a:extLst>
              <a:ext uri="{FF2B5EF4-FFF2-40B4-BE49-F238E27FC236}">
                <a16:creationId xmlns:a16="http://schemas.microsoft.com/office/drawing/2014/main" id="{B455E63B-4D5A-BFC9-039E-6121581B9926}"/>
              </a:ext>
            </a:extLst>
          </p:cNvPr>
          <p:cNvSpPr>
            <a:spLocks noGrp="1"/>
          </p:cNvSpPr>
          <p:nvPr>
            <p:ph type="body" sz="quarter" idx="30"/>
          </p:nvPr>
        </p:nvSpPr>
        <p:spPr>
          <a:xfrm>
            <a:off x="1285606" y="5102554"/>
            <a:ext cx="10390725"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dirty="0"/>
              <a:t>Click to edit Master text styles</a:t>
            </a:r>
          </a:p>
        </p:txBody>
      </p:sp>
      <p:sp>
        <p:nvSpPr>
          <p:cNvPr id="10" name="Rectangle 9">
            <a:extLst>
              <a:ext uri="{FF2B5EF4-FFF2-40B4-BE49-F238E27FC236}">
                <a16:creationId xmlns:a16="http://schemas.microsoft.com/office/drawing/2014/main" id="{6FB4D757-2CEE-3342-7180-0D539F07B348}"/>
              </a:ext>
            </a:extLst>
          </p:cNvPr>
          <p:cNvSpPr/>
          <p:nvPr userDrawn="1"/>
        </p:nvSpPr>
        <p:spPr>
          <a:xfrm>
            <a:off x="0" y="6321714"/>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ooter Placeholder 4"/>
          <p:cNvSpPr>
            <a:spLocks noGrp="1"/>
          </p:cNvSpPr>
          <p:nvPr>
            <p:ph type="ftr" sz="quarter" idx="11"/>
          </p:nvPr>
        </p:nvSpPr>
        <p:spPr>
          <a:xfrm>
            <a:off x="523445" y="6321714"/>
            <a:ext cx="7403008" cy="536286"/>
          </a:xfrm>
          <a:prstGeom prst="rect">
            <a:avLst/>
          </a:prstGeom>
        </p:spPr>
        <p:txBody>
          <a:bodyPr lIns="0" tIns="0" rIns="0" bIns="0"/>
          <a:lstStyle>
            <a:lvl1pPr algn="l">
              <a:defRPr/>
            </a:lvl1pPr>
          </a:lstStyle>
          <a:p>
            <a:r>
              <a:rPr lang="en-GB" b="1" dirty="0"/>
              <a:t>NHS Bedfordshire, Luton and Milton Keynes Integrated Care Board</a:t>
            </a:r>
            <a:endParaRPr lang="en-GB" dirty="0"/>
          </a:p>
        </p:txBody>
      </p:sp>
      <p:sp>
        <p:nvSpPr>
          <p:cNvPr id="6" name="Slide Number Placeholder 5"/>
          <p:cNvSpPr>
            <a:spLocks noGrp="1"/>
          </p:cNvSpPr>
          <p:nvPr>
            <p:ph type="sldNum" sz="quarter" idx="12"/>
          </p:nvPr>
        </p:nvSpPr>
        <p:spPr>
          <a:xfrm>
            <a:off x="11208568" y="6356350"/>
            <a:ext cx="487208" cy="501649"/>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spTree>
    <p:extLst>
      <p:ext uri="{BB962C8B-B14F-4D97-AF65-F5344CB8AC3E}">
        <p14:creationId xmlns:p14="http://schemas.microsoft.com/office/powerpoint/2010/main" val="39351786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23445" y="382349"/>
            <a:ext cx="8812915" cy="1234800"/>
          </a:xfrm>
        </p:spPr>
        <p:txBody>
          <a:bodyPr lIns="0" tIns="0" rIns="0" bIns="0"/>
          <a:lstStyle>
            <a:lvl1pPr algn="l">
              <a:defRPr/>
            </a:lvl1pPr>
          </a:lstStyle>
          <a:p>
            <a:r>
              <a:rPr lang="en-US" dirty="0"/>
              <a:t>Click to edit Master title style</a:t>
            </a:r>
            <a:endParaRPr lang="en-GB" dirty="0"/>
          </a:p>
        </p:txBody>
      </p:sp>
      <p:pic>
        <p:nvPicPr>
          <p:cNvPr id="12" name="Picture 11" descr="Logo NHS Bedfordshire, Luton and Milton Keynes Integrated Care Board">
            <a:extLst>
              <a:ext uri="{FF2B5EF4-FFF2-40B4-BE49-F238E27FC236}">
                <a16:creationId xmlns:a16="http://schemas.microsoft.com/office/drawing/2014/main" id="{F2F551F1-B167-DDAD-F5C7-709FF9793E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3" name="Content Placeholder 2"/>
          <p:cNvSpPr>
            <a:spLocks noGrp="1"/>
          </p:cNvSpPr>
          <p:nvPr>
            <p:ph idx="1"/>
          </p:nvPr>
        </p:nvSpPr>
        <p:spPr>
          <a:xfrm>
            <a:off x="523445" y="1844824"/>
            <a:ext cx="11172331" cy="4280400"/>
          </a:xfrm>
        </p:spPr>
        <p:txBody>
          <a:bodyPr lIns="0" tIns="0" rIns="0" bIns="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Rectangle 9">
            <a:extLst>
              <a:ext uri="{FF2B5EF4-FFF2-40B4-BE49-F238E27FC236}">
                <a16:creationId xmlns:a16="http://schemas.microsoft.com/office/drawing/2014/main" id="{6FB4D757-2CEE-3342-7180-0D539F07B348}"/>
              </a:ext>
            </a:extLst>
          </p:cNvPr>
          <p:cNvSpPr/>
          <p:nvPr userDrawn="1"/>
        </p:nvSpPr>
        <p:spPr>
          <a:xfrm>
            <a:off x="0" y="6321714"/>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ooter Placeholder 4"/>
          <p:cNvSpPr>
            <a:spLocks noGrp="1"/>
          </p:cNvSpPr>
          <p:nvPr>
            <p:ph type="ftr" sz="quarter" idx="11"/>
          </p:nvPr>
        </p:nvSpPr>
        <p:spPr>
          <a:xfrm>
            <a:off x="523445" y="6321714"/>
            <a:ext cx="7403008" cy="536286"/>
          </a:xfrm>
          <a:prstGeom prst="rect">
            <a:avLst/>
          </a:prstGeom>
        </p:spPr>
        <p:txBody>
          <a:bodyPr lIns="0" tIns="0" rIns="0" bIns="0"/>
          <a:lstStyle>
            <a:lvl1pPr algn="l">
              <a:defRPr/>
            </a:lvl1pPr>
          </a:lstStyle>
          <a:p>
            <a:r>
              <a:rPr lang="en-GB" b="1" dirty="0"/>
              <a:t>NHS Bedfordshire, Luton and Milton Keynes Integrated Care Board</a:t>
            </a:r>
            <a:endParaRPr lang="en-GB" dirty="0"/>
          </a:p>
        </p:txBody>
      </p:sp>
      <p:sp>
        <p:nvSpPr>
          <p:cNvPr id="6" name="Slide Number Placeholder 5"/>
          <p:cNvSpPr>
            <a:spLocks noGrp="1"/>
          </p:cNvSpPr>
          <p:nvPr>
            <p:ph type="sldNum" sz="quarter" idx="12"/>
          </p:nvPr>
        </p:nvSpPr>
        <p:spPr>
          <a:xfrm>
            <a:off x="11208568" y="6356350"/>
            <a:ext cx="487208" cy="501649"/>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spTree>
    <p:extLst>
      <p:ext uri="{BB962C8B-B14F-4D97-AF65-F5344CB8AC3E}">
        <p14:creationId xmlns:p14="http://schemas.microsoft.com/office/powerpoint/2010/main" val="4363422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523445" y="382349"/>
            <a:ext cx="8812915" cy="1234800"/>
          </a:xfrm>
        </p:spPr>
        <p:txBody>
          <a:bodyPr lIns="0" tIns="0" rIns="0" bIns="0"/>
          <a:lstStyle>
            <a:lvl1pPr algn="l">
              <a:defRPr/>
            </a:lvl1pPr>
          </a:lstStyle>
          <a:p>
            <a:r>
              <a:rPr lang="en-US" dirty="0"/>
              <a:t>Click to edit Master title style</a:t>
            </a:r>
            <a:endParaRPr lang="en-GB" dirty="0"/>
          </a:p>
        </p:txBody>
      </p:sp>
      <p:pic>
        <p:nvPicPr>
          <p:cNvPr id="12" name="Picture 11" descr="Logo NHS Bedfordshire, Luton and Milton Keynes Integrated Care Board">
            <a:extLst>
              <a:ext uri="{FF2B5EF4-FFF2-40B4-BE49-F238E27FC236}">
                <a16:creationId xmlns:a16="http://schemas.microsoft.com/office/drawing/2014/main" id="{F2F551F1-B167-DDAD-F5C7-709FF9793E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7" name="Table Placeholder 6">
            <a:extLst>
              <a:ext uri="{FF2B5EF4-FFF2-40B4-BE49-F238E27FC236}">
                <a16:creationId xmlns:a16="http://schemas.microsoft.com/office/drawing/2014/main" id="{25E99AC8-F1A0-B864-939C-B22774523AA1}"/>
              </a:ext>
            </a:extLst>
          </p:cNvPr>
          <p:cNvSpPr>
            <a:spLocks noGrp="1"/>
          </p:cNvSpPr>
          <p:nvPr>
            <p:ph type="tbl" sz="quarter" idx="13"/>
          </p:nvPr>
        </p:nvSpPr>
        <p:spPr>
          <a:xfrm>
            <a:off x="523874" y="1844675"/>
            <a:ext cx="11171901" cy="4279900"/>
          </a:xfrm>
        </p:spPr>
        <p:txBody>
          <a:bodyPr/>
          <a:lstStyle/>
          <a:p>
            <a:endParaRPr lang="en-GB"/>
          </a:p>
        </p:txBody>
      </p:sp>
      <p:sp>
        <p:nvSpPr>
          <p:cNvPr id="10" name="Rectangle 9">
            <a:extLst>
              <a:ext uri="{FF2B5EF4-FFF2-40B4-BE49-F238E27FC236}">
                <a16:creationId xmlns:a16="http://schemas.microsoft.com/office/drawing/2014/main" id="{6FB4D757-2CEE-3342-7180-0D539F07B348}"/>
              </a:ext>
            </a:extLst>
          </p:cNvPr>
          <p:cNvSpPr/>
          <p:nvPr userDrawn="1"/>
        </p:nvSpPr>
        <p:spPr>
          <a:xfrm>
            <a:off x="0" y="6321714"/>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ooter Placeholder 4"/>
          <p:cNvSpPr>
            <a:spLocks noGrp="1"/>
          </p:cNvSpPr>
          <p:nvPr>
            <p:ph type="ftr" sz="quarter" idx="11"/>
          </p:nvPr>
        </p:nvSpPr>
        <p:spPr>
          <a:xfrm>
            <a:off x="523445" y="6321714"/>
            <a:ext cx="7403008" cy="536286"/>
          </a:xfrm>
          <a:prstGeom prst="rect">
            <a:avLst/>
          </a:prstGeom>
        </p:spPr>
        <p:txBody>
          <a:bodyPr lIns="0" tIns="0" rIns="0" bIns="0"/>
          <a:lstStyle>
            <a:lvl1pPr algn="l">
              <a:defRPr/>
            </a:lvl1pPr>
          </a:lstStyle>
          <a:p>
            <a:r>
              <a:rPr lang="en-GB" b="1" dirty="0"/>
              <a:t>NHS Bedfordshire, Luton and Milton Keynes Integrated Care Board</a:t>
            </a:r>
            <a:endParaRPr lang="en-GB" dirty="0"/>
          </a:p>
        </p:txBody>
      </p:sp>
      <p:sp>
        <p:nvSpPr>
          <p:cNvPr id="6" name="Slide Number Placeholder 5"/>
          <p:cNvSpPr>
            <a:spLocks noGrp="1"/>
          </p:cNvSpPr>
          <p:nvPr>
            <p:ph type="sldNum" sz="quarter" idx="12"/>
          </p:nvPr>
        </p:nvSpPr>
        <p:spPr>
          <a:xfrm>
            <a:off x="11208568" y="6356350"/>
            <a:ext cx="487208" cy="501649"/>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spTree>
    <p:extLst>
      <p:ext uri="{BB962C8B-B14F-4D97-AF65-F5344CB8AC3E}">
        <p14:creationId xmlns:p14="http://schemas.microsoft.com/office/powerpoint/2010/main" val="33683383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523445" y="382349"/>
            <a:ext cx="8812915" cy="1234800"/>
          </a:xfrm>
        </p:spPr>
        <p:txBody>
          <a:bodyPr lIns="0" tIns="0" rIns="0" bIns="0"/>
          <a:lstStyle>
            <a:lvl1pPr algn="l">
              <a:defRPr/>
            </a:lvl1pPr>
          </a:lstStyle>
          <a:p>
            <a:r>
              <a:rPr lang="en-US" dirty="0"/>
              <a:t>Click to edit Master title style</a:t>
            </a:r>
            <a:endParaRPr lang="en-GB" dirty="0"/>
          </a:p>
        </p:txBody>
      </p:sp>
      <p:pic>
        <p:nvPicPr>
          <p:cNvPr id="12" name="Picture 11" descr="Logo NHS Bedfordshire, Luton and Milton Keynes Integrated Care Board">
            <a:extLst>
              <a:ext uri="{FF2B5EF4-FFF2-40B4-BE49-F238E27FC236}">
                <a16:creationId xmlns:a16="http://schemas.microsoft.com/office/drawing/2014/main" id="{F2F551F1-B167-DDAD-F5C7-709FF9793E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4" name="Chart Placeholder 3">
            <a:extLst>
              <a:ext uri="{FF2B5EF4-FFF2-40B4-BE49-F238E27FC236}">
                <a16:creationId xmlns:a16="http://schemas.microsoft.com/office/drawing/2014/main" id="{164B4764-414F-5563-3829-8610C730F6A2}"/>
              </a:ext>
            </a:extLst>
          </p:cNvPr>
          <p:cNvSpPr>
            <a:spLocks noGrp="1"/>
          </p:cNvSpPr>
          <p:nvPr>
            <p:ph type="chart" sz="quarter" idx="14"/>
          </p:nvPr>
        </p:nvSpPr>
        <p:spPr>
          <a:xfrm>
            <a:off x="523875" y="1844674"/>
            <a:ext cx="11171901" cy="4279901"/>
          </a:xfrm>
        </p:spPr>
        <p:txBody>
          <a:bodyPr/>
          <a:lstStyle/>
          <a:p>
            <a:endParaRPr lang="en-GB"/>
          </a:p>
        </p:txBody>
      </p:sp>
      <p:sp>
        <p:nvSpPr>
          <p:cNvPr id="10" name="Rectangle 9">
            <a:extLst>
              <a:ext uri="{FF2B5EF4-FFF2-40B4-BE49-F238E27FC236}">
                <a16:creationId xmlns:a16="http://schemas.microsoft.com/office/drawing/2014/main" id="{6FB4D757-2CEE-3342-7180-0D539F07B348}"/>
              </a:ext>
            </a:extLst>
          </p:cNvPr>
          <p:cNvSpPr/>
          <p:nvPr userDrawn="1"/>
        </p:nvSpPr>
        <p:spPr>
          <a:xfrm>
            <a:off x="0" y="6321714"/>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ooter Placeholder 4"/>
          <p:cNvSpPr>
            <a:spLocks noGrp="1"/>
          </p:cNvSpPr>
          <p:nvPr>
            <p:ph type="ftr" sz="quarter" idx="11"/>
          </p:nvPr>
        </p:nvSpPr>
        <p:spPr>
          <a:xfrm>
            <a:off x="523445" y="6321714"/>
            <a:ext cx="7403008" cy="536286"/>
          </a:xfrm>
          <a:prstGeom prst="rect">
            <a:avLst/>
          </a:prstGeom>
        </p:spPr>
        <p:txBody>
          <a:bodyPr lIns="0" tIns="0" rIns="0" bIns="0"/>
          <a:lstStyle>
            <a:lvl1pPr algn="l">
              <a:defRPr/>
            </a:lvl1pPr>
          </a:lstStyle>
          <a:p>
            <a:r>
              <a:rPr lang="en-GB" b="1" dirty="0"/>
              <a:t>NHS Bedfordshire, Luton and Milton Keynes Integrated Care Board</a:t>
            </a:r>
            <a:endParaRPr lang="en-GB" dirty="0"/>
          </a:p>
        </p:txBody>
      </p:sp>
      <p:sp>
        <p:nvSpPr>
          <p:cNvPr id="6" name="Slide Number Placeholder 5"/>
          <p:cNvSpPr>
            <a:spLocks noGrp="1"/>
          </p:cNvSpPr>
          <p:nvPr>
            <p:ph type="sldNum" sz="quarter" idx="12"/>
          </p:nvPr>
        </p:nvSpPr>
        <p:spPr>
          <a:xfrm>
            <a:off x="11208568" y="6356350"/>
            <a:ext cx="487208" cy="501649"/>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spTree>
    <p:extLst>
      <p:ext uri="{BB962C8B-B14F-4D97-AF65-F5344CB8AC3E}">
        <p14:creationId xmlns:p14="http://schemas.microsoft.com/office/powerpoint/2010/main" val="25700597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_Title and SmartArt Diagram">
    <p:spTree>
      <p:nvGrpSpPr>
        <p:cNvPr id="1" name=""/>
        <p:cNvGrpSpPr/>
        <p:nvPr/>
      </p:nvGrpSpPr>
      <p:grpSpPr>
        <a:xfrm>
          <a:off x="0" y="0"/>
          <a:ext cx="0" cy="0"/>
          <a:chOff x="0" y="0"/>
          <a:chExt cx="0" cy="0"/>
        </a:xfrm>
      </p:grpSpPr>
      <p:sp>
        <p:nvSpPr>
          <p:cNvPr id="2" name="Title 1"/>
          <p:cNvSpPr>
            <a:spLocks noGrp="1"/>
          </p:cNvSpPr>
          <p:nvPr>
            <p:ph type="title"/>
          </p:nvPr>
        </p:nvSpPr>
        <p:spPr>
          <a:xfrm>
            <a:off x="523445" y="382349"/>
            <a:ext cx="8812915" cy="1234800"/>
          </a:xfrm>
        </p:spPr>
        <p:txBody>
          <a:bodyPr lIns="0" tIns="0" rIns="0" bIns="0"/>
          <a:lstStyle>
            <a:lvl1pPr algn="l">
              <a:defRPr/>
            </a:lvl1pPr>
          </a:lstStyle>
          <a:p>
            <a:r>
              <a:rPr lang="en-US" dirty="0"/>
              <a:t>Click to edit Master title style</a:t>
            </a:r>
            <a:endParaRPr lang="en-GB" dirty="0"/>
          </a:p>
        </p:txBody>
      </p:sp>
      <p:pic>
        <p:nvPicPr>
          <p:cNvPr id="12" name="Picture 11" descr="Logo NHS Bedfordshire, Luton and Milton Keynes Integrated Care Board">
            <a:extLst>
              <a:ext uri="{FF2B5EF4-FFF2-40B4-BE49-F238E27FC236}">
                <a16:creationId xmlns:a16="http://schemas.microsoft.com/office/drawing/2014/main" id="{F2F551F1-B167-DDAD-F5C7-709FF9793E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7" name="SmartArt Placeholder 6">
            <a:extLst>
              <a:ext uri="{FF2B5EF4-FFF2-40B4-BE49-F238E27FC236}">
                <a16:creationId xmlns:a16="http://schemas.microsoft.com/office/drawing/2014/main" id="{FA0B32A7-6AE1-4B51-FD76-220CF0F3E849}"/>
              </a:ext>
            </a:extLst>
          </p:cNvPr>
          <p:cNvSpPr>
            <a:spLocks noGrp="1"/>
          </p:cNvSpPr>
          <p:nvPr>
            <p:ph type="dgm" sz="quarter" idx="15"/>
          </p:nvPr>
        </p:nvSpPr>
        <p:spPr>
          <a:xfrm>
            <a:off x="523875" y="1844675"/>
            <a:ext cx="11171901" cy="4279900"/>
          </a:xfrm>
        </p:spPr>
        <p:txBody>
          <a:bodyPr/>
          <a:lstStyle/>
          <a:p>
            <a:endParaRPr lang="en-GB"/>
          </a:p>
        </p:txBody>
      </p:sp>
      <p:sp>
        <p:nvSpPr>
          <p:cNvPr id="10" name="Rectangle 9">
            <a:extLst>
              <a:ext uri="{FF2B5EF4-FFF2-40B4-BE49-F238E27FC236}">
                <a16:creationId xmlns:a16="http://schemas.microsoft.com/office/drawing/2014/main" id="{6FB4D757-2CEE-3342-7180-0D539F07B348}"/>
              </a:ext>
            </a:extLst>
          </p:cNvPr>
          <p:cNvSpPr/>
          <p:nvPr userDrawn="1"/>
        </p:nvSpPr>
        <p:spPr>
          <a:xfrm>
            <a:off x="0" y="6321714"/>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ooter Placeholder 4"/>
          <p:cNvSpPr>
            <a:spLocks noGrp="1"/>
          </p:cNvSpPr>
          <p:nvPr>
            <p:ph type="ftr" sz="quarter" idx="11"/>
          </p:nvPr>
        </p:nvSpPr>
        <p:spPr>
          <a:xfrm>
            <a:off x="523445" y="6321714"/>
            <a:ext cx="7403008" cy="536286"/>
          </a:xfrm>
          <a:prstGeom prst="rect">
            <a:avLst/>
          </a:prstGeom>
        </p:spPr>
        <p:txBody>
          <a:bodyPr lIns="0" tIns="0" rIns="0" bIns="0"/>
          <a:lstStyle>
            <a:lvl1pPr algn="l">
              <a:defRPr/>
            </a:lvl1pPr>
          </a:lstStyle>
          <a:p>
            <a:r>
              <a:rPr lang="en-GB" b="1" dirty="0"/>
              <a:t>NHS Bedfordshire, Luton and Milton Keynes Integrated Care Board</a:t>
            </a:r>
            <a:endParaRPr lang="en-GB" dirty="0"/>
          </a:p>
        </p:txBody>
      </p:sp>
      <p:sp>
        <p:nvSpPr>
          <p:cNvPr id="6" name="Slide Number Placeholder 5"/>
          <p:cNvSpPr>
            <a:spLocks noGrp="1"/>
          </p:cNvSpPr>
          <p:nvPr>
            <p:ph type="sldNum" sz="quarter" idx="12"/>
          </p:nvPr>
        </p:nvSpPr>
        <p:spPr>
          <a:xfrm>
            <a:off x="11208568" y="6356350"/>
            <a:ext cx="487208" cy="501649"/>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spTree>
    <p:extLst>
      <p:ext uri="{BB962C8B-B14F-4D97-AF65-F5344CB8AC3E}">
        <p14:creationId xmlns:p14="http://schemas.microsoft.com/office/powerpoint/2010/main" val="37872465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Number, Title and Content_1">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lIns="0" tIns="0" rIns="0" bIns="0"/>
          <a:lstStyle>
            <a:lvl1pPr algn="l">
              <a:defRPr/>
            </a:lvl1pPr>
          </a:lstStyle>
          <a:p>
            <a:r>
              <a:rPr lang="en-US" dirty="0"/>
              <a:t>Click to edit Master title style</a:t>
            </a:r>
            <a:endParaRPr lang="en-GB" dirty="0"/>
          </a:p>
        </p:txBody>
      </p:sp>
      <p:sp>
        <p:nvSpPr>
          <p:cNvPr id="9" name="Oval 8">
            <a:extLst>
              <a:ext uri="{FF2B5EF4-FFF2-40B4-BE49-F238E27FC236}">
                <a16:creationId xmlns:a16="http://schemas.microsoft.com/office/drawing/2014/main" id="{C061D5CC-E7BA-CD48-BEFA-732B875B9457}"/>
              </a:ext>
              <a:ext uri="{C183D7F6-B498-43B3-948B-1728B52AA6E4}">
                <adec:decorative xmlns:adec="http://schemas.microsoft.com/office/drawing/2017/decorative" val="1"/>
              </a:ext>
            </a:extLst>
          </p:cNvPr>
          <p:cNvSpPr/>
          <p:nvPr userDrawn="1"/>
        </p:nvSpPr>
        <p:spPr>
          <a:xfrm>
            <a:off x="596213" y="458434"/>
            <a:ext cx="1080120" cy="108012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Content Placeholder 2">
            <a:extLst>
              <a:ext uri="{FF2B5EF4-FFF2-40B4-BE49-F238E27FC236}">
                <a16:creationId xmlns:a16="http://schemas.microsoft.com/office/drawing/2014/main" id="{AD6CD807-B739-3D41-88A9-ABEAAF0A12FA}"/>
              </a:ext>
            </a:extLst>
          </p:cNvPr>
          <p:cNvSpPr>
            <a:spLocks noGrp="1"/>
          </p:cNvSpPr>
          <p:nvPr>
            <p:ph idx="15" hasCustomPrompt="1"/>
          </p:nvPr>
        </p:nvSpPr>
        <p:spPr>
          <a:xfrm>
            <a:off x="596213" y="382349"/>
            <a:ext cx="1080120" cy="1232291"/>
          </a:xfrm>
        </p:spPr>
        <p:txBody>
          <a:bodyPr lIns="0" tIns="0" rIns="0" bIns="0" anchor="ctr" anchorCtr="0">
            <a:normAutofit/>
          </a:bodyPr>
          <a:lstStyle>
            <a:lvl1pPr marL="0" indent="0" algn="ctr">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No.</a:t>
            </a:r>
            <a:endParaRPr lang="en-GB" dirty="0"/>
          </a:p>
        </p:txBody>
      </p:sp>
      <p:pic>
        <p:nvPicPr>
          <p:cNvPr id="13" name="Picture 12" descr="Logo NHS Bedfordshire, Luton and Milton Keynes Integrated Care Board">
            <a:extLst>
              <a:ext uri="{FF2B5EF4-FFF2-40B4-BE49-F238E27FC236}">
                <a16:creationId xmlns:a16="http://schemas.microsoft.com/office/drawing/2014/main" id="{FF131AAF-0690-B049-F07A-6EBD7BB9604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68408" y="386255"/>
            <a:ext cx="1927368" cy="962444"/>
          </a:xfrm>
          <a:prstGeom prst="rect">
            <a:avLst/>
          </a:prstGeom>
        </p:spPr>
      </p:pic>
      <p:sp>
        <p:nvSpPr>
          <p:cNvPr id="3" name="Content Placeholder 2"/>
          <p:cNvSpPr>
            <a:spLocks noGrp="1"/>
          </p:cNvSpPr>
          <p:nvPr>
            <p:ph idx="1"/>
          </p:nvPr>
        </p:nvSpPr>
        <p:spPr>
          <a:xfrm>
            <a:off x="523445" y="1844825"/>
            <a:ext cx="11172331" cy="4281340"/>
          </a:xfrm>
        </p:spPr>
        <p:txBody>
          <a:bodyPr lIns="0" tIns="0" rIns="0" bIns="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Rectangle 9">
            <a:extLst>
              <a:ext uri="{FF2B5EF4-FFF2-40B4-BE49-F238E27FC236}">
                <a16:creationId xmlns:a16="http://schemas.microsoft.com/office/drawing/2014/main" id="{34F70970-6B55-C9CE-E1DC-A320C509C980}"/>
              </a:ext>
            </a:extLst>
          </p:cNvPr>
          <p:cNvSpPr/>
          <p:nvPr userDrawn="1"/>
        </p:nvSpPr>
        <p:spPr>
          <a:xfrm>
            <a:off x="0" y="6321714"/>
            <a:ext cx="12192000" cy="536285"/>
          </a:xfrm>
          <a:prstGeom prst="rect">
            <a:avLst/>
          </a:prstGeom>
          <a:solidFill>
            <a:srgbClr val="E1F5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ooter Placeholder 4"/>
          <p:cNvSpPr>
            <a:spLocks noGrp="1"/>
          </p:cNvSpPr>
          <p:nvPr>
            <p:ph type="ftr" sz="quarter" idx="11"/>
          </p:nvPr>
        </p:nvSpPr>
        <p:spPr>
          <a:xfrm>
            <a:off x="523445" y="6321714"/>
            <a:ext cx="7403008" cy="536285"/>
          </a:xfrm>
          <a:prstGeom prst="rect">
            <a:avLst/>
          </a:prstGeom>
        </p:spPr>
        <p:txBody>
          <a:bodyPr lIns="0" tIns="0" rIns="0" bIns="0"/>
          <a:lstStyle>
            <a:lvl1pPr algn="l">
              <a:defRPr/>
            </a:lvl1pPr>
          </a:lstStyle>
          <a:p>
            <a:r>
              <a:rPr lang="en-GB" b="1" dirty="0"/>
              <a:t>NHS Bedfordshire, Luton and Milton Keynes Integrated Care Board</a:t>
            </a:r>
            <a:endParaRPr lang="en-GB" dirty="0"/>
          </a:p>
        </p:txBody>
      </p:sp>
      <p:sp>
        <p:nvSpPr>
          <p:cNvPr id="6" name="Slide Number Placeholder 5"/>
          <p:cNvSpPr>
            <a:spLocks noGrp="1"/>
          </p:cNvSpPr>
          <p:nvPr>
            <p:ph type="sldNum" sz="quarter" idx="12"/>
          </p:nvPr>
        </p:nvSpPr>
        <p:spPr>
          <a:xfrm>
            <a:off x="11208568" y="6356350"/>
            <a:ext cx="487208" cy="501649"/>
          </a:xfrm>
          <a:prstGeom prst="rect">
            <a:avLst/>
          </a:prstGeom>
        </p:spPr>
        <p:txBody>
          <a:bodyPr lIns="0" tIns="0" rIns="0" bIns="0"/>
          <a:lstStyle>
            <a:lvl1pPr algn="r">
              <a:defRPr/>
            </a:lvl1pPr>
          </a:lstStyle>
          <a:p>
            <a:fld id="{30A60DCE-9105-48A5-8A92-25C9283756D1}" type="slidenum">
              <a:rPr lang="en-GB" smtClean="0"/>
              <a:pPr/>
              <a:t>‹#›</a:t>
            </a:fld>
            <a:endParaRPr lang="en-GB" dirty="0"/>
          </a:p>
        </p:txBody>
      </p:sp>
    </p:spTree>
    <p:extLst>
      <p:ext uri="{BB962C8B-B14F-4D97-AF65-F5344CB8AC3E}">
        <p14:creationId xmlns:p14="http://schemas.microsoft.com/office/powerpoint/2010/main" val="166214014"/>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theme" Target="../theme/theme1.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371" y="332656"/>
            <a:ext cx="11233248" cy="114300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431371" y="1700809"/>
            <a:ext cx="11233248" cy="4425355"/>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2"/>
          </p:nvPr>
        </p:nvSpPr>
        <p:spPr>
          <a:xfrm>
            <a:off x="361571" y="6356351"/>
            <a:ext cx="3092829" cy="365125"/>
          </a:xfrm>
          <a:prstGeom prst="rect">
            <a:avLst/>
          </a:prstGeom>
        </p:spPr>
        <p:txBody>
          <a:bodyPr vert="horz" lIns="91440" tIns="45720" rIns="91440" bIns="45720" rtlCol="0" anchor="ctr"/>
          <a:lstStyle>
            <a:lvl1pPr algn="l">
              <a:defRPr sz="1200">
                <a:solidFill>
                  <a:schemeClr val="tx2"/>
                </a:solidFill>
              </a:defRPr>
            </a:lvl1pPr>
          </a:lstStyle>
          <a:p>
            <a:endParaRPr lang="en-GB" dirty="0"/>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2"/>
                </a:solidFill>
              </a:defRPr>
            </a:lvl1pPr>
          </a:lstStyle>
          <a:p>
            <a:r>
              <a:rPr lang="en-GB"/>
              <a:t>NHS Bedfordshire, Luton and Milton Keynes Integrated Care Board</a:t>
            </a:r>
          </a:p>
        </p:txBody>
      </p:sp>
      <p:sp>
        <p:nvSpPr>
          <p:cNvPr id="6" name="Slide Number Placeholder 5"/>
          <p:cNvSpPr>
            <a:spLocks noGrp="1"/>
          </p:cNvSpPr>
          <p:nvPr>
            <p:ph type="sldNum" sz="quarter" idx="4"/>
          </p:nvPr>
        </p:nvSpPr>
        <p:spPr>
          <a:xfrm>
            <a:off x="8737600" y="6356351"/>
            <a:ext cx="2997411" cy="365125"/>
          </a:xfrm>
          <a:prstGeom prst="rect">
            <a:avLst/>
          </a:prstGeom>
        </p:spPr>
        <p:txBody>
          <a:bodyPr vert="horz" lIns="91440" tIns="45720" rIns="91440" bIns="45720" rtlCol="0" anchor="ctr"/>
          <a:lstStyle>
            <a:lvl1pPr algn="r">
              <a:defRPr sz="1200">
                <a:solidFill>
                  <a:schemeClr val="tx2"/>
                </a:solidFill>
              </a:defRPr>
            </a:lvl1pPr>
          </a:lstStyle>
          <a:p>
            <a:fld id="{30A60DCE-9105-48A5-8A92-25C9283756D1}" type="slidenum">
              <a:rPr lang="en-GB" smtClean="0"/>
              <a:pPr/>
              <a:t>‹#›</a:t>
            </a:fld>
            <a:endParaRPr lang="en-GB"/>
          </a:p>
        </p:txBody>
      </p:sp>
    </p:spTree>
    <p:extLst>
      <p:ext uri="{BB962C8B-B14F-4D97-AF65-F5344CB8AC3E}">
        <p14:creationId xmlns:p14="http://schemas.microsoft.com/office/powerpoint/2010/main" val="945396687"/>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0" r:id="rId3"/>
    <p:sldLayoutId id="2147483675" r:id="rId4"/>
    <p:sldLayoutId id="2147483674" r:id="rId5"/>
    <p:sldLayoutId id="2147483676" r:id="rId6"/>
    <p:sldLayoutId id="2147483677" r:id="rId7"/>
    <p:sldLayoutId id="2147483678" r:id="rId8"/>
    <p:sldLayoutId id="2147483660" r:id="rId9"/>
    <p:sldLayoutId id="2147483667" r:id="rId10"/>
    <p:sldLayoutId id="2147483668" r:id="rId11"/>
    <p:sldLayoutId id="2147483669" r:id="rId12"/>
    <p:sldLayoutId id="2147483672" r:id="rId13"/>
    <p:sldLayoutId id="2147483666" r:id="rId14"/>
    <p:sldLayoutId id="2147483661" r:id="rId15"/>
    <p:sldLayoutId id="2147483662" r:id="rId16"/>
    <p:sldLayoutId id="2147483664" r:id="rId17"/>
    <p:sldLayoutId id="2147483663" r:id="rId18"/>
    <p:sldLayoutId id="2147483665" r:id="rId19"/>
    <p:sldLayoutId id="2147483652" r:id="rId20"/>
    <p:sldLayoutId id="2147483687" r:id="rId21"/>
    <p:sldLayoutId id="2147483688" r:id="rId22"/>
    <p:sldLayoutId id="2147483689" r:id="rId23"/>
    <p:sldLayoutId id="2147483681" r:id="rId24"/>
    <p:sldLayoutId id="2147483680" r:id="rId25"/>
    <p:sldLayoutId id="2147483682" r:id="rId26"/>
    <p:sldLayoutId id="2147483679" r:id="rId27"/>
    <p:sldLayoutId id="2147483683" r:id="rId28"/>
    <p:sldLayoutId id="2147483684" r:id="rId29"/>
    <p:sldLayoutId id="2147483685" r:id="rId30"/>
    <p:sldLayoutId id="2147483686" r:id="rId31"/>
    <p:sldLayoutId id="2147483654" r:id="rId32"/>
    <p:sldLayoutId id="2147483655" r:id="rId33"/>
    <p:sldLayoutId id="2147483673" r:id="rId34"/>
  </p:sldLayoutIdLst>
  <p:hf hdr="0" dt="0"/>
  <p:txStyles>
    <p:titleStyle>
      <a:lvl1pPr algn="l" defTabSz="914400" rtl="0" eaLnBrk="1" latinLnBrk="0" hangingPunct="1">
        <a:spcBef>
          <a:spcPct val="0"/>
        </a:spcBef>
        <a:buNone/>
        <a:defRPr sz="4000" b="1" kern="1200">
          <a:solidFill>
            <a:schemeClr val="accent1"/>
          </a:solidFill>
          <a:latin typeface="+mj-lt"/>
          <a:ea typeface="+mj-ea"/>
          <a:cs typeface="+mj-cs"/>
        </a:defRPr>
      </a:lvl1pPr>
    </p:titleStyle>
    <p:bodyStyle>
      <a:lvl1pPr marL="342900" indent="-342900" algn="l" defTabSz="914400" rtl="0" eaLnBrk="1" latinLnBrk="0" hangingPunct="1">
        <a:spcBef>
          <a:spcPct val="20000"/>
        </a:spcBef>
        <a:buClr>
          <a:srgbClr val="106FB8"/>
        </a:buClr>
        <a:buFont typeface="Arial" panose="020B0604020202020204" pitchFamily="34" charset="0"/>
        <a:buChar char="•"/>
        <a:defRPr sz="2400" kern="1200">
          <a:solidFill>
            <a:schemeClr val="tx1">
              <a:lumMod val="95000"/>
              <a:lumOff val="5000"/>
            </a:schemeClr>
          </a:solidFill>
          <a:latin typeface="+mn-lt"/>
          <a:ea typeface="+mn-ea"/>
          <a:cs typeface="+mn-cs"/>
        </a:defRPr>
      </a:lvl1pPr>
      <a:lvl2pPr marL="742950" indent="-285750" algn="l" defTabSz="914400" rtl="0" eaLnBrk="1" latinLnBrk="0" hangingPunct="1">
        <a:spcBef>
          <a:spcPct val="20000"/>
        </a:spcBef>
        <a:buClr>
          <a:srgbClr val="106FB8"/>
        </a:buClr>
        <a:buFont typeface="Arial" panose="020B0604020202020204" pitchFamily="34" charset="0"/>
        <a:buChar char="–"/>
        <a:defRPr sz="2200" kern="1200">
          <a:solidFill>
            <a:schemeClr val="tx1">
              <a:lumMod val="95000"/>
              <a:lumOff val="5000"/>
            </a:schemeClr>
          </a:solidFill>
          <a:latin typeface="+mn-lt"/>
          <a:ea typeface="+mn-ea"/>
          <a:cs typeface="+mn-cs"/>
        </a:defRPr>
      </a:lvl2pPr>
      <a:lvl3pPr marL="1143000" indent="-228600" algn="l" defTabSz="914400" rtl="0" eaLnBrk="1" latinLnBrk="0" hangingPunct="1">
        <a:spcBef>
          <a:spcPct val="20000"/>
        </a:spcBef>
        <a:buClr>
          <a:srgbClr val="106FB8"/>
        </a:buClr>
        <a:buFont typeface="Arial" panose="020B0604020202020204" pitchFamily="34" charset="0"/>
        <a:buChar char="•"/>
        <a:defRPr sz="2000" kern="1200">
          <a:solidFill>
            <a:schemeClr val="tx1">
              <a:lumMod val="95000"/>
              <a:lumOff val="5000"/>
            </a:schemeClr>
          </a:solidFill>
          <a:latin typeface="+mn-lt"/>
          <a:ea typeface="+mn-ea"/>
          <a:cs typeface="+mn-cs"/>
        </a:defRPr>
      </a:lvl3pPr>
      <a:lvl4pPr marL="1600200" indent="-228600" algn="l" defTabSz="914400" rtl="0" eaLnBrk="1" latinLnBrk="0" hangingPunct="1">
        <a:spcBef>
          <a:spcPct val="20000"/>
        </a:spcBef>
        <a:buClr>
          <a:srgbClr val="106FB8"/>
        </a:buClr>
        <a:buFont typeface="Arial" panose="020B0604020202020204" pitchFamily="34" charset="0"/>
        <a:buChar char="–"/>
        <a:defRPr sz="1800" kern="1200">
          <a:solidFill>
            <a:schemeClr val="tx1">
              <a:lumMod val="95000"/>
              <a:lumOff val="5000"/>
            </a:schemeClr>
          </a:solidFill>
          <a:latin typeface="+mn-lt"/>
          <a:ea typeface="+mn-ea"/>
          <a:cs typeface="+mn-cs"/>
        </a:defRPr>
      </a:lvl4pPr>
      <a:lvl5pPr marL="2057400" indent="-228600" algn="l" defTabSz="914400" rtl="0" eaLnBrk="1" latinLnBrk="0" hangingPunct="1">
        <a:spcBef>
          <a:spcPct val="20000"/>
        </a:spcBef>
        <a:buClr>
          <a:srgbClr val="106FB8"/>
        </a:buClr>
        <a:buFont typeface="Arial" panose="020B0604020202020204" pitchFamily="34" charset="0"/>
        <a:buChar char="»"/>
        <a:defRPr sz="1600" kern="1200">
          <a:solidFill>
            <a:schemeClr val="tx1">
              <a:lumMod val="95000"/>
              <a:lumOff val="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image" Target="../media/image40.svg"/><Relationship Id="rId3" Type="http://schemas.openxmlformats.org/officeDocument/2006/relationships/image" Target="../media/image35.png"/><Relationship Id="rId7" Type="http://schemas.openxmlformats.org/officeDocument/2006/relationships/image" Target="../media/image39.png"/><Relationship Id="rId2" Type="http://schemas.openxmlformats.org/officeDocument/2006/relationships/notesSlide" Target="../notesSlides/notesSlide10.xml"/><Relationship Id="rId1" Type="http://schemas.openxmlformats.org/officeDocument/2006/relationships/slideLayout" Target="../slideLayouts/slideLayout13.xml"/><Relationship Id="rId6" Type="http://schemas.openxmlformats.org/officeDocument/2006/relationships/image" Target="../media/image38.svg"/><Relationship Id="rId5" Type="http://schemas.openxmlformats.org/officeDocument/2006/relationships/image" Target="../media/image37.png"/><Relationship Id="rId10" Type="http://schemas.openxmlformats.org/officeDocument/2006/relationships/image" Target="../media/image42.svg"/><Relationship Id="rId4" Type="http://schemas.openxmlformats.org/officeDocument/2006/relationships/image" Target="../media/image36.svg"/><Relationship Id="rId9" Type="http://schemas.openxmlformats.org/officeDocument/2006/relationships/image" Target="../media/image41.png"/></Relationships>
</file>

<file path=ppt/slides/_rels/slide1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1.xml"/><Relationship Id="rId1" Type="http://schemas.openxmlformats.org/officeDocument/2006/relationships/slideLayout" Target="../slideLayouts/slideLayout33.xml"/></Relationships>
</file>

<file path=ppt/slides/_rels/slide12.xml.rels><?xml version="1.0" encoding="UTF-8" standalone="yes"?>
<Relationships xmlns="http://schemas.openxmlformats.org/package/2006/relationships"><Relationship Id="rId8" Type="http://schemas.openxmlformats.org/officeDocument/2006/relationships/image" Target="../media/image36.svg"/><Relationship Id="rId13" Type="http://schemas.openxmlformats.org/officeDocument/2006/relationships/image" Target="../media/image46.png"/><Relationship Id="rId3" Type="http://schemas.openxmlformats.org/officeDocument/2006/relationships/image" Target="../media/image39.png"/><Relationship Id="rId7" Type="http://schemas.openxmlformats.org/officeDocument/2006/relationships/image" Target="../media/image35.png"/><Relationship Id="rId12" Type="http://schemas.openxmlformats.org/officeDocument/2006/relationships/image" Target="../media/image45.svg"/><Relationship Id="rId2" Type="http://schemas.openxmlformats.org/officeDocument/2006/relationships/notesSlide" Target="../notesSlides/notesSlide12.xml"/><Relationship Id="rId1" Type="http://schemas.openxmlformats.org/officeDocument/2006/relationships/slideLayout" Target="../slideLayouts/slideLayout13.xml"/><Relationship Id="rId6" Type="http://schemas.openxmlformats.org/officeDocument/2006/relationships/image" Target="../media/image38.svg"/><Relationship Id="rId11" Type="http://schemas.openxmlformats.org/officeDocument/2006/relationships/image" Target="../media/image44.png"/><Relationship Id="rId5" Type="http://schemas.openxmlformats.org/officeDocument/2006/relationships/image" Target="../media/image37.png"/><Relationship Id="rId15" Type="http://schemas.openxmlformats.org/officeDocument/2006/relationships/image" Target="../media/image48.png"/><Relationship Id="rId10" Type="http://schemas.openxmlformats.org/officeDocument/2006/relationships/image" Target="../media/image42.svg"/><Relationship Id="rId4" Type="http://schemas.openxmlformats.org/officeDocument/2006/relationships/image" Target="../media/image40.svg"/><Relationship Id="rId9" Type="http://schemas.openxmlformats.org/officeDocument/2006/relationships/image" Target="../media/image41.png"/><Relationship Id="rId14" Type="http://schemas.openxmlformats.org/officeDocument/2006/relationships/image" Target="../media/image47.svg"/></Relationships>
</file>

<file path=ppt/slides/_rels/slide1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3.xml"/><Relationship Id="rId1" Type="http://schemas.openxmlformats.org/officeDocument/2006/relationships/slideLayout" Target="../slideLayouts/slideLayout33.xml"/></Relationships>
</file>

<file path=ppt/slides/_rels/slide1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4.xml"/><Relationship Id="rId1" Type="http://schemas.openxmlformats.org/officeDocument/2006/relationships/slideLayout" Target="../slideLayouts/slideLayout33.xml"/></Relationships>
</file>

<file path=ppt/slides/_rels/slide1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5.xml"/><Relationship Id="rId1" Type="http://schemas.openxmlformats.org/officeDocument/2006/relationships/slideLayout" Target="../slideLayouts/slideLayout33.xml"/></Relationships>
</file>

<file path=ppt/slides/_rels/slide16.xml.rels><?xml version="1.0" encoding="UTF-8" standalone="yes"?>
<Relationships xmlns="http://schemas.openxmlformats.org/package/2006/relationships"><Relationship Id="rId8" Type="http://schemas.openxmlformats.org/officeDocument/2006/relationships/image" Target="../media/image36.svg"/><Relationship Id="rId3" Type="http://schemas.openxmlformats.org/officeDocument/2006/relationships/image" Target="../media/image39.png"/><Relationship Id="rId7" Type="http://schemas.openxmlformats.org/officeDocument/2006/relationships/image" Target="../media/image35.png"/><Relationship Id="rId2" Type="http://schemas.openxmlformats.org/officeDocument/2006/relationships/notesSlide" Target="../notesSlides/notesSlide16.xml"/><Relationship Id="rId1" Type="http://schemas.openxmlformats.org/officeDocument/2006/relationships/slideLayout" Target="../slideLayouts/slideLayout13.xml"/><Relationship Id="rId6" Type="http://schemas.openxmlformats.org/officeDocument/2006/relationships/image" Target="../media/image38.svg"/><Relationship Id="rId11" Type="http://schemas.openxmlformats.org/officeDocument/2006/relationships/image" Target="../media/image52.png"/><Relationship Id="rId5" Type="http://schemas.openxmlformats.org/officeDocument/2006/relationships/image" Target="../media/image37.png"/><Relationship Id="rId10" Type="http://schemas.openxmlformats.org/officeDocument/2006/relationships/chart" Target="../charts/chart11.xml"/><Relationship Id="rId4" Type="http://schemas.openxmlformats.org/officeDocument/2006/relationships/image" Target="../media/image40.svg"/><Relationship Id="rId9" Type="http://schemas.openxmlformats.org/officeDocument/2006/relationships/chart" Target="../charts/chart10.xml"/></Relationships>
</file>

<file path=ppt/slides/_rels/slide17.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7.xml"/><Relationship Id="rId1" Type="http://schemas.openxmlformats.org/officeDocument/2006/relationships/slideLayout" Target="../slideLayouts/slideLayout13.xml"/><Relationship Id="rId5" Type="http://schemas.openxmlformats.org/officeDocument/2006/relationships/image" Target="../media/image55.png"/><Relationship Id="rId4" Type="http://schemas.openxmlformats.org/officeDocument/2006/relationships/image" Target="../media/image54.png"/></Relationships>
</file>

<file path=ppt/slides/_rels/slide18.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8.xml"/><Relationship Id="rId1" Type="http://schemas.openxmlformats.org/officeDocument/2006/relationships/slideLayout" Target="../slideLayouts/slideLayout33.xml"/></Relationships>
</file>

<file path=ppt/slides/_rels/slide19.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58.emf"/><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8" Type="http://schemas.openxmlformats.org/officeDocument/2006/relationships/hyperlink" Target="https://fingertips.phe.org.uk/" TargetMode="External"/><Relationship Id="rId3" Type="http://schemas.openxmlformats.org/officeDocument/2006/relationships/hyperlink" Target="https://www.kingsfund.org.uk/publications/health-people-ethnic-minority-groups-england#:~:text=More%20than%20one%2Dquarter%20(28,origin%20(see%20Table%202" TargetMode="External"/><Relationship Id="rId7" Type="http://schemas.openxmlformats.org/officeDocument/2006/relationships/hyperlink" Target="https://commonslibrary.parliament.uk/research-briefings/sn03336/#:~:text=Childhood%20obesity%20in%20England,were%20obese%20and%2014.3%25%20overweight" TargetMode="External"/><Relationship Id="rId2" Type="http://schemas.openxmlformats.org/officeDocument/2006/relationships/notesSlide" Target="../notesSlides/notesSlide21.xml"/><Relationship Id="rId1" Type="http://schemas.openxmlformats.org/officeDocument/2006/relationships/slideLayout" Target="../slideLayouts/slideLayout13.xml"/><Relationship Id="rId6" Type="http://schemas.openxmlformats.org/officeDocument/2006/relationships/hyperlink" Target="https://www.gov.uk/government/collections/healthy-child-programme" TargetMode="External"/><Relationship Id="rId11" Type="http://schemas.openxmlformats.org/officeDocument/2006/relationships/hyperlink" Target="https://lginform.local.gov.uk/reports/view/send-research/local-area-send-report?mod-area=E06000055&amp;mod-group=AllUnitaryLaInCountry_England&amp;mod-type=namedComparisonGroup#ATTAINMENT" TargetMode="External"/><Relationship Id="rId5" Type="http://schemas.openxmlformats.org/officeDocument/2006/relationships/hyperlink" Target="https://www.gov.uk/government/publications/healthy-child-programme-0-to-19-health-visitor-and-school-nurse-commissioning/commissioning-health-visitors-and-school-nurses-for-public-health-services-for-children-aged-0-to-19" TargetMode="External"/><Relationship Id="rId10" Type="http://schemas.openxmlformats.org/officeDocument/2006/relationships/hyperlink" Target="https://assets.publishing.service.gov.uk/government/uploads/system/uploads/attachment_data/file/800028/Timpson_review_of_school_exclusion_literature_review.pdf" TargetMode="External"/><Relationship Id="rId4" Type="http://schemas.openxmlformats.org/officeDocument/2006/relationships/hyperlink" Target="https://www.local.gov.uk/publications/good-progress-more-do-teenage-pregnancy-and-young-parents" TargetMode="External"/><Relationship Id="rId9" Type="http://schemas.openxmlformats.org/officeDocument/2006/relationships/hyperlink" Target="https://assets.publishing.service.gov.uk/media/5a7e5159e5274a2e8ab473d4/Early_Years_Guide_to_SEND_Code_of_Practice_-_02Sept14.pdf"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22.xml"/><Relationship Id="rId1" Type="http://schemas.openxmlformats.org/officeDocument/2006/relationships/slideLayout" Target="../slideLayouts/slideLayout34.xml"/></Relationships>
</file>

<file path=ppt/slides/_rels/slide23.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3.xml"/><Relationship Id="rId1" Type="http://schemas.openxmlformats.org/officeDocument/2006/relationships/slideLayout" Target="../slideLayouts/slideLayout34.xml"/><Relationship Id="rId4" Type="http://schemas.openxmlformats.org/officeDocument/2006/relationships/image" Target="../media/image61.png"/></Relationships>
</file>

<file path=ppt/slides/_rels/slide24.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24.xml"/><Relationship Id="rId1" Type="http://schemas.openxmlformats.org/officeDocument/2006/relationships/slideLayout" Target="../slideLayouts/slideLayout33.xml"/></Relationships>
</file>

<file path=ppt/slides/_rels/slide25.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25.xml"/><Relationship Id="rId1" Type="http://schemas.openxmlformats.org/officeDocument/2006/relationships/slideLayout" Target="../slideLayouts/slideLayout33.xml"/></Relationships>
</file>

<file path=ppt/slides/_rels/slide26.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26.xml"/><Relationship Id="rId1" Type="http://schemas.openxmlformats.org/officeDocument/2006/relationships/slideLayout" Target="../slideLayouts/slideLayout33.xml"/></Relationships>
</file>

<file path=ppt/slides/_rels/slide27.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27.xml"/><Relationship Id="rId1" Type="http://schemas.openxmlformats.org/officeDocument/2006/relationships/slideLayout" Target="../slideLayouts/slideLayout33.xml"/><Relationship Id="rId6" Type="http://schemas.openxmlformats.org/officeDocument/2006/relationships/image" Target="../media/image68.png"/><Relationship Id="rId5" Type="http://schemas.openxmlformats.org/officeDocument/2006/relationships/image" Target="../media/image67.png"/><Relationship Id="rId4" Type="http://schemas.openxmlformats.org/officeDocument/2006/relationships/image" Target="../media/image66.png"/></Relationships>
</file>

<file path=ppt/slides/_rels/slide28.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28.xml"/><Relationship Id="rId1" Type="http://schemas.openxmlformats.org/officeDocument/2006/relationships/slideLayout" Target="../slideLayouts/slideLayout33.xml"/><Relationship Id="rId4" Type="http://schemas.openxmlformats.org/officeDocument/2006/relationships/image" Target="../media/image70.png"/></Relationships>
</file>

<file path=ppt/slides/_rels/slide29.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29.xml"/><Relationship Id="rId1" Type="http://schemas.openxmlformats.org/officeDocument/2006/relationships/slideLayout" Target="../slideLayouts/slideLayout3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4.xml"/></Relationships>
</file>

<file path=ppt/slides/_rels/slide30.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30.xml"/><Relationship Id="rId1" Type="http://schemas.openxmlformats.org/officeDocument/2006/relationships/slideLayout" Target="../slideLayouts/slideLayout33.xml"/></Relationships>
</file>

<file path=ppt/slides/_rels/slide31.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31.xml"/><Relationship Id="rId1" Type="http://schemas.openxmlformats.org/officeDocument/2006/relationships/slideLayout" Target="../slideLayouts/slideLayout33.xml"/><Relationship Id="rId4" Type="http://schemas.openxmlformats.org/officeDocument/2006/relationships/image" Target="../media/image74.png"/></Relationships>
</file>

<file path=ppt/slides/_rels/slide32.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32.xml"/><Relationship Id="rId1" Type="http://schemas.openxmlformats.org/officeDocument/2006/relationships/slideLayout" Target="../slideLayouts/slideLayout3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33.xml"/></Relationships>
</file>

<file path=ppt/slides/_rels/slide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13.xml"/><Relationship Id="rId5" Type="http://schemas.openxmlformats.org/officeDocument/2006/relationships/image" Target="../media/image20.jpeg"/><Relationship Id="rId4" Type="http://schemas.openxmlformats.org/officeDocument/2006/relationships/image" Target="../media/image19.png"/></Relationships>
</file>

<file path=ppt/slides/_rels/slide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33.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6.xml.rels><?xml version="1.0" encoding="UTF-8" standalone="yes"?>
<Relationships xmlns="http://schemas.openxmlformats.org/package/2006/relationships"><Relationship Id="rId8" Type="http://schemas.openxmlformats.org/officeDocument/2006/relationships/image" Target="../media/image30.svg"/><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notesSlide" Target="../notesSlides/notesSlide6.xml"/><Relationship Id="rId1" Type="http://schemas.openxmlformats.org/officeDocument/2006/relationships/slideLayout" Target="../slideLayouts/slideLayout13.xml"/><Relationship Id="rId6" Type="http://schemas.openxmlformats.org/officeDocument/2006/relationships/image" Target="../media/image28.svg"/><Relationship Id="rId11" Type="http://schemas.openxmlformats.org/officeDocument/2006/relationships/chart" Target="../charts/chart1.xml"/><Relationship Id="rId5" Type="http://schemas.openxmlformats.org/officeDocument/2006/relationships/image" Target="../media/image27.png"/><Relationship Id="rId10" Type="http://schemas.openxmlformats.org/officeDocument/2006/relationships/image" Target="../media/image32.svg"/><Relationship Id="rId4" Type="http://schemas.openxmlformats.org/officeDocument/2006/relationships/image" Target="../media/image26.svg"/><Relationship Id="rId9" Type="http://schemas.openxmlformats.org/officeDocument/2006/relationships/image" Target="../media/image31.png"/></Relationships>
</file>

<file path=ppt/slides/_rels/slide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7.xml"/><Relationship Id="rId1" Type="http://schemas.openxmlformats.org/officeDocument/2006/relationships/slideLayout" Target="../slideLayouts/slideLayout33.xml"/></Relationships>
</file>

<file path=ppt/slides/_rels/slide8.xml.rels><?xml version="1.0" encoding="UTF-8" standalone="yes"?>
<Relationships xmlns="http://schemas.openxmlformats.org/package/2006/relationships"><Relationship Id="rId8" Type="http://schemas.openxmlformats.org/officeDocument/2006/relationships/chart" Target="../charts/chart7.xml"/><Relationship Id="rId3" Type="http://schemas.openxmlformats.org/officeDocument/2006/relationships/chart" Target="../charts/chart2.xml"/><Relationship Id="rId7" Type="http://schemas.openxmlformats.org/officeDocument/2006/relationships/chart" Target="../charts/chart6.xml"/><Relationship Id="rId2" Type="http://schemas.openxmlformats.org/officeDocument/2006/relationships/notesSlide" Target="../notesSlides/notesSlide8.xml"/><Relationship Id="rId1" Type="http://schemas.openxmlformats.org/officeDocument/2006/relationships/slideLayout" Target="../slideLayouts/slideLayout13.xml"/><Relationship Id="rId6" Type="http://schemas.openxmlformats.org/officeDocument/2006/relationships/chart" Target="../charts/chart5.xml"/><Relationship Id="rId5" Type="http://schemas.openxmlformats.org/officeDocument/2006/relationships/chart" Target="../charts/chart4.xml"/><Relationship Id="rId10" Type="http://schemas.openxmlformats.org/officeDocument/2006/relationships/chart" Target="../charts/chart9.xml"/><Relationship Id="rId4" Type="http://schemas.openxmlformats.org/officeDocument/2006/relationships/chart" Target="../charts/chart3.xml"/><Relationship Id="rId9" Type="http://schemas.openxmlformats.org/officeDocument/2006/relationships/chart" Target="../charts/chart8.xml"/></Relationships>
</file>

<file path=ppt/slides/_rels/slide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9.xml"/><Relationship Id="rId1" Type="http://schemas.openxmlformats.org/officeDocument/2006/relationships/slideLayout" Target="../slideLayouts/slideLayout3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2DFAEB-463C-9F48-B3A1-B84176641AF1}"/>
              </a:ext>
            </a:extLst>
          </p:cNvPr>
          <p:cNvSpPr>
            <a:spLocks noGrp="1"/>
          </p:cNvSpPr>
          <p:nvPr>
            <p:ph type="title"/>
          </p:nvPr>
        </p:nvSpPr>
        <p:spPr/>
        <p:txBody>
          <a:bodyPr/>
          <a:lstStyle/>
          <a:p>
            <a:r>
              <a:rPr lang="en-US" dirty="0"/>
              <a:t>CYP data pack</a:t>
            </a:r>
          </a:p>
        </p:txBody>
      </p:sp>
      <p:sp>
        <p:nvSpPr>
          <p:cNvPr id="3" name="Text Placeholder 2">
            <a:extLst>
              <a:ext uri="{FF2B5EF4-FFF2-40B4-BE49-F238E27FC236}">
                <a16:creationId xmlns:a16="http://schemas.microsoft.com/office/drawing/2014/main" id="{D8E08D1A-DA72-FB4F-847A-A097B0F0F303}"/>
              </a:ext>
            </a:extLst>
          </p:cNvPr>
          <p:cNvSpPr>
            <a:spLocks noGrp="1"/>
          </p:cNvSpPr>
          <p:nvPr>
            <p:ph type="body" idx="1"/>
          </p:nvPr>
        </p:nvSpPr>
        <p:spPr/>
        <p:txBody>
          <a:bodyPr/>
          <a:lstStyle/>
          <a:p>
            <a:r>
              <a:rPr lang="en-US" dirty="0"/>
              <a:t>BLMK Indicators</a:t>
            </a:r>
          </a:p>
        </p:txBody>
      </p:sp>
      <p:sp>
        <p:nvSpPr>
          <p:cNvPr id="4" name="Text Placeholder 2">
            <a:extLst>
              <a:ext uri="{FF2B5EF4-FFF2-40B4-BE49-F238E27FC236}">
                <a16:creationId xmlns:a16="http://schemas.microsoft.com/office/drawing/2014/main" id="{73C86293-12FF-4CE3-7035-D27F1FEB02B1}"/>
              </a:ext>
            </a:extLst>
          </p:cNvPr>
          <p:cNvSpPr txBox="1">
            <a:spLocks/>
          </p:cNvSpPr>
          <p:nvPr/>
        </p:nvSpPr>
        <p:spPr>
          <a:xfrm>
            <a:off x="5087888" y="5972379"/>
            <a:ext cx="6429060" cy="888950"/>
          </a:xfrm>
          <a:prstGeom prst="rect">
            <a:avLst/>
          </a:prstGeom>
        </p:spPr>
        <p:txBody>
          <a:bodyPr vert="horz" lIns="91440" tIns="45720" rIns="91440" bIns="45720" rtlCol="0" anchor="t" anchorCtr="0">
            <a:normAutofit/>
          </a:bodyPr>
          <a:lstStyle>
            <a:lvl1pPr marL="0" indent="0" algn="l" defTabSz="914400" rtl="0" eaLnBrk="1" latinLnBrk="0" hangingPunct="1">
              <a:spcBef>
                <a:spcPct val="20000"/>
              </a:spcBef>
              <a:buClr>
                <a:srgbClr val="106FB8"/>
              </a:buClr>
              <a:buFont typeface="Arial" panose="020B0604020202020204" pitchFamily="34" charset="0"/>
              <a:buNone/>
              <a:defRPr sz="2000" kern="1200">
                <a:solidFill>
                  <a:schemeClr val="tx1">
                    <a:tint val="75000"/>
                  </a:schemeClr>
                </a:solidFill>
                <a:latin typeface="+mn-lt"/>
                <a:ea typeface="+mn-ea"/>
                <a:cs typeface="+mn-cs"/>
              </a:defRPr>
            </a:lvl1pPr>
            <a:lvl2pPr marL="457200" indent="0" algn="l" defTabSz="914400" rtl="0" eaLnBrk="1" latinLnBrk="0" hangingPunct="1">
              <a:spcBef>
                <a:spcPct val="20000"/>
              </a:spcBef>
              <a:buClr>
                <a:srgbClr val="106FB8"/>
              </a:buClr>
              <a:buFont typeface="Arial" panose="020B0604020202020204"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Clr>
                <a:srgbClr val="106FB8"/>
              </a:buClr>
              <a:buFont typeface="Arial" panose="020B0604020202020204"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Clr>
                <a:srgbClr val="106FB8"/>
              </a:buClr>
              <a:buFont typeface="Arial" panose="020B0604020202020204"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Clr>
                <a:srgbClr val="106FB8"/>
              </a:buClr>
              <a:buFont typeface="Arial" panose="020B0604020202020204"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anose="020B0604020202020204"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anose="020B0604020202020204"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anose="020B0604020202020204"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anose="020B0604020202020204" pitchFamily="34" charset="0"/>
              <a:buNone/>
              <a:defRPr sz="1400" kern="1200">
                <a:solidFill>
                  <a:schemeClr val="tx1">
                    <a:tint val="75000"/>
                  </a:schemeClr>
                </a:solidFill>
                <a:latin typeface="+mn-lt"/>
                <a:ea typeface="+mn-ea"/>
                <a:cs typeface="+mn-cs"/>
              </a:defRPr>
            </a:lvl9pPr>
          </a:lstStyle>
          <a:p>
            <a:r>
              <a:rPr lang="en-US" sz="1600" dirty="0"/>
              <a:t>Produced by the Population Health Intelligence Unit </a:t>
            </a:r>
          </a:p>
        </p:txBody>
      </p:sp>
    </p:spTree>
    <p:extLst>
      <p:ext uri="{BB962C8B-B14F-4D97-AF65-F5344CB8AC3E}">
        <p14:creationId xmlns:p14="http://schemas.microsoft.com/office/powerpoint/2010/main" val="2621727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98A6BB-8857-E642-82AE-C2CDCD1EB794}"/>
              </a:ext>
            </a:extLst>
          </p:cNvPr>
          <p:cNvSpPr>
            <a:spLocks noGrp="1"/>
          </p:cNvSpPr>
          <p:nvPr>
            <p:ph type="title"/>
          </p:nvPr>
        </p:nvSpPr>
        <p:spPr>
          <a:xfrm>
            <a:off x="1847529" y="382349"/>
            <a:ext cx="4718758" cy="1232291"/>
          </a:xfrm>
        </p:spPr>
        <p:txBody>
          <a:bodyPr/>
          <a:lstStyle/>
          <a:p>
            <a:r>
              <a:rPr lang="en-US" dirty="0">
                <a:solidFill>
                  <a:schemeClr val="accent1">
                    <a:lumMod val="50000"/>
                  </a:schemeClr>
                </a:solidFill>
              </a:rPr>
              <a:t>School Readiness</a:t>
            </a:r>
          </a:p>
        </p:txBody>
      </p:sp>
      <p:sp>
        <p:nvSpPr>
          <p:cNvPr id="6" name="Content Placeholder 5">
            <a:extLst>
              <a:ext uri="{FF2B5EF4-FFF2-40B4-BE49-F238E27FC236}">
                <a16:creationId xmlns:a16="http://schemas.microsoft.com/office/drawing/2014/main" id="{B68F4D24-5226-444F-A849-42BD9FCD27F7}"/>
              </a:ext>
            </a:extLst>
          </p:cNvPr>
          <p:cNvSpPr>
            <a:spLocks noGrp="1"/>
          </p:cNvSpPr>
          <p:nvPr>
            <p:ph idx="15"/>
          </p:nvPr>
        </p:nvSpPr>
        <p:spPr/>
        <p:txBody>
          <a:bodyPr/>
          <a:lstStyle/>
          <a:p>
            <a:r>
              <a:rPr lang="en-US" dirty="0"/>
              <a:t>4</a:t>
            </a:r>
          </a:p>
        </p:txBody>
      </p:sp>
      <p:sp>
        <p:nvSpPr>
          <p:cNvPr id="4" name="Footer Placeholder 3">
            <a:extLst>
              <a:ext uri="{FF2B5EF4-FFF2-40B4-BE49-F238E27FC236}">
                <a16:creationId xmlns:a16="http://schemas.microsoft.com/office/drawing/2014/main" id="{B7EE74E2-3B6B-394C-B1B0-EF3A6770263B}"/>
              </a:ext>
            </a:extLst>
          </p:cNvPr>
          <p:cNvSpPr>
            <a:spLocks noGrp="1"/>
          </p:cNvSpPr>
          <p:nvPr>
            <p:ph type="ftr" sz="quarter" idx="11"/>
          </p:nvPr>
        </p:nvSpPr>
        <p:spPr/>
        <p:txBody>
          <a:bodyPr/>
          <a:lstStyle/>
          <a:p>
            <a:r>
              <a:rPr lang="en-GB" b="1" dirty="0"/>
              <a:t>NHS Bedfordshire, Luton and Milton Keynes Integrated Care Board</a:t>
            </a:r>
            <a:endParaRPr lang="en-GB" dirty="0"/>
          </a:p>
        </p:txBody>
      </p:sp>
      <p:sp>
        <p:nvSpPr>
          <p:cNvPr id="5" name="Slide Number Placeholder 4">
            <a:extLst>
              <a:ext uri="{FF2B5EF4-FFF2-40B4-BE49-F238E27FC236}">
                <a16:creationId xmlns:a16="http://schemas.microsoft.com/office/drawing/2014/main" id="{BFC6F879-97D6-D949-A7A9-04D7A1DFFE28}"/>
              </a:ext>
            </a:extLst>
          </p:cNvPr>
          <p:cNvSpPr>
            <a:spLocks noGrp="1"/>
          </p:cNvSpPr>
          <p:nvPr>
            <p:ph type="sldNum" sz="quarter" idx="12"/>
          </p:nvPr>
        </p:nvSpPr>
        <p:spPr/>
        <p:txBody>
          <a:bodyPr/>
          <a:lstStyle/>
          <a:p>
            <a:fld id="{30A60DCE-9105-48A5-8A92-25C9283756D1}" type="slidenum">
              <a:rPr lang="en-GB" smtClean="0"/>
              <a:pPr/>
              <a:t>10</a:t>
            </a:fld>
            <a:endParaRPr lang="en-GB" dirty="0"/>
          </a:p>
        </p:txBody>
      </p:sp>
      <p:sp>
        <p:nvSpPr>
          <p:cNvPr id="133" name="Title 1">
            <a:extLst>
              <a:ext uri="{FF2B5EF4-FFF2-40B4-BE49-F238E27FC236}">
                <a16:creationId xmlns:a16="http://schemas.microsoft.com/office/drawing/2014/main" id="{725BA70C-1D4A-1DD8-5148-3CE9E4596A58}"/>
              </a:ext>
            </a:extLst>
          </p:cNvPr>
          <p:cNvSpPr txBox="1">
            <a:spLocks/>
          </p:cNvSpPr>
          <p:nvPr/>
        </p:nvSpPr>
        <p:spPr>
          <a:xfrm>
            <a:off x="8082701" y="2079252"/>
            <a:ext cx="1707777" cy="381876"/>
          </a:xfrm>
          <a:prstGeom prst="rect">
            <a:avLst/>
          </a:prstGeom>
        </p:spPr>
        <p:txBody>
          <a:bodyPr vert="horz" lIns="0" tIns="0" rIns="0" bIns="0" rtlCol="0" anchor="ctr">
            <a:noAutofit/>
          </a:bodyPr>
          <a:lstStyle>
            <a:lvl1pPr algn="l" defTabSz="914400" rtl="0" eaLnBrk="1" latinLnBrk="0" hangingPunct="1">
              <a:spcBef>
                <a:spcPct val="0"/>
              </a:spcBef>
              <a:buNone/>
              <a:defRPr sz="4000" b="1" kern="1200">
                <a:solidFill>
                  <a:schemeClr val="accent1"/>
                </a:solidFill>
                <a:latin typeface="+mj-lt"/>
                <a:ea typeface="+mj-ea"/>
                <a:cs typeface="+mj-cs"/>
              </a:defRPr>
            </a:lvl1pPr>
          </a:lstStyle>
          <a:p>
            <a:r>
              <a:rPr lang="en-US" sz="1200" dirty="0"/>
              <a:t>Good level of development</a:t>
            </a:r>
          </a:p>
        </p:txBody>
      </p:sp>
      <p:sp>
        <p:nvSpPr>
          <p:cNvPr id="138" name="Title 1">
            <a:extLst>
              <a:ext uri="{FF2B5EF4-FFF2-40B4-BE49-F238E27FC236}">
                <a16:creationId xmlns:a16="http://schemas.microsoft.com/office/drawing/2014/main" id="{5366B819-016F-6C48-5281-5BE95ABE1055}"/>
              </a:ext>
            </a:extLst>
          </p:cNvPr>
          <p:cNvSpPr txBox="1">
            <a:spLocks/>
          </p:cNvSpPr>
          <p:nvPr/>
        </p:nvSpPr>
        <p:spPr>
          <a:xfrm>
            <a:off x="10131924" y="2093782"/>
            <a:ext cx="1323897" cy="381876"/>
          </a:xfrm>
          <a:prstGeom prst="rect">
            <a:avLst/>
          </a:prstGeom>
        </p:spPr>
        <p:txBody>
          <a:bodyPr vert="horz" lIns="0" tIns="0" rIns="0" bIns="0" rtlCol="0" anchor="ctr">
            <a:noAutofit/>
          </a:bodyPr>
          <a:lstStyle>
            <a:lvl1pPr algn="l" defTabSz="914400" rtl="0" eaLnBrk="1" latinLnBrk="0" hangingPunct="1">
              <a:spcBef>
                <a:spcPct val="0"/>
              </a:spcBef>
              <a:buNone/>
              <a:defRPr sz="4000" b="1" kern="1200">
                <a:solidFill>
                  <a:schemeClr val="accent1"/>
                </a:solidFill>
                <a:latin typeface="+mj-lt"/>
                <a:ea typeface="+mj-ea"/>
                <a:cs typeface="+mj-cs"/>
              </a:defRPr>
            </a:lvl1pPr>
          </a:lstStyle>
          <a:p>
            <a:r>
              <a:rPr lang="en-US" sz="1200" dirty="0"/>
              <a:t>Good level of development (FSM)</a:t>
            </a:r>
          </a:p>
        </p:txBody>
      </p:sp>
      <p:grpSp>
        <p:nvGrpSpPr>
          <p:cNvPr id="579" name="Group 578">
            <a:extLst>
              <a:ext uri="{FF2B5EF4-FFF2-40B4-BE49-F238E27FC236}">
                <a16:creationId xmlns:a16="http://schemas.microsoft.com/office/drawing/2014/main" id="{65CA40C7-0968-52A6-3407-5C7FD6538637}"/>
              </a:ext>
            </a:extLst>
          </p:cNvPr>
          <p:cNvGrpSpPr/>
          <p:nvPr/>
        </p:nvGrpSpPr>
        <p:grpSpPr>
          <a:xfrm>
            <a:off x="8041143" y="2691705"/>
            <a:ext cx="1259604" cy="1341460"/>
            <a:chOff x="3062134" y="4195252"/>
            <a:chExt cx="1776928" cy="1892403"/>
          </a:xfrm>
        </p:grpSpPr>
        <p:grpSp>
          <p:nvGrpSpPr>
            <p:cNvPr id="132" name="Group 131">
              <a:extLst>
                <a:ext uri="{FF2B5EF4-FFF2-40B4-BE49-F238E27FC236}">
                  <a16:creationId xmlns:a16="http://schemas.microsoft.com/office/drawing/2014/main" id="{FBEAC5C8-9CAD-234A-30F6-51E79F0CCCA6}"/>
                </a:ext>
              </a:extLst>
            </p:cNvPr>
            <p:cNvGrpSpPr/>
            <p:nvPr/>
          </p:nvGrpSpPr>
          <p:grpSpPr>
            <a:xfrm>
              <a:off x="3062134" y="4195252"/>
              <a:ext cx="914400" cy="1892403"/>
              <a:chOff x="4117737" y="1619940"/>
              <a:chExt cx="2022067" cy="4184783"/>
            </a:xfrm>
          </p:grpSpPr>
          <p:grpSp>
            <p:nvGrpSpPr>
              <p:cNvPr id="95" name="Group 94">
                <a:extLst>
                  <a:ext uri="{FF2B5EF4-FFF2-40B4-BE49-F238E27FC236}">
                    <a16:creationId xmlns:a16="http://schemas.microsoft.com/office/drawing/2014/main" id="{BCD75DB1-BC3F-09A7-0926-82934FB737C1}"/>
                  </a:ext>
                </a:extLst>
              </p:cNvPr>
              <p:cNvGrpSpPr/>
              <p:nvPr/>
            </p:nvGrpSpPr>
            <p:grpSpPr>
              <a:xfrm>
                <a:off x="4117737" y="1619940"/>
                <a:ext cx="2022067" cy="2126605"/>
                <a:chOff x="4002137" y="2022474"/>
                <a:chExt cx="2520211" cy="2650501"/>
              </a:xfrm>
            </p:grpSpPr>
            <p:grpSp>
              <p:nvGrpSpPr>
                <p:cNvPr id="66" name="Group 65">
                  <a:extLst>
                    <a:ext uri="{FF2B5EF4-FFF2-40B4-BE49-F238E27FC236}">
                      <a16:creationId xmlns:a16="http://schemas.microsoft.com/office/drawing/2014/main" id="{DA9EA50C-51A3-128C-4E3D-7DD7F0B9471C}"/>
                    </a:ext>
                  </a:extLst>
                </p:cNvPr>
                <p:cNvGrpSpPr/>
                <p:nvPr/>
              </p:nvGrpSpPr>
              <p:grpSpPr>
                <a:xfrm>
                  <a:off x="4002139" y="2022474"/>
                  <a:ext cx="2520209" cy="593590"/>
                  <a:chOff x="4707389" y="4771497"/>
                  <a:chExt cx="2520209" cy="593590"/>
                </a:xfrm>
                <a:solidFill>
                  <a:schemeClr val="bg1">
                    <a:lumMod val="65000"/>
                  </a:schemeClr>
                </a:solidFill>
              </p:grpSpPr>
              <p:grpSp>
                <p:nvGrpSpPr>
                  <p:cNvPr id="60" name="Group 59">
                    <a:extLst>
                      <a:ext uri="{FF2B5EF4-FFF2-40B4-BE49-F238E27FC236}">
                        <a16:creationId xmlns:a16="http://schemas.microsoft.com/office/drawing/2014/main" id="{0788DE65-A004-596A-92A3-ECC628DB7E24}"/>
                      </a:ext>
                    </a:extLst>
                  </p:cNvPr>
                  <p:cNvGrpSpPr/>
                  <p:nvPr/>
                </p:nvGrpSpPr>
                <p:grpSpPr>
                  <a:xfrm>
                    <a:off x="5185090" y="4771497"/>
                    <a:ext cx="2042508" cy="593590"/>
                    <a:chOff x="4718835" y="4785716"/>
                    <a:chExt cx="3009154" cy="914400"/>
                  </a:xfrm>
                  <a:grpFill/>
                </p:grpSpPr>
                <p:pic>
                  <p:nvPicPr>
                    <p:cNvPr id="61" name="Graphic 60" descr="School girl with solid fill">
                      <a:extLst>
                        <a:ext uri="{FF2B5EF4-FFF2-40B4-BE49-F238E27FC236}">
                          <a16:creationId xmlns:a16="http://schemas.microsoft.com/office/drawing/2014/main" id="{3E3FE3F3-377B-5CE1-E9DA-5F0874569CD0}"/>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718835" y="4785716"/>
                      <a:ext cx="914401" cy="914400"/>
                    </a:xfrm>
                    <a:prstGeom prst="rect">
                      <a:avLst/>
                    </a:prstGeom>
                  </p:spPr>
                </p:pic>
                <p:pic>
                  <p:nvPicPr>
                    <p:cNvPr id="62" name="Graphic 61" descr="School boy with solid fill">
                      <a:extLst>
                        <a:ext uri="{FF2B5EF4-FFF2-40B4-BE49-F238E27FC236}">
                          <a16:creationId xmlns:a16="http://schemas.microsoft.com/office/drawing/2014/main" id="{7BBA01B9-EC8E-DCC5-37AF-623FFF8C5165}"/>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414321" y="4785716"/>
                      <a:ext cx="914400" cy="914400"/>
                    </a:xfrm>
                    <a:prstGeom prst="rect">
                      <a:avLst/>
                    </a:prstGeom>
                  </p:spPr>
                </p:pic>
                <p:pic>
                  <p:nvPicPr>
                    <p:cNvPr id="63" name="Graphic 62" descr="School girl with solid fill">
                      <a:extLst>
                        <a:ext uri="{FF2B5EF4-FFF2-40B4-BE49-F238E27FC236}">
                          <a16:creationId xmlns:a16="http://schemas.microsoft.com/office/drawing/2014/main" id="{0433397F-B27A-12A5-8D6F-55E316189136}"/>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118101" y="4785716"/>
                      <a:ext cx="914400" cy="914400"/>
                    </a:xfrm>
                    <a:prstGeom prst="rect">
                      <a:avLst/>
                    </a:prstGeom>
                  </p:spPr>
                </p:pic>
                <p:pic>
                  <p:nvPicPr>
                    <p:cNvPr id="64" name="Graphic 63" descr="School boy with solid fill">
                      <a:extLst>
                        <a:ext uri="{FF2B5EF4-FFF2-40B4-BE49-F238E27FC236}">
                          <a16:creationId xmlns:a16="http://schemas.microsoft.com/office/drawing/2014/main" id="{A139D8A7-4C2A-2B97-2DAD-8D00129C049E}"/>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813588" y="4785716"/>
                      <a:ext cx="914401" cy="914400"/>
                    </a:xfrm>
                    <a:prstGeom prst="rect">
                      <a:avLst/>
                    </a:prstGeom>
                  </p:spPr>
                </p:pic>
              </p:grpSp>
              <p:pic>
                <p:nvPicPr>
                  <p:cNvPr id="65" name="Graphic 64" descr="School boy with solid fill">
                    <a:extLst>
                      <a:ext uri="{FF2B5EF4-FFF2-40B4-BE49-F238E27FC236}">
                        <a16:creationId xmlns:a16="http://schemas.microsoft.com/office/drawing/2014/main" id="{B36B5B89-429C-EB8D-367C-FE8627D865F2}"/>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707389" y="4771497"/>
                    <a:ext cx="620663" cy="593590"/>
                  </a:xfrm>
                  <a:prstGeom prst="rect">
                    <a:avLst/>
                  </a:prstGeom>
                </p:spPr>
              </p:pic>
            </p:grpSp>
            <p:grpSp>
              <p:nvGrpSpPr>
                <p:cNvPr id="67" name="Group 66">
                  <a:extLst>
                    <a:ext uri="{FF2B5EF4-FFF2-40B4-BE49-F238E27FC236}">
                      <a16:creationId xmlns:a16="http://schemas.microsoft.com/office/drawing/2014/main" id="{6F3DAD33-A83D-35A2-87CC-16B36D6F3023}"/>
                    </a:ext>
                  </a:extLst>
                </p:cNvPr>
                <p:cNvGrpSpPr/>
                <p:nvPr/>
              </p:nvGrpSpPr>
              <p:grpSpPr>
                <a:xfrm>
                  <a:off x="4002139" y="2549415"/>
                  <a:ext cx="2520209" cy="593590"/>
                  <a:chOff x="4707389" y="4771497"/>
                  <a:chExt cx="2520209" cy="593590"/>
                </a:xfrm>
                <a:solidFill>
                  <a:schemeClr val="bg1">
                    <a:lumMod val="65000"/>
                  </a:schemeClr>
                </a:solidFill>
              </p:grpSpPr>
              <p:grpSp>
                <p:nvGrpSpPr>
                  <p:cNvPr id="68" name="Group 67">
                    <a:extLst>
                      <a:ext uri="{FF2B5EF4-FFF2-40B4-BE49-F238E27FC236}">
                        <a16:creationId xmlns:a16="http://schemas.microsoft.com/office/drawing/2014/main" id="{FACEC1BA-74D6-38AA-853C-B78AB61CFBC2}"/>
                      </a:ext>
                    </a:extLst>
                  </p:cNvPr>
                  <p:cNvGrpSpPr/>
                  <p:nvPr/>
                </p:nvGrpSpPr>
                <p:grpSpPr>
                  <a:xfrm>
                    <a:off x="5185090" y="4771497"/>
                    <a:ext cx="2042508" cy="593590"/>
                    <a:chOff x="4718835" y="4785716"/>
                    <a:chExt cx="3009154" cy="914400"/>
                  </a:xfrm>
                  <a:grpFill/>
                </p:grpSpPr>
                <p:pic>
                  <p:nvPicPr>
                    <p:cNvPr id="70" name="Graphic 69" descr="School girl with solid fill">
                      <a:extLst>
                        <a:ext uri="{FF2B5EF4-FFF2-40B4-BE49-F238E27FC236}">
                          <a16:creationId xmlns:a16="http://schemas.microsoft.com/office/drawing/2014/main" id="{7C57EC05-8EF9-AC1A-54A4-4CAFDB922AA4}"/>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718835" y="4785716"/>
                      <a:ext cx="914401" cy="914400"/>
                    </a:xfrm>
                    <a:prstGeom prst="rect">
                      <a:avLst/>
                    </a:prstGeom>
                  </p:spPr>
                </p:pic>
                <p:pic>
                  <p:nvPicPr>
                    <p:cNvPr id="71" name="Graphic 70" descr="School boy with solid fill">
                      <a:extLst>
                        <a:ext uri="{FF2B5EF4-FFF2-40B4-BE49-F238E27FC236}">
                          <a16:creationId xmlns:a16="http://schemas.microsoft.com/office/drawing/2014/main" id="{0A93D0C9-68B5-DCE5-9028-6EF376CF99EA}"/>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414321" y="4785716"/>
                      <a:ext cx="914400" cy="914400"/>
                    </a:xfrm>
                    <a:prstGeom prst="rect">
                      <a:avLst/>
                    </a:prstGeom>
                  </p:spPr>
                </p:pic>
                <p:pic>
                  <p:nvPicPr>
                    <p:cNvPr id="72" name="Graphic 71" descr="School girl with solid fill">
                      <a:extLst>
                        <a:ext uri="{FF2B5EF4-FFF2-40B4-BE49-F238E27FC236}">
                          <a16:creationId xmlns:a16="http://schemas.microsoft.com/office/drawing/2014/main" id="{A4DA5F3D-DD7D-C76C-09DD-B0C5C47FECED}"/>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118101" y="4785716"/>
                      <a:ext cx="914400" cy="914400"/>
                    </a:xfrm>
                    <a:prstGeom prst="rect">
                      <a:avLst/>
                    </a:prstGeom>
                  </p:spPr>
                </p:pic>
                <p:pic>
                  <p:nvPicPr>
                    <p:cNvPr id="73" name="Graphic 72" descr="School boy with solid fill">
                      <a:extLst>
                        <a:ext uri="{FF2B5EF4-FFF2-40B4-BE49-F238E27FC236}">
                          <a16:creationId xmlns:a16="http://schemas.microsoft.com/office/drawing/2014/main" id="{A7157434-1769-8547-FBFF-01EB10D02CEE}"/>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813588" y="4785716"/>
                      <a:ext cx="914401" cy="914400"/>
                    </a:xfrm>
                    <a:prstGeom prst="rect">
                      <a:avLst/>
                    </a:prstGeom>
                  </p:spPr>
                </p:pic>
              </p:grpSp>
              <p:pic>
                <p:nvPicPr>
                  <p:cNvPr id="69" name="Graphic 68" descr="School boy with solid fill">
                    <a:extLst>
                      <a:ext uri="{FF2B5EF4-FFF2-40B4-BE49-F238E27FC236}">
                        <a16:creationId xmlns:a16="http://schemas.microsoft.com/office/drawing/2014/main" id="{CAE6B165-AD76-E15D-45EA-C6BFA7ACD787}"/>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707389" y="4771497"/>
                    <a:ext cx="620663" cy="593590"/>
                  </a:xfrm>
                  <a:prstGeom prst="rect">
                    <a:avLst/>
                  </a:prstGeom>
                </p:spPr>
              </p:pic>
            </p:grpSp>
            <p:grpSp>
              <p:nvGrpSpPr>
                <p:cNvPr id="74" name="Group 73">
                  <a:extLst>
                    <a:ext uri="{FF2B5EF4-FFF2-40B4-BE49-F238E27FC236}">
                      <a16:creationId xmlns:a16="http://schemas.microsoft.com/office/drawing/2014/main" id="{A22B2F6A-B78F-67BE-E754-9890881B6AAF}"/>
                    </a:ext>
                  </a:extLst>
                </p:cNvPr>
                <p:cNvGrpSpPr/>
                <p:nvPr/>
              </p:nvGrpSpPr>
              <p:grpSpPr>
                <a:xfrm>
                  <a:off x="4002139" y="3023898"/>
                  <a:ext cx="2520209" cy="593590"/>
                  <a:chOff x="4707389" y="4771497"/>
                  <a:chExt cx="2520209" cy="593590"/>
                </a:xfrm>
                <a:solidFill>
                  <a:schemeClr val="bg1">
                    <a:lumMod val="65000"/>
                  </a:schemeClr>
                </a:solidFill>
              </p:grpSpPr>
              <p:grpSp>
                <p:nvGrpSpPr>
                  <p:cNvPr id="75" name="Group 74">
                    <a:extLst>
                      <a:ext uri="{FF2B5EF4-FFF2-40B4-BE49-F238E27FC236}">
                        <a16:creationId xmlns:a16="http://schemas.microsoft.com/office/drawing/2014/main" id="{C435E45D-E492-7AF2-9311-0FD07F6D3B61}"/>
                      </a:ext>
                    </a:extLst>
                  </p:cNvPr>
                  <p:cNvGrpSpPr/>
                  <p:nvPr/>
                </p:nvGrpSpPr>
                <p:grpSpPr>
                  <a:xfrm>
                    <a:off x="5185090" y="4771497"/>
                    <a:ext cx="2042508" cy="593590"/>
                    <a:chOff x="4718835" y="4785716"/>
                    <a:chExt cx="3009154" cy="914400"/>
                  </a:xfrm>
                  <a:grpFill/>
                </p:grpSpPr>
                <p:pic>
                  <p:nvPicPr>
                    <p:cNvPr id="77" name="Graphic 76" descr="School girl with solid fill">
                      <a:extLst>
                        <a:ext uri="{FF2B5EF4-FFF2-40B4-BE49-F238E27FC236}">
                          <a16:creationId xmlns:a16="http://schemas.microsoft.com/office/drawing/2014/main" id="{458E6051-76B3-EA50-5AE2-3A922E032C93}"/>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718835" y="4785716"/>
                      <a:ext cx="914401" cy="914400"/>
                    </a:xfrm>
                    <a:prstGeom prst="rect">
                      <a:avLst/>
                    </a:prstGeom>
                  </p:spPr>
                </p:pic>
                <p:pic>
                  <p:nvPicPr>
                    <p:cNvPr id="78" name="Graphic 77" descr="School boy with solid fill">
                      <a:extLst>
                        <a:ext uri="{FF2B5EF4-FFF2-40B4-BE49-F238E27FC236}">
                          <a16:creationId xmlns:a16="http://schemas.microsoft.com/office/drawing/2014/main" id="{EB15DE85-5A72-C0B0-A205-18C7DD0C19E2}"/>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414321" y="4785716"/>
                      <a:ext cx="914400" cy="914400"/>
                    </a:xfrm>
                    <a:prstGeom prst="rect">
                      <a:avLst/>
                    </a:prstGeom>
                  </p:spPr>
                </p:pic>
                <p:pic>
                  <p:nvPicPr>
                    <p:cNvPr id="79" name="Graphic 78" descr="School girl with solid fill">
                      <a:extLst>
                        <a:ext uri="{FF2B5EF4-FFF2-40B4-BE49-F238E27FC236}">
                          <a16:creationId xmlns:a16="http://schemas.microsoft.com/office/drawing/2014/main" id="{717F2815-3EFF-3B48-CE8D-5A3564F4F097}"/>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118101" y="4785716"/>
                      <a:ext cx="914400" cy="914400"/>
                    </a:xfrm>
                    <a:prstGeom prst="rect">
                      <a:avLst/>
                    </a:prstGeom>
                  </p:spPr>
                </p:pic>
                <p:pic>
                  <p:nvPicPr>
                    <p:cNvPr id="80" name="Graphic 79" descr="School boy with solid fill">
                      <a:extLst>
                        <a:ext uri="{FF2B5EF4-FFF2-40B4-BE49-F238E27FC236}">
                          <a16:creationId xmlns:a16="http://schemas.microsoft.com/office/drawing/2014/main" id="{F539BB0C-FBFE-F6C3-AC1F-EFA3A6CC4AFF}"/>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813588" y="4785716"/>
                      <a:ext cx="914401" cy="914400"/>
                    </a:xfrm>
                    <a:prstGeom prst="rect">
                      <a:avLst/>
                    </a:prstGeom>
                  </p:spPr>
                </p:pic>
              </p:grpSp>
              <p:pic>
                <p:nvPicPr>
                  <p:cNvPr id="76" name="Graphic 75" descr="School boy with solid fill">
                    <a:extLst>
                      <a:ext uri="{FF2B5EF4-FFF2-40B4-BE49-F238E27FC236}">
                        <a16:creationId xmlns:a16="http://schemas.microsoft.com/office/drawing/2014/main" id="{9F3A2671-82BB-F19A-9DA5-4C1C8575792B}"/>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707389" y="4771497"/>
                    <a:ext cx="620663" cy="593590"/>
                  </a:xfrm>
                  <a:prstGeom prst="rect">
                    <a:avLst/>
                  </a:prstGeom>
                </p:spPr>
              </p:pic>
            </p:grpSp>
            <p:grpSp>
              <p:nvGrpSpPr>
                <p:cNvPr id="81" name="Group 80">
                  <a:extLst>
                    <a:ext uri="{FF2B5EF4-FFF2-40B4-BE49-F238E27FC236}">
                      <a16:creationId xmlns:a16="http://schemas.microsoft.com/office/drawing/2014/main" id="{2C01F4FE-F17C-EC0F-79FC-5D095A68881E}"/>
                    </a:ext>
                  </a:extLst>
                </p:cNvPr>
                <p:cNvGrpSpPr/>
                <p:nvPr/>
              </p:nvGrpSpPr>
              <p:grpSpPr>
                <a:xfrm>
                  <a:off x="4002139" y="3550839"/>
                  <a:ext cx="2520209" cy="593590"/>
                  <a:chOff x="4707389" y="4771497"/>
                  <a:chExt cx="2520209" cy="593590"/>
                </a:xfrm>
                <a:solidFill>
                  <a:schemeClr val="bg1">
                    <a:lumMod val="65000"/>
                  </a:schemeClr>
                </a:solidFill>
              </p:grpSpPr>
              <p:grpSp>
                <p:nvGrpSpPr>
                  <p:cNvPr id="82" name="Group 81">
                    <a:extLst>
                      <a:ext uri="{FF2B5EF4-FFF2-40B4-BE49-F238E27FC236}">
                        <a16:creationId xmlns:a16="http://schemas.microsoft.com/office/drawing/2014/main" id="{784ED14E-D68E-8401-AD47-D1330EABA0E8}"/>
                      </a:ext>
                    </a:extLst>
                  </p:cNvPr>
                  <p:cNvGrpSpPr/>
                  <p:nvPr/>
                </p:nvGrpSpPr>
                <p:grpSpPr>
                  <a:xfrm>
                    <a:off x="5185090" y="4771497"/>
                    <a:ext cx="2042508" cy="593590"/>
                    <a:chOff x="4718835" y="4785716"/>
                    <a:chExt cx="3009154" cy="914400"/>
                  </a:xfrm>
                  <a:grpFill/>
                </p:grpSpPr>
                <p:pic>
                  <p:nvPicPr>
                    <p:cNvPr id="84" name="Graphic 83" descr="School girl with solid fill">
                      <a:extLst>
                        <a:ext uri="{FF2B5EF4-FFF2-40B4-BE49-F238E27FC236}">
                          <a16:creationId xmlns:a16="http://schemas.microsoft.com/office/drawing/2014/main" id="{6A72A885-749C-5A08-3D10-64D0177A34A9}"/>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8835" y="4785716"/>
                      <a:ext cx="914401" cy="914400"/>
                    </a:xfrm>
                    <a:prstGeom prst="rect">
                      <a:avLst/>
                    </a:prstGeom>
                  </p:spPr>
                </p:pic>
                <p:pic>
                  <p:nvPicPr>
                    <p:cNvPr id="85" name="Graphic 84" descr="School boy with solid fill">
                      <a:extLst>
                        <a:ext uri="{FF2B5EF4-FFF2-40B4-BE49-F238E27FC236}">
                          <a16:creationId xmlns:a16="http://schemas.microsoft.com/office/drawing/2014/main" id="{AC0480EA-9717-7AEB-82F7-FCF052ABDC4C}"/>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14321" y="4785716"/>
                      <a:ext cx="914400" cy="914400"/>
                    </a:xfrm>
                    <a:prstGeom prst="rect">
                      <a:avLst/>
                    </a:prstGeom>
                  </p:spPr>
                </p:pic>
                <p:pic>
                  <p:nvPicPr>
                    <p:cNvPr id="86" name="Graphic 85" descr="School girl with solid fill">
                      <a:extLst>
                        <a:ext uri="{FF2B5EF4-FFF2-40B4-BE49-F238E27FC236}">
                          <a16:creationId xmlns:a16="http://schemas.microsoft.com/office/drawing/2014/main" id="{2A1A987C-3A6E-808E-92CF-ABBF6164663C}"/>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18101" y="4785716"/>
                      <a:ext cx="914400" cy="914400"/>
                    </a:xfrm>
                    <a:prstGeom prst="rect">
                      <a:avLst/>
                    </a:prstGeom>
                  </p:spPr>
                </p:pic>
                <p:pic>
                  <p:nvPicPr>
                    <p:cNvPr id="87" name="Graphic 86" descr="School boy with solid fill">
                      <a:extLst>
                        <a:ext uri="{FF2B5EF4-FFF2-40B4-BE49-F238E27FC236}">
                          <a16:creationId xmlns:a16="http://schemas.microsoft.com/office/drawing/2014/main" id="{9E1A663F-078C-189C-990E-6CBBFFE0791C}"/>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813588" y="4785716"/>
                      <a:ext cx="914401" cy="914400"/>
                    </a:xfrm>
                    <a:prstGeom prst="rect">
                      <a:avLst/>
                    </a:prstGeom>
                  </p:spPr>
                </p:pic>
              </p:grpSp>
              <p:pic>
                <p:nvPicPr>
                  <p:cNvPr id="83" name="Graphic 82" descr="School boy with solid fill">
                    <a:extLst>
                      <a:ext uri="{FF2B5EF4-FFF2-40B4-BE49-F238E27FC236}">
                        <a16:creationId xmlns:a16="http://schemas.microsoft.com/office/drawing/2014/main" id="{E005F0C6-2B5E-EBF2-2113-6A046E085BC7}"/>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7389" y="4771497"/>
                    <a:ext cx="620663" cy="593590"/>
                  </a:xfrm>
                  <a:prstGeom prst="rect">
                    <a:avLst/>
                  </a:prstGeom>
                </p:spPr>
              </p:pic>
            </p:grpSp>
            <p:grpSp>
              <p:nvGrpSpPr>
                <p:cNvPr id="88" name="Group 87">
                  <a:extLst>
                    <a:ext uri="{FF2B5EF4-FFF2-40B4-BE49-F238E27FC236}">
                      <a16:creationId xmlns:a16="http://schemas.microsoft.com/office/drawing/2014/main" id="{9BADBDA5-4379-FA79-49CB-65E595783CC0}"/>
                    </a:ext>
                  </a:extLst>
                </p:cNvPr>
                <p:cNvGrpSpPr/>
                <p:nvPr/>
              </p:nvGrpSpPr>
              <p:grpSpPr>
                <a:xfrm>
                  <a:off x="4002137" y="4079385"/>
                  <a:ext cx="2520209" cy="593590"/>
                  <a:chOff x="4707389" y="4771497"/>
                  <a:chExt cx="2520209" cy="593590"/>
                </a:xfrm>
                <a:solidFill>
                  <a:schemeClr val="bg1">
                    <a:lumMod val="65000"/>
                  </a:schemeClr>
                </a:solidFill>
              </p:grpSpPr>
              <p:grpSp>
                <p:nvGrpSpPr>
                  <p:cNvPr id="89" name="Group 88">
                    <a:extLst>
                      <a:ext uri="{FF2B5EF4-FFF2-40B4-BE49-F238E27FC236}">
                        <a16:creationId xmlns:a16="http://schemas.microsoft.com/office/drawing/2014/main" id="{E4013343-16AE-F0AB-9131-64EC4ADCBFF0}"/>
                      </a:ext>
                    </a:extLst>
                  </p:cNvPr>
                  <p:cNvGrpSpPr/>
                  <p:nvPr/>
                </p:nvGrpSpPr>
                <p:grpSpPr>
                  <a:xfrm>
                    <a:off x="5185090" y="4771497"/>
                    <a:ext cx="2042508" cy="593590"/>
                    <a:chOff x="4718835" y="4785716"/>
                    <a:chExt cx="3009154" cy="914400"/>
                  </a:xfrm>
                  <a:grpFill/>
                </p:grpSpPr>
                <p:pic>
                  <p:nvPicPr>
                    <p:cNvPr id="91" name="Graphic 90" descr="School girl with solid fill">
                      <a:extLst>
                        <a:ext uri="{FF2B5EF4-FFF2-40B4-BE49-F238E27FC236}">
                          <a16:creationId xmlns:a16="http://schemas.microsoft.com/office/drawing/2014/main" id="{26589289-1B6C-8B4C-5A55-E21D8AE4D92F}"/>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8835" y="4785716"/>
                      <a:ext cx="914401" cy="914400"/>
                    </a:xfrm>
                    <a:prstGeom prst="rect">
                      <a:avLst/>
                    </a:prstGeom>
                  </p:spPr>
                </p:pic>
                <p:pic>
                  <p:nvPicPr>
                    <p:cNvPr id="92" name="Graphic 91" descr="School boy with solid fill">
                      <a:extLst>
                        <a:ext uri="{FF2B5EF4-FFF2-40B4-BE49-F238E27FC236}">
                          <a16:creationId xmlns:a16="http://schemas.microsoft.com/office/drawing/2014/main" id="{44F5B708-BF83-4B11-295C-E25E6E3B59F4}"/>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14321" y="4785716"/>
                      <a:ext cx="914400" cy="914400"/>
                    </a:xfrm>
                    <a:prstGeom prst="rect">
                      <a:avLst/>
                    </a:prstGeom>
                  </p:spPr>
                </p:pic>
                <p:pic>
                  <p:nvPicPr>
                    <p:cNvPr id="93" name="Graphic 92" descr="School girl with solid fill">
                      <a:extLst>
                        <a:ext uri="{FF2B5EF4-FFF2-40B4-BE49-F238E27FC236}">
                          <a16:creationId xmlns:a16="http://schemas.microsoft.com/office/drawing/2014/main" id="{C7FC77F5-AF1B-151E-BC35-8913E04C0C55}"/>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18101" y="4785716"/>
                      <a:ext cx="914400" cy="914400"/>
                    </a:xfrm>
                    <a:prstGeom prst="rect">
                      <a:avLst/>
                    </a:prstGeom>
                  </p:spPr>
                </p:pic>
                <p:pic>
                  <p:nvPicPr>
                    <p:cNvPr id="94" name="Graphic 93" descr="School boy with solid fill">
                      <a:extLst>
                        <a:ext uri="{FF2B5EF4-FFF2-40B4-BE49-F238E27FC236}">
                          <a16:creationId xmlns:a16="http://schemas.microsoft.com/office/drawing/2014/main" id="{1029FC17-118E-D93B-C334-39AD7FA7FA32}"/>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813588" y="4785716"/>
                      <a:ext cx="914401" cy="914400"/>
                    </a:xfrm>
                    <a:prstGeom prst="rect">
                      <a:avLst/>
                    </a:prstGeom>
                  </p:spPr>
                </p:pic>
              </p:grpSp>
              <p:pic>
                <p:nvPicPr>
                  <p:cNvPr id="90" name="Graphic 89" descr="School boy with solid fill">
                    <a:extLst>
                      <a:ext uri="{FF2B5EF4-FFF2-40B4-BE49-F238E27FC236}">
                        <a16:creationId xmlns:a16="http://schemas.microsoft.com/office/drawing/2014/main" id="{1B4E2BC5-28CC-9520-C2CE-786AC8990599}"/>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7389" y="4771497"/>
                    <a:ext cx="620663" cy="593590"/>
                  </a:xfrm>
                  <a:prstGeom prst="rect">
                    <a:avLst/>
                  </a:prstGeom>
                </p:spPr>
              </p:pic>
            </p:grpSp>
          </p:grpSp>
          <p:grpSp>
            <p:nvGrpSpPr>
              <p:cNvPr id="96" name="Group 95">
                <a:extLst>
                  <a:ext uri="{FF2B5EF4-FFF2-40B4-BE49-F238E27FC236}">
                    <a16:creationId xmlns:a16="http://schemas.microsoft.com/office/drawing/2014/main" id="{757F6316-3E9E-0597-DBE2-67E88E392E4E}"/>
                  </a:ext>
                </a:extLst>
              </p:cNvPr>
              <p:cNvGrpSpPr/>
              <p:nvPr/>
            </p:nvGrpSpPr>
            <p:grpSpPr>
              <a:xfrm>
                <a:off x="4117737" y="3678118"/>
                <a:ext cx="2022067" cy="2126605"/>
                <a:chOff x="4002137" y="2022474"/>
                <a:chExt cx="2520211" cy="2650501"/>
              </a:xfrm>
              <a:solidFill>
                <a:schemeClr val="accent1"/>
              </a:solidFill>
            </p:grpSpPr>
            <p:grpSp>
              <p:nvGrpSpPr>
                <p:cNvPr id="97" name="Group 96">
                  <a:extLst>
                    <a:ext uri="{FF2B5EF4-FFF2-40B4-BE49-F238E27FC236}">
                      <a16:creationId xmlns:a16="http://schemas.microsoft.com/office/drawing/2014/main" id="{2D131D08-6754-3F00-C064-F60432BB3A0D}"/>
                    </a:ext>
                  </a:extLst>
                </p:cNvPr>
                <p:cNvGrpSpPr/>
                <p:nvPr/>
              </p:nvGrpSpPr>
              <p:grpSpPr>
                <a:xfrm>
                  <a:off x="4002139" y="2022474"/>
                  <a:ext cx="2520209" cy="593590"/>
                  <a:chOff x="4707389" y="4771497"/>
                  <a:chExt cx="2520209" cy="593590"/>
                </a:xfrm>
                <a:grpFill/>
              </p:grpSpPr>
              <p:grpSp>
                <p:nvGrpSpPr>
                  <p:cNvPr id="126" name="Group 125">
                    <a:extLst>
                      <a:ext uri="{FF2B5EF4-FFF2-40B4-BE49-F238E27FC236}">
                        <a16:creationId xmlns:a16="http://schemas.microsoft.com/office/drawing/2014/main" id="{DF1E38E2-8C32-A277-27A4-8064560B7E73}"/>
                      </a:ext>
                    </a:extLst>
                  </p:cNvPr>
                  <p:cNvGrpSpPr/>
                  <p:nvPr/>
                </p:nvGrpSpPr>
                <p:grpSpPr>
                  <a:xfrm>
                    <a:off x="5185090" y="4771497"/>
                    <a:ext cx="2042508" cy="593590"/>
                    <a:chOff x="4718835" y="4785716"/>
                    <a:chExt cx="3009154" cy="914400"/>
                  </a:xfrm>
                  <a:grpFill/>
                </p:grpSpPr>
                <p:pic>
                  <p:nvPicPr>
                    <p:cNvPr id="128" name="Graphic 127" descr="School girl with solid fill">
                      <a:extLst>
                        <a:ext uri="{FF2B5EF4-FFF2-40B4-BE49-F238E27FC236}">
                          <a16:creationId xmlns:a16="http://schemas.microsoft.com/office/drawing/2014/main" id="{69718E93-FE56-4A87-0E05-0D0C037FCA59}"/>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8835" y="4785716"/>
                      <a:ext cx="914401" cy="914400"/>
                    </a:xfrm>
                    <a:prstGeom prst="rect">
                      <a:avLst/>
                    </a:prstGeom>
                  </p:spPr>
                </p:pic>
                <p:pic>
                  <p:nvPicPr>
                    <p:cNvPr id="129" name="Graphic 128" descr="School boy with solid fill">
                      <a:extLst>
                        <a:ext uri="{FF2B5EF4-FFF2-40B4-BE49-F238E27FC236}">
                          <a16:creationId xmlns:a16="http://schemas.microsoft.com/office/drawing/2014/main" id="{06B7E9FE-B98E-D3AF-7AE6-CE36AAB8BD3D}"/>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14321" y="4785716"/>
                      <a:ext cx="914400" cy="914400"/>
                    </a:xfrm>
                    <a:prstGeom prst="rect">
                      <a:avLst/>
                    </a:prstGeom>
                  </p:spPr>
                </p:pic>
                <p:pic>
                  <p:nvPicPr>
                    <p:cNvPr id="130" name="Graphic 129" descr="School girl with solid fill">
                      <a:extLst>
                        <a:ext uri="{FF2B5EF4-FFF2-40B4-BE49-F238E27FC236}">
                          <a16:creationId xmlns:a16="http://schemas.microsoft.com/office/drawing/2014/main" id="{5CE2CF34-3CCB-193B-6B25-47A2AC9AB799}"/>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18101" y="4785716"/>
                      <a:ext cx="914400" cy="914400"/>
                    </a:xfrm>
                    <a:prstGeom prst="rect">
                      <a:avLst/>
                    </a:prstGeom>
                  </p:spPr>
                </p:pic>
                <p:pic>
                  <p:nvPicPr>
                    <p:cNvPr id="131" name="Graphic 130" descr="School boy with solid fill">
                      <a:extLst>
                        <a:ext uri="{FF2B5EF4-FFF2-40B4-BE49-F238E27FC236}">
                          <a16:creationId xmlns:a16="http://schemas.microsoft.com/office/drawing/2014/main" id="{9AA3200A-B956-35F3-696C-F777D0F14AE0}"/>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813588" y="4785716"/>
                      <a:ext cx="914401" cy="914400"/>
                    </a:xfrm>
                    <a:prstGeom prst="rect">
                      <a:avLst/>
                    </a:prstGeom>
                  </p:spPr>
                </p:pic>
              </p:grpSp>
              <p:pic>
                <p:nvPicPr>
                  <p:cNvPr id="127" name="Graphic 126" descr="School boy with solid fill">
                    <a:extLst>
                      <a:ext uri="{FF2B5EF4-FFF2-40B4-BE49-F238E27FC236}">
                        <a16:creationId xmlns:a16="http://schemas.microsoft.com/office/drawing/2014/main" id="{C9D8DE1F-8354-4133-681F-C59595459D66}"/>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7389" y="4771497"/>
                    <a:ext cx="620663" cy="593590"/>
                  </a:xfrm>
                  <a:prstGeom prst="rect">
                    <a:avLst/>
                  </a:prstGeom>
                </p:spPr>
              </p:pic>
            </p:grpSp>
            <p:grpSp>
              <p:nvGrpSpPr>
                <p:cNvPr id="98" name="Group 97">
                  <a:extLst>
                    <a:ext uri="{FF2B5EF4-FFF2-40B4-BE49-F238E27FC236}">
                      <a16:creationId xmlns:a16="http://schemas.microsoft.com/office/drawing/2014/main" id="{99C1DF9B-4433-F247-4E29-EAD0EE8D536A}"/>
                    </a:ext>
                  </a:extLst>
                </p:cNvPr>
                <p:cNvGrpSpPr/>
                <p:nvPr/>
              </p:nvGrpSpPr>
              <p:grpSpPr>
                <a:xfrm>
                  <a:off x="4002139" y="2549415"/>
                  <a:ext cx="2520209" cy="593590"/>
                  <a:chOff x="4707389" y="4771497"/>
                  <a:chExt cx="2520209" cy="593590"/>
                </a:xfrm>
                <a:grpFill/>
              </p:grpSpPr>
              <p:grpSp>
                <p:nvGrpSpPr>
                  <p:cNvPr id="120" name="Group 119">
                    <a:extLst>
                      <a:ext uri="{FF2B5EF4-FFF2-40B4-BE49-F238E27FC236}">
                        <a16:creationId xmlns:a16="http://schemas.microsoft.com/office/drawing/2014/main" id="{D4DA766C-A782-2FEB-E6B6-B559A5F2A2F4}"/>
                      </a:ext>
                    </a:extLst>
                  </p:cNvPr>
                  <p:cNvGrpSpPr/>
                  <p:nvPr/>
                </p:nvGrpSpPr>
                <p:grpSpPr>
                  <a:xfrm>
                    <a:off x="5185090" y="4771497"/>
                    <a:ext cx="2042508" cy="593590"/>
                    <a:chOff x="4718835" y="4785716"/>
                    <a:chExt cx="3009154" cy="914400"/>
                  </a:xfrm>
                  <a:grpFill/>
                </p:grpSpPr>
                <p:pic>
                  <p:nvPicPr>
                    <p:cNvPr id="122" name="Graphic 121" descr="School girl with solid fill">
                      <a:extLst>
                        <a:ext uri="{FF2B5EF4-FFF2-40B4-BE49-F238E27FC236}">
                          <a16:creationId xmlns:a16="http://schemas.microsoft.com/office/drawing/2014/main" id="{8C3DEFBB-871D-8CDB-0001-9A8A76909608}"/>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8835" y="4785716"/>
                      <a:ext cx="914401" cy="914400"/>
                    </a:xfrm>
                    <a:prstGeom prst="rect">
                      <a:avLst/>
                    </a:prstGeom>
                  </p:spPr>
                </p:pic>
                <p:pic>
                  <p:nvPicPr>
                    <p:cNvPr id="123" name="Graphic 122" descr="School boy with solid fill">
                      <a:extLst>
                        <a:ext uri="{FF2B5EF4-FFF2-40B4-BE49-F238E27FC236}">
                          <a16:creationId xmlns:a16="http://schemas.microsoft.com/office/drawing/2014/main" id="{634E5B11-DAD3-765D-D651-91B93665B46E}"/>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14321" y="4785716"/>
                      <a:ext cx="914400" cy="914400"/>
                    </a:xfrm>
                    <a:prstGeom prst="rect">
                      <a:avLst/>
                    </a:prstGeom>
                  </p:spPr>
                </p:pic>
                <p:pic>
                  <p:nvPicPr>
                    <p:cNvPr id="124" name="Graphic 123" descr="School girl with solid fill">
                      <a:extLst>
                        <a:ext uri="{FF2B5EF4-FFF2-40B4-BE49-F238E27FC236}">
                          <a16:creationId xmlns:a16="http://schemas.microsoft.com/office/drawing/2014/main" id="{C7C7D557-39A6-1EA1-2C54-1793A320DD8A}"/>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18101" y="4785716"/>
                      <a:ext cx="914400" cy="914400"/>
                    </a:xfrm>
                    <a:prstGeom prst="rect">
                      <a:avLst/>
                    </a:prstGeom>
                  </p:spPr>
                </p:pic>
                <p:pic>
                  <p:nvPicPr>
                    <p:cNvPr id="125" name="Graphic 124" descr="School boy with solid fill">
                      <a:extLst>
                        <a:ext uri="{FF2B5EF4-FFF2-40B4-BE49-F238E27FC236}">
                          <a16:creationId xmlns:a16="http://schemas.microsoft.com/office/drawing/2014/main" id="{2B1D4E4F-B323-59EA-08C1-F0012149CB29}"/>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813588" y="4785716"/>
                      <a:ext cx="914401" cy="914400"/>
                    </a:xfrm>
                    <a:prstGeom prst="rect">
                      <a:avLst/>
                    </a:prstGeom>
                  </p:spPr>
                </p:pic>
              </p:grpSp>
              <p:pic>
                <p:nvPicPr>
                  <p:cNvPr id="121" name="Graphic 120" descr="School boy with solid fill">
                    <a:extLst>
                      <a:ext uri="{FF2B5EF4-FFF2-40B4-BE49-F238E27FC236}">
                        <a16:creationId xmlns:a16="http://schemas.microsoft.com/office/drawing/2014/main" id="{08D462E0-0631-3842-FE07-C0C02B344D7D}"/>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7389" y="4771497"/>
                    <a:ext cx="620663" cy="593590"/>
                  </a:xfrm>
                  <a:prstGeom prst="rect">
                    <a:avLst/>
                  </a:prstGeom>
                </p:spPr>
              </p:pic>
            </p:grpSp>
            <p:grpSp>
              <p:nvGrpSpPr>
                <p:cNvPr id="99" name="Group 98">
                  <a:extLst>
                    <a:ext uri="{FF2B5EF4-FFF2-40B4-BE49-F238E27FC236}">
                      <a16:creationId xmlns:a16="http://schemas.microsoft.com/office/drawing/2014/main" id="{1EB3A0AD-0616-37C6-2385-289A792B3058}"/>
                    </a:ext>
                  </a:extLst>
                </p:cNvPr>
                <p:cNvGrpSpPr/>
                <p:nvPr/>
              </p:nvGrpSpPr>
              <p:grpSpPr>
                <a:xfrm>
                  <a:off x="4002139" y="3023898"/>
                  <a:ext cx="2520209" cy="593590"/>
                  <a:chOff x="4707389" y="4771497"/>
                  <a:chExt cx="2520209" cy="593590"/>
                </a:xfrm>
                <a:grpFill/>
              </p:grpSpPr>
              <p:grpSp>
                <p:nvGrpSpPr>
                  <p:cNvPr id="114" name="Group 113">
                    <a:extLst>
                      <a:ext uri="{FF2B5EF4-FFF2-40B4-BE49-F238E27FC236}">
                        <a16:creationId xmlns:a16="http://schemas.microsoft.com/office/drawing/2014/main" id="{573D58A8-6103-71C8-0A9E-2B794D4CD79F}"/>
                      </a:ext>
                    </a:extLst>
                  </p:cNvPr>
                  <p:cNvGrpSpPr/>
                  <p:nvPr/>
                </p:nvGrpSpPr>
                <p:grpSpPr>
                  <a:xfrm>
                    <a:off x="5185090" y="4771497"/>
                    <a:ext cx="2042508" cy="593590"/>
                    <a:chOff x="4718835" y="4785716"/>
                    <a:chExt cx="3009154" cy="914400"/>
                  </a:xfrm>
                  <a:grpFill/>
                </p:grpSpPr>
                <p:pic>
                  <p:nvPicPr>
                    <p:cNvPr id="116" name="Graphic 115" descr="School girl with solid fill">
                      <a:extLst>
                        <a:ext uri="{FF2B5EF4-FFF2-40B4-BE49-F238E27FC236}">
                          <a16:creationId xmlns:a16="http://schemas.microsoft.com/office/drawing/2014/main" id="{0FE3B34E-65CC-02AC-2EED-F03647EA40E7}"/>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8835" y="4785716"/>
                      <a:ext cx="914401" cy="914400"/>
                    </a:xfrm>
                    <a:prstGeom prst="rect">
                      <a:avLst/>
                    </a:prstGeom>
                  </p:spPr>
                </p:pic>
                <p:pic>
                  <p:nvPicPr>
                    <p:cNvPr id="117" name="Graphic 116" descr="School boy with solid fill">
                      <a:extLst>
                        <a:ext uri="{FF2B5EF4-FFF2-40B4-BE49-F238E27FC236}">
                          <a16:creationId xmlns:a16="http://schemas.microsoft.com/office/drawing/2014/main" id="{D3AC7FD0-EA57-B33A-D7FD-CF754E61575F}"/>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14321" y="4785716"/>
                      <a:ext cx="914400" cy="914400"/>
                    </a:xfrm>
                    <a:prstGeom prst="rect">
                      <a:avLst/>
                    </a:prstGeom>
                  </p:spPr>
                </p:pic>
                <p:pic>
                  <p:nvPicPr>
                    <p:cNvPr id="118" name="Graphic 117" descr="School girl with solid fill">
                      <a:extLst>
                        <a:ext uri="{FF2B5EF4-FFF2-40B4-BE49-F238E27FC236}">
                          <a16:creationId xmlns:a16="http://schemas.microsoft.com/office/drawing/2014/main" id="{BAA3BAC8-F9CC-7833-00DE-78E68D543A6F}"/>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18101" y="4785716"/>
                      <a:ext cx="914400" cy="914400"/>
                    </a:xfrm>
                    <a:prstGeom prst="rect">
                      <a:avLst/>
                    </a:prstGeom>
                  </p:spPr>
                </p:pic>
                <p:pic>
                  <p:nvPicPr>
                    <p:cNvPr id="119" name="Graphic 118" descr="School boy with solid fill">
                      <a:extLst>
                        <a:ext uri="{FF2B5EF4-FFF2-40B4-BE49-F238E27FC236}">
                          <a16:creationId xmlns:a16="http://schemas.microsoft.com/office/drawing/2014/main" id="{9AE0B7EA-586D-BBCC-4E03-E3D288BF6DEA}"/>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813588" y="4785716"/>
                      <a:ext cx="914401" cy="914400"/>
                    </a:xfrm>
                    <a:prstGeom prst="rect">
                      <a:avLst/>
                    </a:prstGeom>
                  </p:spPr>
                </p:pic>
              </p:grpSp>
              <p:pic>
                <p:nvPicPr>
                  <p:cNvPr id="115" name="Graphic 114" descr="School boy with solid fill">
                    <a:extLst>
                      <a:ext uri="{FF2B5EF4-FFF2-40B4-BE49-F238E27FC236}">
                        <a16:creationId xmlns:a16="http://schemas.microsoft.com/office/drawing/2014/main" id="{B7E6427B-9F69-A2C5-BA77-DC9C6BED593D}"/>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7389" y="4771497"/>
                    <a:ext cx="620663" cy="593590"/>
                  </a:xfrm>
                  <a:prstGeom prst="rect">
                    <a:avLst/>
                  </a:prstGeom>
                </p:spPr>
              </p:pic>
            </p:grpSp>
            <p:grpSp>
              <p:nvGrpSpPr>
                <p:cNvPr id="100" name="Group 99">
                  <a:extLst>
                    <a:ext uri="{FF2B5EF4-FFF2-40B4-BE49-F238E27FC236}">
                      <a16:creationId xmlns:a16="http://schemas.microsoft.com/office/drawing/2014/main" id="{9580E899-3A09-5178-F16C-F10578C4573A}"/>
                    </a:ext>
                  </a:extLst>
                </p:cNvPr>
                <p:cNvGrpSpPr/>
                <p:nvPr/>
              </p:nvGrpSpPr>
              <p:grpSpPr>
                <a:xfrm>
                  <a:off x="4002139" y="3550839"/>
                  <a:ext cx="2520209" cy="593590"/>
                  <a:chOff x="4707389" y="4771497"/>
                  <a:chExt cx="2520209" cy="593590"/>
                </a:xfrm>
                <a:grpFill/>
              </p:grpSpPr>
              <p:grpSp>
                <p:nvGrpSpPr>
                  <p:cNvPr id="108" name="Group 107">
                    <a:extLst>
                      <a:ext uri="{FF2B5EF4-FFF2-40B4-BE49-F238E27FC236}">
                        <a16:creationId xmlns:a16="http://schemas.microsoft.com/office/drawing/2014/main" id="{C6EB13C5-4F3C-7A3F-A1DC-C79CAF0B9204}"/>
                      </a:ext>
                    </a:extLst>
                  </p:cNvPr>
                  <p:cNvGrpSpPr/>
                  <p:nvPr/>
                </p:nvGrpSpPr>
                <p:grpSpPr>
                  <a:xfrm>
                    <a:off x="5185090" y="4771497"/>
                    <a:ext cx="2042508" cy="593590"/>
                    <a:chOff x="4718835" y="4785716"/>
                    <a:chExt cx="3009154" cy="914400"/>
                  </a:xfrm>
                  <a:grpFill/>
                </p:grpSpPr>
                <p:pic>
                  <p:nvPicPr>
                    <p:cNvPr id="110" name="Graphic 109" descr="School girl with solid fill">
                      <a:extLst>
                        <a:ext uri="{FF2B5EF4-FFF2-40B4-BE49-F238E27FC236}">
                          <a16:creationId xmlns:a16="http://schemas.microsoft.com/office/drawing/2014/main" id="{7F3C6006-33A2-F677-43A7-6347F577C5CE}"/>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8835" y="4785716"/>
                      <a:ext cx="914401" cy="914400"/>
                    </a:xfrm>
                    <a:prstGeom prst="rect">
                      <a:avLst/>
                    </a:prstGeom>
                  </p:spPr>
                </p:pic>
                <p:pic>
                  <p:nvPicPr>
                    <p:cNvPr id="111" name="Graphic 110" descr="School boy with solid fill">
                      <a:extLst>
                        <a:ext uri="{FF2B5EF4-FFF2-40B4-BE49-F238E27FC236}">
                          <a16:creationId xmlns:a16="http://schemas.microsoft.com/office/drawing/2014/main" id="{856FCE53-26C7-3090-A6CD-8DA888754E5E}"/>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14321" y="4785716"/>
                      <a:ext cx="914400" cy="914400"/>
                    </a:xfrm>
                    <a:prstGeom prst="rect">
                      <a:avLst/>
                    </a:prstGeom>
                  </p:spPr>
                </p:pic>
                <p:pic>
                  <p:nvPicPr>
                    <p:cNvPr id="112" name="Graphic 111" descr="School girl with solid fill">
                      <a:extLst>
                        <a:ext uri="{FF2B5EF4-FFF2-40B4-BE49-F238E27FC236}">
                          <a16:creationId xmlns:a16="http://schemas.microsoft.com/office/drawing/2014/main" id="{7196724C-E9E5-83AB-E785-03A3BFBF2CA4}"/>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18101" y="4785716"/>
                      <a:ext cx="914400" cy="914400"/>
                    </a:xfrm>
                    <a:prstGeom prst="rect">
                      <a:avLst/>
                    </a:prstGeom>
                  </p:spPr>
                </p:pic>
                <p:pic>
                  <p:nvPicPr>
                    <p:cNvPr id="113" name="Graphic 112" descr="School boy with solid fill">
                      <a:extLst>
                        <a:ext uri="{FF2B5EF4-FFF2-40B4-BE49-F238E27FC236}">
                          <a16:creationId xmlns:a16="http://schemas.microsoft.com/office/drawing/2014/main" id="{BE0E6C9B-49B5-001C-53D1-F425A3D53B72}"/>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813588" y="4785716"/>
                      <a:ext cx="914401" cy="914400"/>
                    </a:xfrm>
                    <a:prstGeom prst="rect">
                      <a:avLst/>
                    </a:prstGeom>
                  </p:spPr>
                </p:pic>
              </p:grpSp>
              <p:pic>
                <p:nvPicPr>
                  <p:cNvPr id="109" name="Graphic 108" descr="School boy with solid fill">
                    <a:extLst>
                      <a:ext uri="{FF2B5EF4-FFF2-40B4-BE49-F238E27FC236}">
                        <a16:creationId xmlns:a16="http://schemas.microsoft.com/office/drawing/2014/main" id="{2EC76698-14DB-4AC1-B65C-B03AEE49CFA4}"/>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7389" y="4771497"/>
                    <a:ext cx="620663" cy="593590"/>
                  </a:xfrm>
                  <a:prstGeom prst="rect">
                    <a:avLst/>
                  </a:prstGeom>
                </p:spPr>
              </p:pic>
            </p:grpSp>
            <p:grpSp>
              <p:nvGrpSpPr>
                <p:cNvPr id="101" name="Group 100">
                  <a:extLst>
                    <a:ext uri="{FF2B5EF4-FFF2-40B4-BE49-F238E27FC236}">
                      <a16:creationId xmlns:a16="http://schemas.microsoft.com/office/drawing/2014/main" id="{6CF0B87D-8394-9710-98B2-58A1F04C1C2D}"/>
                    </a:ext>
                  </a:extLst>
                </p:cNvPr>
                <p:cNvGrpSpPr/>
                <p:nvPr/>
              </p:nvGrpSpPr>
              <p:grpSpPr>
                <a:xfrm>
                  <a:off x="4002137" y="4079385"/>
                  <a:ext cx="2520209" cy="593590"/>
                  <a:chOff x="4707389" y="4771497"/>
                  <a:chExt cx="2520209" cy="593590"/>
                </a:xfrm>
                <a:grpFill/>
              </p:grpSpPr>
              <p:grpSp>
                <p:nvGrpSpPr>
                  <p:cNvPr id="102" name="Group 101">
                    <a:extLst>
                      <a:ext uri="{FF2B5EF4-FFF2-40B4-BE49-F238E27FC236}">
                        <a16:creationId xmlns:a16="http://schemas.microsoft.com/office/drawing/2014/main" id="{AC535B12-20E2-6378-B188-FE91096C0E3A}"/>
                      </a:ext>
                    </a:extLst>
                  </p:cNvPr>
                  <p:cNvGrpSpPr/>
                  <p:nvPr/>
                </p:nvGrpSpPr>
                <p:grpSpPr>
                  <a:xfrm>
                    <a:off x="5185090" y="4771497"/>
                    <a:ext cx="2042508" cy="593590"/>
                    <a:chOff x="4718835" y="4785716"/>
                    <a:chExt cx="3009154" cy="914400"/>
                  </a:xfrm>
                  <a:grpFill/>
                </p:grpSpPr>
                <p:pic>
                  <p:nvPicPr>
                    <p:cNvPr id="104" name="Graphic 103" descr="School girl with solid fill">
                      <a:extLst>
                        <a:ext uri="{FF2B5EF4-FFF2-40B4-BE49-F238E27FC236}">
                          <a16:creationId xmlns:a16="http://schemas.microsoft.com/office/drawing/2014/main" id="{5E7B3844-744B-31CD-9978-544287739F12}"/>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8835" y="4785716"/>
                      <a:ext cx="914401" cy="914400"/>
                    </a:xfrm>
                    <a:prstGeom prst="rect">
                      <a:avLst/>
                    </a:prstGeom>
                  </p:spPr>
                </p:pic>
                <p:pic>
                  <p:nvPicPr>
                    <p:cNvPr id="105" name="Graphic 104" descr="School boy with solid fill">
                      <a:extLst>
                        <a:ext uri="{FF2B5EF4-FFF2-40B4-BE49-F238E27FC236}">
                          <a16:creationId xmlns:a16="http://schemas.microsoft.com/office/drawing/2014/main" id="{5CAB952C-0075-D64C-D025-1F4B993E8AB4}"/>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14321" y="4785716"/>
                      <a:ext cx="914400" cy="914400"/>
                    </a:xfrm>
                    <a:prstGeom prst="rect">
                      <a:avLst/>
                    </a:prstGeom>
                  </p:spPr>
                </p:pic>
                <p:pic>
                  <p:nvPicPr>
                    <p:cNvPr id="106" name="Graphic 105" descr="School girl with solid fill">
                      <a:extLst>
                        <a:ext uri="{FF2B5EF4-FFF2-40B4-BE49-F238E27FC236}">
                          <a16:creationId xmlns:a16="http://schemas.microsoft.com/office/drawing/2014/main" id="{9528F8A6-6AE5-87CA-0AF5-CAEB63DFD86E}"/>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18101" y="4785716"/>
                      <a:ext cx="914400" cy="914400"/>
                    </a:xfrm>
                    <a:prstGeom prst="rect">
                      <a:avLst/>
                    </a:prstGeom>
                  </p:spPr>
                </p:pic>
                <p:pic>
                  <p:nvPicPr>
                    <p:cNvPr id="107" name="Graphic 106" descr="School boy with solid fill">
                      <a:extLst>
                        <a:ext uri="{FF2B5EF4-FFF2-40B4-BE49-F238E27FC236}">
                          <a16:creationId xmlns:a16="http://schemas.microsoft.com/office/drawing/2014/main" id="{84E4FBA2-CCB7-5E23-2875-17AAA417A79A}"/>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813588" y="4785716"/>
                      <a:ext cx="914401" cy="914400"/>
                    </a:xfrm>
                    <a:prstGeom prst="rect">
                      <a:avLst/>
                    </a:prstGeom>
                  </p:spPr>
                </p:pic>
              </p:grpSp>
              <p:pic>
                <p:nvPicPr>
                  <p:cNvPr id="103" name="Graphic 102" descr="School boy with solid fill">
                    <a:extLst>
                      <a:ext uri="{FF2B5EF4-FFF2-40B4-BE49-F238E27FC236}">
                        <a16:creationId xmlns:a16="http://schemas.microsoft.com/office/drawing/2014/main" id="{C9B7692C-58EB-D849-FE92-A028DF6D62C3}"/>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7389" y="4771497"/>
                    <a:ext cx="620663" cy="593590"/>
                  </a:xfrm>
                  <a:prstGeom prst="rect">
                    <a:avLst/>
                  </a:prstGeom>
                </p:spPr>
              </p:pic>
            </p:grpSp>
          </p:grpSp>
        </p:grpSp>
        <p:grpSp>
          <p:nvGrpSpPr>
            <p:cNvPr id="506" name="Group 505">
              <a:extLst>
                <a:ext uri="{FF2B5EF4-FFF2-40B4-BE49-F238E27FC236}">
                  <a16:creationId xmlns:a16="http://schemas.microsoft.com/office/drawing/2014/main" id="{0F63A999-C907-2A1F-9C2F-D45D94E5EFEC}"/>
                </a:ext>
              </a:extLst>
            </p:cNvPr>
            <p:cNvGrpSpPr/>
            <p:nvPr/>
          </p:nvGrpSpPr>
          <p:grpSpPr>
            <a:xfrm>
              <a:off x="3924662" y="4195252"/>
              <a:ext cx="914400" cy="1892403"/>
              <a:chOff x="4117737" y="1619940"/>
              <a:chExt cx="2022067" cy="4184783"/>
            </a:xfrm>
          </p:grpSpPr>
          <p:grpSp>
            <p:nvGrpSpPr>
              <p:cNvPr id="507" name="Group 506">
                <a:extLst>
                  <a:ext uri="{FF2B5EF4-FFF2-40B4-BE49-F238E27FC236}">
                    <a16:creationId xmlns:a16="http://schemas.microsoft.com/office/drawing/2014/main" id="{8AFD3542-3233-D578-224F-FD18CAFB1AC8}"/>
                  </a:ext>
                </a:extLst>
              </p:cNvPr>
              <p:cNvGrpSpPr/>
              <p:nvPr/>
            </p:nvGrpSpPr>
            <p:grpSpPr>
              <a:xfrm>
                <a:off x="4117737" y="1619940"/>
                <a:ext cx="2022067" cy="2126605"/>
                <a:chOff x="4002137" y="2022474"/>
                <a:chExt cx="2520211" cy="2650501"/>
              </a:xfrm>
            </p:grpSpPr>
            <p:grpSp>
              <p:nvGrpSpPr>
                <p:cNvPr id="544" name="Group 543">
                  <a:extLst>
                    <a:ext uri="{FF2B5EF4-FFF2-40B4-BE49-F238E27FC236}">
                      <a16:creationId xmlns:a16="http://schemas.microsoft.com/office/drawing/2014/main" id="{D3844365-58AC-8D1A-D4C1-96247ABD1A41}"/>
                    </a:ext>
                  </a:extLst>
                </p:cNvPr>
                <p:cNvGrpSpPr/>
                <p:nvPr/>
              </p:nvGrpSpPr>
              <p:grpSpPr>
                <a:xfrm>
                  <a:off x="4002139" y="2022474"/>
                  <a:ext cx="2520209" cy="593590"/>
                  <a:chOff x="4707389" y="4771497"/>
                  <a:chExt cx="2520209" cy="593590"/>
                </a:xfrm>
                <a:solidFill>
                  <a:schemeClr val="bg1">
                    <a:lumMod val="65000"/>
                  </a:schemeClr>
                </a:solidFill>
              </p:grpSpPr>
              <p:grpSp>
                <p:nvGrpSpPr>
                  <p:cNvPr id="573" name="Group 572">
                    <a:extLst>
                      <a:ext uri="{FF2B5EF4-FFF2-40B4-BE49-F238E27FC236}">
                        <a16:creationId xmlns:a16="http://schemas.microsoft.com/office/drawing/2014/main" id="{D6BE8264-3B08-1BA8-5007-DF7E2EB04DD7}"/>
                      </a:ext>
                    </a:extLst>
                  </p:cNvPr>
                  <p:cNvGrpSpPr/>
                  <p:nvPr/>
                </p:nvGrpSpPr>
                <p:grpSpPr>
                  <a:xfrm>
                    <a:off x="5185090" y="4771497"/>
                    <a:ext cx="2042508" cy="593590"/>
                    <a:chOff x="4718835" y="4785716"/>
                    <a:chExt cx="3009154" cy="914400"/>
                  </a:xfrm>
                  <a:grpFill/>
                </p:grpSpPr>
                <p:pic>
                  <p:nvPicPr>
                    <p:cNvPr id="575" name="Graphic 574" descr="School girl with solid fill">
                      <a:extLst>
                        <a:ext uri="{FF2B5EF4-FFF2-40B4-BE49-F238E27FC236}">
                          <a16:creationId xmlns:a16="http://schemas.microsoft.com/office/drawing/2014/main" id="{90009D83-D99D-FCDA-AD44-67C2A2A59B80}"/>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718835" y="4785716"/>
                      <a:ext cx="914401" cy="914400"/>
                    </a:xfrm>
                    <a:prstGeom prst="rect">
                      <a:avLst/>
                    </a:prstGeom>
                  </p:spPr>
                </p:pic>
                <p:pic>
                  <p:nvPicPr>
                    <p:cNvPr id="576" name="Graphic 575" descr="School boy with solid fill">
                      <a:extLst>
                        <a:ext uri="{FF2B5EF4-FFF2-40B4-BE49-F238E27FC236}">
                          <a16:creationId xmlns:a16="http://schemas.microsoft.com/office/drawing/2014/main" id="{1DE025E8-719A-DBB6-AF6D-DD38D5C8B260}"/>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414321" y="4785716"/>
                      <a:ext cx="914400" cy="914400"/>
                    </a:xfrm>
                    <a:prstGeom prst="rect">
                      <a:avLst/>
                    </a:prstGeom>
                  </p:spPr>
                </p:pic>
                <p:pic>
                  <p:nvPicPr>
                    <p:cNvPr id="577" name="Graphic 576" descr="School girl with solid fill">
                      <a:extLst>
                        <a:ext uri="{FF2B5EF4-FFF2-40B4-BE49-F238E27FC236}">
                          <a16:creationId xmlns:a16="http://schemas.microsoft.com/office/drawing/2014/main" id="{DCD9BB87-78FF-9D85-520C-ACAAE2ADA3C5}"/>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118101" y="4785716"/>
                      <a:ext cx="914400" cy="914400"/>
                    </a:xfrm>
                    <a:prstGeom prst="rect">
                      <a:avLst/>
                    </a:prstGeom>
                  </p:spPr>
                </p:pic>
                <p:pic>
                  <p:nvPicPr>
                    <p:cNvPr id="578" name="Graphic 577" descr="School boy with solid fill">
                      <a:extLst>
                        <a:ext uri="{FF2B5EF4-FFF2-40B4-BE49-F238E27FC236}">
                          <a16:creationId xmlns:a16="http://schemas.microsoft.com/office/drawing/2014/main" id="{E2880DB3-3743-605F-F1E3-89A12A6C2370}"/>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813588" y="4785716"/>
                      <a:ext cx="914401" cy="914400"/>
                    </a:xfrm>
                    <a:prstGeom prst="rect">
                      <a:avLst/>
                    </a:prstGeom>
                  </p:spPr>
                </p:pic>
              </p:grpSp>
              <p:pic>
                <p:nvPicPr>
                  <p:cNvPr id="574" name="Graphic 573" descr="School boy with solid fill">
                    <a:extLst>
                      <a:ext uri="{FF2B5EF4-FFF2-40B4-BE49-F238E27FC236}">
                        <a16:creationId xmlns:a16="http://schemas.microsoft.com/office/drawing/2014/main" id="{3A8B7041-A01F-0E44-420B-FF695747D58F}"/>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707389" y="4771497"/>
                    <a:ext cx="620663" cy="593590"/>
                  </a:xfrm>
                  <a:prstGeom prst="rect">
                    <a:avLst/>
                  </a:prstGeom>
                </p:spPr>
              </p:pic>
            </p:grpSp>
            <p:grpSp>
              <p:nvGrpSpPr>
                <p:cNvPr id="545" name="Group 544">
                  <a:extLst>
                    <a:ext uri="{FF2B5EF4-FFF2-40B4-BE49-F238E27FC236}">
                      <a16:creationId xmlns:a16="http://schemas.microsoft.com/office/drawing/2014/main" id="{61BBDC78-9BB6-14BC-5F4F-745449C36E21}"/>
                    </a:ext>
                  </a:extLst>
                </p:cNvPr>
                <p:cNvGrpSpPr/>
                <p:nvPr/>
              </p:nvGrpSpPr>
              <p:grpSpPr>
                <a:xfrm>
                  <a:off x="4002139" y="2549415"/>
                  <a:ext cx="2520209" cy="593590"/>
                  <a:chOff x="4707389" y="4771497"/>
                  <a:chExt cx="2520209" cy="593590"/>
                </a:xfrm>
                <a:solidFill>
                  <a:schemeClr val="bg1">
                    <a:lumMod val="65000"/>
                  </a:schemeClr>
                </a:solidFill>
              </p:grpSpPr>
              <p:grpSp>
                <p:nvGrpSpPr>
                  <p:cNvPr id="567" name="Group 566">
                    <a:extLst>
                      <a:ext uri="{FF2B5EF4-FFF2-40B4-BE49-F238E27FC236}">
                        <a16:creationId xmlns:a16="http://schemas.microsoft.com/office/drawing/2014/main" id="{4D04892B-5F30-45C0-24B9-B428ABDA6453}"/>
                      </a:ext>
                    </a:extLst>
                  </p:cNvPr>
                  <p:cNvGrpSpPr/>
                  <p:nvPr/>
                </p:nvGrpSpPr>
                <p:grpSpPr>
                  <a:xfrm>
                    <a:off x="5185090" y="4771497"/>
                    <a:ext cx="2042508" cy="593590"/>
                    <a:chOff x="4718835" y="4785716"/>
                    <a:chExt cx="3009154" cy="914400"/>
                  </a:xfrm>
                  <a:grpFill/>
                </p:grpSpPr>
                <p:pic>
                  <p:nvPicPr>
                    <p:cNvPr id="569" name="Graphic 568" descr="School girl with solid fill">
                      <a:extLst>
                        <a:ext uri="{FF2B5EF4-FFF2-40B4-BE49-F238E27FC236}">
                          <a16:creationId xmlns:a16="http://schemas.microsoft.com/office/drawing/2014/main" id="{1CCBA258-9B4D-F811-4AE2-1D53D3B361F0}"/>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718835" y="4785716"/>
                      <a:ext cx="914401" cy="914400"/>
                    </a:xfrm>
                    <a:prstGeom prst="rect">
                      <a:avLst/>
                    </a:prstGeom>
                  </p:spPr>
                </p:pic>
                <p:pic>
                  <p:nvPicPr>
                    <p:cNvPr id="570" name="Graphic 569" descr="School boy with solid fill">
                      <a:extLst>
                        <a:ext uri="{FF2B5EF4-FFF2-40B4-BE49-F238E27FC236}">
                          <a16:creationId xmlns:a16="http://schemas.microsoft.com/office/drawing/2014/main" id="{566A2790-395F-169C-AB99-19BA4FA321E5}"/>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414321" y="4785716"/>
                      <a:ext cx="914400" cy="914400"/>
                    </a:xfrm>
                    <a:prstGeom prst="rect">
                      <a:avLst/>
                    </a:prstGeom>
                  </p:spPr>
                </p:pic>
                <p:pic>
                  <p:nvPicPr>
                    <p:cNvPr id="571" name="Graphic 570" descr="School girl with solid fill">
                      <a:extLst>
                        <a:ext uri="{FF2B5EF4-FFF2-40B4-BE49-F238E27FC236}">
                          <a16:creationId xmlns:a16="http://schemas.microsoft.com/office/drawing/2014/main" id="{2933C144-813D-11B4-B829-29AA5AD8414D}"/>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118101" y="4785716"/>
                      <a:ext cx="914400" cy="914400"/>
                    </a:xfrm>
                    <a:prstGeom prst="rect">
                      <a:avLst/>
                    </a:prstGeom>
                  </p:spPr>
                </p:pic>
                <p:pic>
                  <p:nvPicPr>
                    <p:cNvPr id="572" name="Graphic 571" descr="School boy with solid fill">
                      <a:extLst>
                        <a:ext uri="{FF2B5EF4-FFF2-40B4-BE49-F238E27FC236}">
                          <a16:creationId xmlns:a16="http://schemas.microsoft.com/office/drawing/2014/main" id="{2AE7A00E-921D-4BA4-2FF5-C8FB40292613}"/>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813588" y="4785716"/>
                      <a:ext cx="914401" cy="914400"/>
                    </a:xfrm>
                    <a:prstGeom prst="rect">
                      <a:avLst/>
                    </a:prstGeom>
                  </p:spPr>
                </p:pic>
              </p:grpSp>
              <p:pic>
                <p:nvPicPr>
                  <p:cNvPr id="568" name="Graphic 567" descr="School boy with solid fill">
                    <a:extLst>
                      <a:ext uri="{FF2B5EF4-FFF2-40B4-BE49-F238E27FC236}">
                        <a16:creationId xmlns:a16="http://schemas.microsoft.com/office/drawing/2014/main" id="{118A69D0-2841-90D0-5548-D92D59D31F5A}"/>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707389" y="4771497"/>
                    <a:ext cx="620663" cy="593590"/>
                  </a:xfrm>
                  <a:prstGeom prst="rect">
                    <a:avLst/>
                  </a:prstGeom>
                </p:spPr>
              </p:pic>
            </p:grpSp>
            <p:grpSp>
              <p:nvGrpSpPr>
                <p:cNvPr id="546" name="Group 545">
                  <a:extLst>
                    <a:ext uri="{FF2B5EF4-FFF2-40B4-BE49-F238E27FC236}">
                      <a16:creationId xmlns:a16="http://schemas.microsoft.com/office/drawing/2014/main" id="{2B14753F-568A-CCBB-593F-E7A3754B2133}"/>
                    </a:ext>
                  </a:extLst>
                </p:cNvPr>
                <p:cNvGrpSpPr/>
                <p:nvPr/>
              </p:nvGrpSpPr>
              <p:grpSpPr>
                <a:xfrm>
                  <a:off x="4002139" y="3023898"/>
                  <a:ext cx="2520209" cy="593590"/>
                  <a:chOff x="4707389" y="4771497"/>
                  <a:chExt cx="2520209" cy="593590"/>
                </a:xfrm>
                <a:solidFill>
                  <a:schemeClr val="bg1">
                    <a:lumMod val="65000"/>
                  </a:schemeClr>
                </a:solidFill>
              </p:grpSpPr>
              <p:grpSp>
                <p:nvGrpSpPr>
                  <p:cNvPr id="561" name="Group 560">
                    <a:extLst>
                      <a:ext uri="{FF2B5EF4-FFF2-40B4-BE49-F238E27FC236}">
                        <a16:creationId xmlns:a16="http://schemas.microsoft.com/office/drawing/2014/main" id="{C3C60972-DF4A-7F5E-B6E3-7E1C119E230C}"/>
                      </a:ext>
                    </a:extLst>
                  </p:cNvPr>
                  <p:cNvGrpSpPr/>
                  <p:nvPr/>
                </p:nvGrpSpPr>
                <p:grpSpPr>
                  <a:xfrm>
                    <a:off x="5185090" y="4771497"/>
                    <a:ext cx="2042508" cy="593590"/>
                    <a:chOff x="4718835" y="4785716"/>
                    <a:chExt cx="3009154" cy="914400"/>
                  </a:xfrm>
                  <a:grpFill/>
                </p:grpSpPr>
                <p:pic>
                  <p:nvPicPr>
                    <p:cNvPr id="563" name="Graphic 562" descr="School girl with solid fill">
                      <a:extLst>
                        <a:ext uri="{FF2B5EF4-FFF2-40B4-BE49-F238E27FC236}">
                          <a16:creationId xmlns:a16="http://schemas.microsoft.com/office/drawing/2014/main" id="{6A1DA45C-CC97-2653-C102-F81463A227F0}"/>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718835" y="4785716"/>
                      <a:ext cx="914401" cy="914400"/>
                    </a:xfrm>
                    <a:prstGeom prst="rect">
                      <a:avLst/>
                    </a:prstGeom>
                  </p:spPr>
                </p:pic>
                <p:pic>
                  <p:nvPicPr>
                    <p:cNvPr id="564" name="Graphic 563" descr="School boy with solid fill">
                      <a:extLst>
                        <a:ext uri="{FF2B5EF4-FFF2-40B4-BE49-F238E27FC236}">
                          <a16:creationId xmlns:a16="http://schemas.microsoft.com/office/drawing/2014/main" id="{A62FFAB5-6E39-EBF1-C8EB-ABE42B7382D5}"/>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414321" y="4785716"/>
                      <a:ext cx="914400" cy="914400"/>
                    </a:xfrm>
                    <a:prstGeom prst="rect">
                      <a:avLst/>
                    </a:prstGeom>
                  </p:spPr>
                </p:pic>
                <p:pic>
                  <p:nvPicPr>
                    <p:cNvPr id="565" name="Graphic 564" descr="School girl with solid fill">
                      <a:extLst>
                        <a:ext uri="{FF2B5EF4-FFF2-40B4-BE49-F238E27FC236}">
                          <a16:creationId xmlns:a16="http://schemas.microsoft.com/office/drawing/2014/main" id="{D19230F4-BB3D-163E-04DB-612271E9BA94}"/>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118101" y="4785716"/>
                      <a:ext cx="914400" cy="914400"/>
                    </a:xfrm>
                    <a:prstGeom prst="rect">
                      <a:avLst/>
                    </a:prstGeom>
                  </p:spPr>
                </p:pic>
                <p:pic>
                  <p:nvPicPr>
                    <p:cNvPr id="566" name="Graphic 565" descr="School boy with solid fill">
                      <a:extLst>
                        <a:ext uri="{FF2B5EF4-FFF2-40B4-BE49-F238E27FC236}">
                          <a16:creationId xmlns:a16="http://schemas.microsoft.com/office/drawing/2014/main" id="{106BE8DE-4EF4-3E2B-2D8B-EB91760E38B6}"/>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813588" y="4785716"/>
                      <a:ext cx="914401" cy="914400"/>
                    </a:xfrm>
                    <a:prstGeom prst="rect">
                      <a:avLst/>
                    </a:prstGeom>
                  </p:spPr>
                </p:pic>
              </p:grpSp>
              <p:pic>
                <p:nvPicPr>
                  <p:cNvPr id="562" name="Graphic 561" descr="School boy with solid fill">
                    <a:extLst>
                      <a:ext uri="{FF2B5EF4-FFF2-40B4-BE49-F238E27FC236}">
                        <a16:creationId xmlns:a16="http://schemas.microsoft.com/office/drawing/2014/main" id="{69D6A359-DC60-E244-9F53-EA335C7304B4}"/>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707389" y="4771497"/>
                    <a:ext cx="620663" cy="593590"/>
                  </a:xfrm>
                  <a:prstGeom prst="rect">
                    <a:avLst/>
                  </a:prstGeom>
                </p:spPr>
              </p:pic>
            </p:grpSp>
            <p:grpSp>
              <p:nvGrpSpPr>
                <p:cNvPr id="547" name="Group 546">
                  <a:extLst>
                    <a:ext uri="{FF2B5EF4-FFF2-40B4-BE49-F238E27FC236}">
                      <a16:creationId xmlns:a16="http://schemas.microsoft.com/office/drawing/2014/main" id="{12C80AE7-D990-6F54-1B6B-3514D365D202}"/>
                    </a:ext>
                  </a:extLst>
                </p:cNvPr>
                <p:cNvGrpSpPr/>
                <p:nvPr/>
              </p:nvGrpSpPr>
              <p:grpSpPr>
                <a:xfrm>
                  <a:off x="4002139" y="3550839"/>
                  <a:ext cx="2520209" cy="593590"/>
                  <a:chOff x="4707389" y="4771497"/>
                  <a:chExt cx="2520209" cy="593590"/>
                </a:xfrm>
                <a:solidFill>
                  <a:schemeClr val="bg1">
                    <a:lumMod val="65000"/>
                  </a:schemeClr>
                </a:solidFill>
              </p:grpSpPr>
              <p:grpSp>
                <p:nvGrpSpPr>
                  <p:cNvPr id="555" name="Group 554">
                    <a:extLst>
                      <a:ext uri="{FF2B5EF4-FFF2-40B4-BE49-F238E27FC236}">
                        <a16:creationId xmlns:a16="http://schemas.microsoft.com/office/drawing/2014/main" id="{866A2B4F-1B46-A640-29BE-ED8766CA5B67}"/>
                      </a:ext>
                    </a:extLst>
                  </p:cNvPr>
                  <p:cNvGrpSpPr/>
                  <p:nvPr/>
                </p:nvGrpSpPr>
                <p:grpSpPr>
                  <a:xfrm>
                    <a:off x="5185090" y="4771497"/>
                    <a:ext cx="2042508" cy="593590"/>
                    <a:chOff x="4718835" y="4785716"/>
                    <a:chExt cx="3009154" cy="914400"/>
                  </a:xfrm>
                  <a:grpFill/>
                </p:grpSpPr>
                <p:pic>
                  <p:nvPicPr>
                    <p:cNvPr id="557" name="Graphic 556" descr="School girl with solid fill">
                      <a:extLst>
                        <a:ext uri="{FF2B5EF4-FFF2-40B4-BE49-F238E27FC236}">
                          <a16:creationId xmlns:a16="http://schemas.microsoft.com/office/drawing/2014/main" id="{686DB9E0-EE5D-4274-5736-9FA587C4E763}"/>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8835" y="4785716"/>
                      <a:ext cx="914401" cy="914400"/>
                    </a:xfrm>
                    <a:prstGeom prst="rect">
                      <a:avLst/>
                    </a:prstGeom>
                  </p:spPr>
                </p:pic>
                <p:pic>
                  <p:nvPicPr>
                    <p:cNvPr id="558" name="Graphic 557" descr="School boy with solid fill">
                      <a:extLst>
                        <a:ext uri="{FF2B5EF4-FFF2-40B4-BE49-F238E27FC236}">
                          <a16:creationId xmlns:a16="http://schemas.microsoft.com/office/drawing/2014/main" id="{6E8C3C3C-ACA9-74CD-E0BD-943B521B68A5}"/>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414321" y="4785716"/>
                      <a:ext cx="914400" cy="914400"/>
                    </a:xfrm>
                    <a:prstGeom prst="rect">
                      <a:avLst/>
                    </a:prstGeom>
                  </p:spPr>
                </p:pic>
                <p:pic>
                  <p:nvPicPr>
                    <p:cNvPr id="559" name="Graphic 558" descr="School girl with solid fill">
                      <a:extLst>
                        <a:ext uri="{FF2B5EF4-FFF2-40B4-BE49-F238E27FC236}">
                          <a16:creationId xmlns:a16="http://schemas.microsoft.com/office/drawing/2014/main" id="{799B6942-CA64-F76D-B89D-9BCDA9D9DC05}"/>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118101" y="4785716"/>
                      <a:ext cx="914400" cy="914400"/>
                    </a:xfrm>
                    <a:prstGeom prst="rect">
                      <a:avLst/>
                    </a:prstGeom>
                  </p:spPr>
                </p:pic>
                <p:pic>
                  <p:nvPicPr>
                    <p:cNvPr id="560" name="Graphic 559" descr="School boy with solid fill">
                      <a:extLst>
                        <a:ext uri="{FF2B5EF4-FFF2-40B4-BE49-F238E27FC236}">
                          <a16:creationId xmlns:a16="http://schemas.microsoft.com/office/drawing/2014/main" id="{F9571D1C-48BF-AA37-ED48-8A8039C51810}"/>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813588" y="4785716"/>
                      <a:ext cx="914401" cy="914400"/>
                    </a:xfrm>
                    <a:prstGeom prst="rect">
                      <a:avLst/>
                    </a:prstGeom>
                  </p:spPr>
                </p:pic>
              </p:grpSp>
              <p:pic>
                <p:nvPicPr>
                  <p:cNvPr id="556" name="Graphic 555" descr="School boy with solid fill">
                    <a:extLst>
                      <a:ext uri="{FF2B5EF4-FFF2-40B4-BE49-F238E27FC236}">
                        <a16:creationId xmlns:a16="http://schemas.microsoft.com/office/drawing/2014/main" id="{68D3463F-3420-F57B-B6BE-0E96C7E2C0BB}"/>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7389" y="4771497"/>
                    <a:ext cx="620663" cy="593590"/>
                  </a:xfrm>
                  <a:prstGeom prst="rect">
                    <a:avLst/>
                  </a:prstGeom>
                </p:spPr>
              </p:pic>
            </p:grpSp>
            <p:grpSp>
              <p:nvGrpSpPr>
                <p:cNvPr id="548" name="Group 547">
                  <a:extLst>
                    <a:ext uri="{FF2B5EF4-FFF2-40B4-BE49-F238E27FC236}">
                      <a16:creationId xmlns:a16="http://schemas.microsoft.com/office/drawing/2014/main" id="{D57F5092-A6BB-7608-9C38-949CB7C05220}"/>
                    </a:ext>
                  </a:extLst>
                </p:cNvPr>
                <p:cNvGrpSpPr/>
                <p:nvPr/>
              </p:nvGrpSpPr>
              <p:grpSpPr>
                <a:xfrm>
                  <a:off x="4002137" y="4079385"/>
                  <a:ext cx="2520209" cy="593590"/>
                  <a:chOff x="4707389" y="4771497"/>
                  <a:chExt cx="2520209" cy="593590"/>
                </a:xfrm>
                <a:solidFill>
                  <a:schemeClr val="bg1">
                    <a:lumMod val="65000"/>
                  </a:schemeClr>
                </a:solidFill>
              </p:grpSpPr>
              <p:grpSp>
                <p:nvGrpSpPr>
                  <p:cNvPr id="549" name="Group 548">
                    <a:extLst>
                      <a:ext uri="{FF2B5EF4-FFF2-40B4-BE49-F238E27FC236}">
                        <a16:creationId xmlns:a16="http://schemas.microsoft.com/office/drawing/2014/main" id="{BA7A03D0-57D3-B1B8-AB3C-E9C6B2C13DE8}"/>
                      </a:ext>
                    </a:extLst>
                  </p:cNvPr>
                  <p:cNvGrpSpPr/>
                  <p:nvPr/>
                </p:nvGrpSpPr>
                <p:grpSpPr>
                  <a:xfrm>
                    <a:off x="5185090" y="4771497"/>
                    <a:ext cx="2042508" cy="593590"/>
                    <a:chOff x="4718835" y="4785716"/>
                    <a:chExt cx="3009154" cy="914400"/>
                  </a:xfrm>
                  <a:grpFill/>
                </p:grpSpPr>
                <p:pic>
                  <p:nvPicPr>
                    <p:cNvPr id="551" name="Graphic 550" descr="School girl with solid fill">
                      <a:extLst>
                        <a:ext uri="{FF2B5EF4-FFF2-40B4-BE49-F238E27FC236}">
                          <a16:creationId xmlns:a16="http://schemas.microsoft.com/office/drawing/2014/main" id="{CD7B176C-695A-786A-7F8C-CD6A4B77996D}"/>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8835" y="4785716"/>
                      <a:ext cx="914401" cy="914400"/>
                    </a:xfrm>
                    <a:prstGeom prst="rect">
                      <a:avLst/>
                    </a:prstGeom>
                  </p:spPr>
                </p:pic>
                <p:pic>
                  <p:nvPicPr>
                    <p:cNvPr id="552" name="Graphic 551" descr="School boy with solid fill">
                      <a:extLst>
                        <a:ext uri="{FF2B5EF4-FFF2-40B4-BE49-F238E27FC236}">
                          <a16:creationId xmlns:a16="http://schemas.microsoft.com/office/drawing/2014/main" id="{44360409-EE92-271F-7CAA-34D2F27E39E6}"/>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14321" y="4785716"/>
                      <a:ext cx="914400" cy="914400"/>
                    </a:xfrm>
                    <a:prstGeom prst="rect">
                      <a:avLst/>
                    </a:prstGeom>
                  </p:spPr>
                </p:pic>
                <p:pic>
                  <p:nvPicPr>
                    <p:cNvPr id="553" name="Graphic 552" descr="School girl with solid fill">
                      <a:extLst>
                        <a:ext uri="{FF2B5EF4-FFF2-40B4-BE49-F238E27FC236}">
                          <a16:creationId xmlns:a16="http://schemas.microsoft.com/office/drawing/2014/main" id="{9544716F-56EB-C65F-4184-799F0DB2FFB4}"/>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18101" y="4785716"/>
                      <a:ext cx="914400" cy="914400"/>
                    </a:xfrm>
                    <a:prstGeom prst="rect">
                      <a:avLst/>
                    </a:prstGeom>
                  </p:spPr>
                </p:pic>
                <p:pic>
                  <p:nvPicPr>
                    <p:cNvPr id="554" name="Graphic 553" descr="School boy with solid fill">
                      <a:extLst>
                        <a:ext uri="{FF2B5EF4-FFF2-40B4-BE49-F238E27FC236}">
                          <a16:creationId xmlns:a16="http://schemas.microsoft.com/office/drawing/2014/main" id="{A052DABE-64A8-AAAC-8862-B765FD9764C1}"/>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813588" y="4785716"/>
                      <a:ext cx="914401" cy="914400"/>
                    </a:xfrm>
                    <a:prstGeom prst="rect">
                      <a:avLst/>
                    </a:prstGeom>
                  </p:spPr>
                </p:pic>
              </p:grpSp>
              <p:pic>
                <p:nvPicPr>
                  <p:cNvPr id="550" name="Graphic 549" descr="School boy with solid fill">
                    <a:extLst>
                      <a:ext uri="{FF2B5EF4-FFF2-40B4-BE49-F238E27FC236}">
                        <a16:creationId xmlns:a16="http://schemas.microsoft.com/office/drawing/2014/main" id="{222BB8E4-B819-5C6C-6732-F85F9F2DCA26}"/>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7389" y="4771497"/>
                    <a:ext cx="620663" cy="593590"/>
                  </a:xfrm>
                  <a:prstGeom prst="rect">
                    <a:avLst/>
                  </a:prstGeom>
                </p:spPr>
              </p:pic>
            </p:grpSp>
          </p:grpSp>
          <p:grpSp>
            <p:nvGrpSpPr>
              <p:cNvPr id="508" name="Group 507">
                <a:extLst>
                  <a:ext uri="{FF2B5EF4-FFF2-40B4-BE49-F238E27FC236}">
                    <a16:creationId xmlns:a16="http://schemas.microsoft.com/office/drawing/2014/main" id="{254F4C84-7EA6-FD79-787E-F4C1EBD11492}"/>
                  </a:ext>
                </a:extLst>
              </p:cNvPr>
              <p:cNvGrpSpPr/>
              <p:nvPr/>
            </p:nvGrpSpPr>
            <p:grpSpPr>
              <a:xfrm>
                <a:off x="4117737" y="3678118"/>
                <a:ext cx="2022067" cy="2126605"/>
                <a:chOff x="4002137" y="2022474"/>
                <a:chExt cx="2520211" cy="2650501"/>
              </a:xfrm>
              <a:solidFill>
                <a:schemeClr val="accent1"/>
              </a:solidFill>
            </p:grpSpPr>
            <p:grpSp>
              <p:nvGrpSpPr>
                <p:cNvPr id="509" name="Group 508">
                  <a:extLst>
                    <a:ext uri="{FF2B5EF4-FFF2-40B4-BE49-F238E27FC236}">
                      <a16:creationId xmlns:a16="http://schemas.microsoft.com/office/drawing/2014/main" id="{E9B3B664-F53A-34CE-96B1-062208B0C6DC}"/>
                    </a:ext>
                  </a:extLst>
                </p:cNvPr>
                <p:cNvGrpSpPr/>
                <p:nvPr/>
              </p:nvGrpSpPr>
              <p:grpSpPr>
                <a:xfrm>
                  <a:off x="4002139" y="2022474"/>
                  <a:ext cx="2520209" cy="593590"/>
                  <a:chOff x="4707389" y="4771497"/>
                  <a:chExt cx="2520209" cy="593590"/>
                </a:xfrm>
                <a:grpFill/>
              </p:grpSpPr>
              <p:grpSp>
                <p:nvGrpSpPr>
                  <p:cNvPr id="538" name="Group 537">
                    <a:extLst>
                      <a:ext uri="{FF2B5EF4-FFF2-40B4-BE49-F238E27FC236}">
                        <a16:creationId xmlns:a16="http://schemas.microsoft.com/office/drawing/2014/main" id="{BD6D71F6-F8C8-4C4C-53AE-66B2921FBB2B}"/>
                      </a:ext>
                    </a:extLst>
                  </p:cNvPr>
                  <p:cNvGrpSpPr/>
                  <p:nvPr/>
                </p:nvGrpSpPr>
                <p:grpSpPr>
                  <a:xfrm>
                    <a:off x="5185090" y="4771497"/>
                    <a:ext cx="2042508" cy="593590"/>
                    <a:chOff x="4718835" y="4785716"/>
                    <a:chExt cx="3009154" cy="914400"/>
                  </a:xfrm>
                  <a:grpFill/>
                </p:grpSpPr>
                <p:pic>
                  <p:nvPicPr>
                    <p:cNvPr id="540" name="Graphic 539" descr="School girl with solid fill">
                      <a:extLst>
                        <a:ext uri="{FF2B5EF4-FFF2-40B4-BE49-F238E27FC236}">
                          <a16:creationId xmlns:a16="http://schemas.microsoft.com/office/drawing/2014/main" id="{2019BB5A-11BA-F48F-E0FF-72915D4DF8D7}"/>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8835" y="4785716"/>
                      <a:ext cx="914401" cy="914400"/>
                    </a:xfrm>
                    <a:prstGeom prst="rect">
                      <a:avLst/>
                    </a:prstGeom>
                  </p:spPr>
                </p:pic>
                <p:pic>
                  <p:nvPicPr>
                    <p:cNvPr id="541" name="Graphic 540" descr="School boy with solid fill">
                      <a:extLst>
                        <a:ext uri="{FF2B5EF4-FFF2-40B4-BE49-F238E27FC236}">
                          <a16:creationId xmlns:a16="http://schemas.microsoft.com/office/drawing/2014/main" id="{D851AFEB-114A-A317-D184-F8D57FA305A8}"/>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14321" y="4785716"/>
                      <a:ext cx="914400" cy="914400"/>
                    </a:xfrm>
                    <a:prstGeom prst="rect">
                      <a:avLst/>
                    </a:prstGeom>
                  </p:spPr>
                </p:pic>
                <p:pic>
                  <p:nvPicPr>
                    <p:cNvPr id="542" name="Graphic 541" descr="School girl with solid fill">
                      <a:extLst>
                        <a:ext uri="{FF2B5EF4-FFF2-40B4-BE49-F238E27FC236}">
                          <a16:creationId xmlns:a16="http://schemas.microsoft.com/office/drawing/2014/main" id="{86F83488-D1B7-D831-D405-660450D530E5}"/>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18101" y="4785716"/>
                      <a:ext cx="914400" cy="914400"/>
                    </a:xfrm>
                    <a:prstGeom prst="rect">
                      <a:avLst/>
                    </a:prstGeom>
                  </p:spPr>
                </p:pic>
                <p:pic>
                  <p:nvPicPr>
                    <p:cNvPr id="543" name="Graphic 542" descr="School boy with solid fill">
                      <a:extLst>
                        <a:ext uri="{FF2B5EF4-FFF2-40B4-BE49-F238E27FC236}">
                          <a16:creationId xmlns:a16="http://schemas.microsoft.com/office/drawing/2014/main" id="{8F785F93-4B54-7B80-CBBC-BEA0518E766F}"/>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813588" y="4785716"/>
                      <a:ext cx="914401" cy="914400"/>
                    </a:xfrm>
                    <a:prstGeom prst="rect">
                      <a:avLst/>
                    </a:prstGeom>
                  </p:spPr>
                </p:pic>
              </p:grpSp>
              <p:pic>
                <p:nvPicPr>
                  <p:cNvPr id="539" name="Graphic 538" descr="School boy with solid fill">
                    <a:extLst>
                      <a:ext uri="{FF2B5EF4-FFF2-40B4-BE49-F238E27FC236}">
                        <a16:creationId xmlns:a16="http://schemas.microsoft.com/office/drawing/2014/main" id="{A067F738-F3D1-845F-7287-08829ABFD35A}"/>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7389" y="4771497"/>
                    <a:ext cx="620663" cy="593590"/>
                  </a:xfrm>
                  <a:prstGeom prst="rect">
                    <a:avLst/>
                  </a:prstGeom>
                </p:spPr>
              </p:pic>
            </p:grpSp>
            <p:grpSp>
              <p:nvGrpSpPr>
                <p:cNvPr id="510" name="Group 509">
                  <a:extLst>
                    <a:ext uri="{FF2B5EF4-FFF2-40B4-BE49-F238E27FC236}">
                      <a16:creationId xmlns:a16="http://schemas.microsoft.com/office/drawing/2014/main" id="{21E7EEAE-4E51-68C3-090F-8CCD942704E6}"/>
                    </a:ext>
                  </a:extLst>
                </p:cNvPr>
                <p:cNvGrpSpPr/>
                <p:nvPr/>
              </p:nvGrpSpPr>
              <p:grpSpPr>
                <a:xfrm>
                  <a:off x="4002139" y="2549415"/>
                  <a:ext cx="2520209" cy="593590"/>
                  <a:chOff x="4707389" y="4771497"/>
                  <a:chExt cx="2520209" cy="593590"/>
                </a:xfrm>
                <a:grpFill/>
              </p:grpSpPr>
              <p:grpSp>
                <p:nvGrpSpPr>
                  <p:cNvPr id="532" name="Group 531">
                    <a:extLst>
                      <a:ext uri="{FF2B5EF4-FFF2-40B4-BE49-F238E27FC236}">
                        <a16:creationId xmlns:a16="http://schemas.microsoft.com/office/drawing/2014/main" id="{A8A04163-51D8-CA6E-EF61-EC65A96073F4}"/>
                      </a:ext>
                    </a:extLst>
                  </p:cNvPr>
                  <p:cNvGrpSpPr/>
                  <p:nvPr/>
                </p:nvGrpSpPr>
                <p:grpSpPr>
                  <a:xfrm>
                    <a:off x="5185090" y="4771497"/>
                    <a:ext cx="2042508" cy="593590"/>
                    <a:chOff x="4718835" y="4785716"/>
                    <a:chExt cx="3009154" cy="914400"/>
                  </a:xfrm>
                  <a:grpFill/>
                </p:grpSpPr>
                <p:pic>
                  <p:nvPicPr>
                    <p:cNvPr id="534" name="Graphic 533" descr="School girl with solid fill">
                      <a:extLst>
                        <a:ext uri="{FF2B5EF4-FFF2-40B4-BE49-F238E27FC236}">
                          <a16:creationId xmlns:a16="http://schemas.microsoft.com/office/drawing/2014/main" id="{1A33693E-B9BE-124B-652B-CE1EB3F38EBB}"/>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8835" y="4785716"/>
                      <a:ext cx="914401" cy="914400"/>
                    </a:xfrm>
                    <a:prstGeom prst="rect">
                      <a:avLst/>
                    </a:prstGeom>
                  </p:spPr>
                </p:pic>
                <p:pic>
                  <p:nvPicPr>
                    <p:cNvPr id="535" name="Graphic 534" descr="School boy with solid fill">
                      <a:extLst>
                        <a:ext uri="{FF2B5EF4-FFF2-40B4-BE49-F238E27FC236}">
                          <a16:creationId xmlns:a16="http://schemas.microsoft.com/office/drawing/2014/main" id="{69A4C5C2-E330-61AC-3B5B-10A53D490F9E}"/>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14321" y="4785716"/>
                      <a:ext cx="914400" cy="914400"/>
                    </a:xfrm>
                    <a:prstGeom prst="rect">
                      <a:avLst/>
                    </a:prstGeom>
                  </p:spPr>
                </p:pic>
                <p:pic>
                  <p:nvPicPr>
                    <p:cNvPr id="536" name="Graphic 535" descr="School girl with solid fill">
                      <a:extLst>
                        <a:ext uri="{FF2B5EF4-FFF2-40B4-BE49-F238E27FC236}">
                          <a16:creationId xmlns:a16="http://schemas.microsoft.com/office/drawing/2014/main" id="{9071F6DB-3C1A-BC7F-1033-B71E7D2D22C5}"/>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18101" y="4785716"/>
                      <a:ext cx="914400" cy="914400"/>
                    </a:xfrm>
                    <a:prstGeom prst="rect">
                      <a:avLst/>
                    </a:prstGeom>
                  </p:spPr>
                </p:pic>
                <p:pic>
                  <p:nvPicPr>
                    <p:cNvPr id="537" name="Graphic 536" descr="School boy with solid fill">
                      <a:extLst>
                        <a:ext uri="{FF2B5EF4-FFF2-40B4-BE49-F238E27FC236}">
                          <a16:creationId xmlns:a16="http://schemas.microsoft.com/office/drawing/2014/main" id="{DCFDC3F8-DB32-8E7F-0A8A-7DAADD1556E9}"/>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813588" y="4785716"/>
                      <a:ext cx="914401" cy="914400"/>
                    </a:xfrm>
                    <a:prstGeom prst="rect">
                      <a:avLst/>
                    </a:prstGeom>
                  </p:spPr>
                </p:pic>
              </p:grpSp>
              <p:pic>
                <p:nvPicPr>
                  <p:cNvPr id="533" name="Graphic 532" descr="School boy with solid fill">
                    <a:extLst>
                      <a:ext uri="{FF2B5EF4-FFF2-40B4-BE49-F238E27FC236}">
                        <a16:creationId xmlns:a16="http://schemas.microsoft.com/office/drawing/2014/main" id="{59141949-E09F-9E4B-1302-2AC637425F40}"/>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7389" y="4771497"/>
                    <a:ext cx="620663" cy="593590"/>
                  </a:xfrm>
                  <a:prstGeom prst="rect">
                    <a:avLst/>
                  </a:prstGeom>
                </p:spPr>
              </p:pic>
            </p:grpSp>
            <p:grpSp>
              <p:nvGrpSpPr>
                <p:cNvPr id="511" name="Group 510">
                  <a:extLst>
                    <a:ext uri="{FF2B5EF4-FFF2-40B4-BE49-F238E27FC236}">
                      <a16:creationId xmlns:a16="http://schemas.microsoft.com/office/drawing/2014/main" id="{5FCCED02-49D5-3197-33F5-44B0CB321F4F}"/>
                    </a:ext>
                  </a:extLst>
                </p:cNvPr>
                <p:cNvGrpSpPr/>
                <p:nvPr/>
              </p:nvGrpSpPr>
              <p:grpSpPr>
                <a:xfrm>
                  <a:off x="4002139" y="3023898"/>
                  <a:ext cx="2520209" cy="593590"/>
                  <a:chOff x="4707389" y="4771497"/>
                  <a:chExt cx="2520209" cy="593590"/>
                </a:xfrm>
                <a:grpFill/>
              </p:grpSpPr>
              <p:grpSp>
                <p:nvGrpSpPr>
                  <p:cNvPr id="526" name="Group 525">
                    <a:extLst>
                      <a:ext uri="{FF2B5EF4-FFF2-40B4-BE49-F238E27FC236}">
                        <a16:creationId xmlns:a16="http://schemas.microsoft.com/office/drawing/2014/main" id="{7411110B-8754-B5EA-37D9-277AD67D4363}"/>
                      </a:ext>
                    </a:extLst>
                  </p:cNvPr>
                  <p:cNvGrpSpPr/>
                  <p:nvPr/>
                </p:nvGrpSpPr>
                <p:grpSpPr>
                  <a:xfrm>
                    <a:off x="5185090" y="4771497"/>
                    <a:ext cx="2042508" cy="593590"/>
                    <a:chOff x="4718835" y="4785716"/>
                    <a:chExt cx="3009154" cy="914400"/>
                  </a:xfrm>
                  <a:grpFill/>
                </p:grpSpPr>
                <p:pic>
                  <p:nvPicPr>
                    <p:cNvPr id="528" name="Graphic 527" descr="School girl with solid fill">
                      <a:extLst>
                        <a:ext uri="{FF2B5EF4-FFF2-40B4-BE49-F238E27FC236}">
                          <a16:creationId xmlns:a16="http://schemas.microsoft.com/office/drawing/2014/main" id="{9DBD8ABD-75A8-78B9-5D4B-8CFD45D9E1AA}"/>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8835" y="4785716"/>
                      <a:ext cx="914401" cy="914400"/>
                    </a:xfrm>
                    <a:prstGeom prst="rect">
                      <a:avLst/>
                    </a:prstGeom>
                  </p:spPr>
                </p:pic>
                <p:pic>
                  <p:nvPicPr>
                    <p:cNvPr id="529" name="Graphic 528" descr="School boy with solid fill">
                      <a:extLst>
                        <a:ext uri="{FF2B5EF4-FFF2-40B4-BE49-F238E27FC236}">
                          <a16:creationId xmlns:a16="http://schemas.microsoft.com/office/drawing/2014/main" id="{B9B3F78B-9DE8-C7A4-B404-19993B176C3B}"/>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14321" y="4785716"/>
                      <a:ext cx="914400" cy="914400"/>
                    </a:xfrm>
                    <a:prstGeom prst="rect">
                      <a:avLst/>
                    </a:prstGeom>
                  </p:spPr>
                </p:pic>
                <p:pic>
                  <p:nvPicPr>
                    <p:cNvPr id="530" name="Graphic 529" descr="School girl with solid fill">
                      <a:extLst>
                        <a:ext uri="{FF2B5EF4-FFF2-40B4-BE49-F238E27FC236}">
                          <a16:creationId xmlns:a16="http://schemas.microsoft.com/office/drawing/2014/main" id="{AAED59F5-5DA3-73FC-34FC-F5420E149297}"/>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18101" y="4785716"/>
                      <a:ext cx="914400" cy="914400"/>
                    </a:xfrm>
                    <a:prstGeom prst="rect">
                      <a:avLst/>
                    </a:prstGeom>
                  </p:spPr>
                </p:pic>
                <p:pic>
                  <p:nvPicPr>
                    <p:cNvPr id="531" name="Graphic 530" descr="School boy with solid fill">
                      <a:extLst>
                        <a:ext uri="{FF2B5EF4-FFF2-40B4-BE49-F238E27FC236}">
                          <a16:creationId xmlns:a16="http://schemas.microsoft.com/office/drawing/2014/main" id="{5CBAC2CD-C068-557C-2270-E95E0EDE70C0}"/>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813588" y="4785716"/>
                      <a:ext cx="914401" cy="914400"/>
                    </a:xfrm>
                    <a:prstGeom prst="rect">
                      <a:avLst/>
                    </a:prstGeom>
                  </p:spPr>
                </p:pic>
              </p:grpSp>
              <p:pic>
                <p:nvPicPr>
                  <p:cNvPr id="527" name="Graphic 526" descr="School boy with solid fill">
                    <a:extLst>
                      <a:ext uri="{FF2B5EF4-FFF2-40B4-BE49-F238E27FC236}">
                        <a16:creationId xmlns:a16="http://schemas.microsoft.com/office/drawing/2014/main" id="{CDB113B3-23E9-6005-DF17-4F6424F0B8B9}"/>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7389" y="4771497"/>
                    <a:ext cx="620663" cy="593590"/>
                  </a:xfrm>
                  <a:prstGeom prst="rect">
                    <a:avLst/>
                  </a:prstGeom>
                </p:spPr>
              </p:pic>
            </p:grpSp>
            <p:grpSp>
              <p:nvGrpSpPr>
                <p:cNvPr id="512" name="Group 511">
                  <a:extLst>
                    <a:ext uri="{FF2B5EF4-FFF2-40B4-BE49-F238E27FC236}">
                      <a16:creationId xmlns:a16="http://schemas.microsoft.com/office/drawing/2014/main" id="{F3C70E10-3236-3E1A-AAA7-E4451FEEE3F7}"/>
                    </a:ext>
                  </a:extLst>
                </p:cNvPr>
                <p:cNvGrpSpPr/>
                <p:nvPr/>
              </p:nvGrpSpPr>
              <p:grpSpPr>
                <a:xfrm>
                  <a:off x="4002139" y="3550839"/>
                  <a:ext cx="2520209" cy="593590"/>
                  <a:chOff x="4707389" y="4771497"/>
                  <a:chExt cx="2520209" cy="593590"/>
                </a:xfrm>
                <a:grpFill/>
              </p:grpSpPr>
              <p:grpSp>
                <p:nvGrpSpPr>
                  <p:cNvPr id="520" name="Group 519">
                    <a:extLst>
                      <a:ext uri="{FF2B5EF4-FFF2-40B4-BE49-F238E27FC236}">
                        <a16:creationId xmlns:a16="http://schemas.microsoft.com/office/drawing/2014/main" id="{A44A7F64-5423-4119-768B-1AE2B66D6DBC}"/>
                      </a:ext>
                    </a:extLst>
                  </p:cNvPr>
                  <p:cNvGrpSpPr/>
                  <p:nvPr/>
                </p:nvGrpSpPr>
                <p:grpSpPr>
                  <a:xfrm>
                    <a:off x="5185090" y="4771497"/>
                    <a:ext cx="2042508" cy="593590"/>
                    <a:chOff x="4718835" y="4785716"/>
                    <a:chExt cx="3009154" cy="914400"/>
                  </a:xfrm>
                  <a:grpFill/>
                </p:grpSpPr>
                <p:pic>
                  <p:nvPicPr>
                    <p:cNvPr id="522" name="Graphic 521" descr="School girl with solid fill">
                      <a:extLst>
                        <a:ext uri="{FF2B5EF4-FFF2-40B4-BE49-F238E27FC236}">
                          <a16:creationId xmlns:a16="http://schemas.microsoft.com/office/drawing/2014/main" id="{5D38D726-DBD3-14BB-6BCB-1192BC578A07}"/>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8835" y="4785716"/>
                      <a:ext cx="914401" cy="914400"/>
                    </a:xfrm>
                    <a:prstGeom prst="rect">
                      <a:avLst/>
                    </a:prstGeom>
                  </p:spPr>
                </p:pic>
                <p:pic>
                  <p:nvPicPr>
                    <p:cNvPr id="523" name="Graphic 522" descr="School boy with solid fill">
                      <a:extLst>
                        <a:ext uri="{FF2B5EF4-FFF2-40B4-BE49-F238E27FC236}">
                          <a16:creationId xmlns:a16="http://schemas.microsoft.com/office/drawing/2014/main" id="{7CFE3C23-50B7-F073-4059-D3C2228AD219}"/>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14321" y="4785716"/>
                      <a:ext cx="914400" cy="914400"/>
                    </a:xfrm>
                    <a:prstGeom prst="rect">
                      <a:avLst/>
                    </a:prstGeom>
                  </p:spPr>
                </p:pic>
                <p:pic>
                  <p:nvPicPr>
                    <p:cNvPr id="524" name="Graphic 523" descr="School girl with solid fill">
                      <a:extLst>
                        <a:ext uri="{FF2B5EF4-FFF2-40B4-BE49-F238E27FC236}">
                          <a16:creationId xmlns:a16="http://schemas.microsoft.com/office/drawing/2014/main" id="{659A2C73-ACE2-988F-DAF1-CFCC2BE704D4}"/>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18101" y="4785716"/>
                      <a:ext cx="914400" cy="914400"/>
                    </a:xfrm>
                    <a:prstGeom prst="rect">
                      <a:avLst/>
                    </a:prstGeom>
                  </p:spPr>
                </p:pic>
                <p:pic>
                  <p:nvPicPr>
                    <p:cNvPr id="525" name="Graphic 524" descr="School boy with solid fill">
                      <a:extLst>
                        <a:ext uri="{FF2B5EF4-FFF2-40B4-BE49-F238E27FC236}">
                          <a16:creationId xmlns:a16="http://schemas.microsoft.com/office/drawing/2014/main" id="{10E6BE77-310C-280A-4957-71345D60AF91}"/>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813588" y="4785716"/>
                      <a:ext cx="914401" cy="914400"/>
                    </a:xfrm>
                    <a:prstGeom prst="rect">
                      <a:avLst/>
                    </a:prstGeom>
                  </p:spPr>
                </p:pic>
              </p:grpSp>
              <p:pic>
                <p:nvPicPr>
                  <p:cNvPr id="521" name="Graphic 520" descr="School boy with solid fill">
                    <a:extLst>
                      <a:ext uri="{FF2B5EF4-FFF2-40B4-BE49-F238E27FC236}">
                        <a16:creationId xmlns:a16="http://schemas.microsoft.com/office/drawing/2014/main" id="{501BF0D7-60BE-7441-16B0-38035A6D3292}"/>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7389" y="4771497"/>
                    <a:ext cx="620663" cy="593590"/>
                  </a:xfrm>
                  <a:prstGeom prst="rect">
                    <a:avLst/>
                  </a:prstGeom>
                </p:spPr>
              </p:pic>
            </p:grpSp>
            <p:grpSp>
              <p:nvGrpSpPr>
                <p:cNvPr id="513" name="Group 512">
                  <a:extLst>
                    <a:ext uri="{FF2B5EF4-FFF2-40B4-BE49-F238E27FC236}">
                      <a16:creationId xmlns:a16="http://schemas.microsoft.com/office/drawing/2014/main" id="{D52E5125-B94A-3579-64ED-AC5535B86BB1}"/>
                    </a:ext>
                  </a:extLst>
                </p:cNvPr>
                <p:cNvGrpSpPr/>
                <p:nvPr/>
              </p:nvGrpSpPr>
              <p:grpSpPr>
                <a:xfrm>
                  <a:off x="4002137" y="4079385"/>
                  <a:ext cx="2520209" cy="593590"/>
                  <a:chOff x="4707389" y="4771497"/>
                  <a:chExt cx="2520209" cy="593590"/>
                </a:xfrm>
                <a:grpFill/>
              </p:grpSpPr>
              <p:grpSp>
                <p:nvGrpSpPr>
                  <p:cNvPr id="514" name="Group 513">
                    <a:extLst>
                      <a:ext uri="{FF2B5EF4-FFF2-40B4-BE49-F238E27FC236}">
                        <a16:creationId xmlns:a16="http://schemas.microsoft.com/office/drawing/2014/main" id="{BC27D6D3-1451-2679-2358-8DA994D75261}"/>
                      </a:ext>
                    </a:extLst>
                  </p:cNvPr>
                  <p:cNvGrpSpPr/>
                  <p:nvPr/>
                </p:nvGrpSpPr>
                <p:grpSpPr>
                  <a:xfrm>
                    <a:off x="5185090" y="4771497"/>
                    <a:ext cx="2042508" cy="593590"/>
                    <a:chOff x="4718835" y="4785716"/>
                    <a:chExt cx="3009154" cy="914400"/>
                  </a:xfrm>
                  <a:grpFill/>
                </p:grpSpPr>
                <p:pic>
                  <p:nvPicPr>
                    <p:cNvPr id="516" name="Graphic 515" descr="School girl with solid fill">
                      <a:extLst>
                        <a:ext uri="{FF2B5EF4-FFF2-40B4-BE49-F238E27FC236}">
                          <a16:creationId xmlns:a16="http://schemas.microsoft.com/office/drawing/2014/main" id="{1F8CC235-D777-906D-47D7-474172B11EF9}"/>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8835" y="4785716"/>
                      <a:ext cx="914401" cy="914400"/>
                    </a:xfrm>
                    <a:prstGeom prst="rect">
                      <a:avLst/>
                    </a:prstGeom>
                  </p:spPr>
                </p:pic>
                <p:pic>
                  <p:nvPicPr>
                    <p:cNvPr id="517" name="Graphic 516" descr="School boy with solid fill">
                      <a:extLst>
                        <a:ext uri="{FF2B5EF4-FFF2-40B4-BE49-F238E27FC236}">
                          <a16:creationId xmlns:a16="http://schemas.microsoft.com/office/drawing/2014/main" id="{CADCF106-C5F7-2B9B-0BCC-DA75A9C8C6B4}"/>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14321" y="4785716"/>
                      <a:ext cx="914400" cy="914400"/>
                    </a:xfrm>
                    <a:prstGeom prst="rect">
                      <a:avLst/>
                    </a:prstGeom>
                  </p:spPr>
                </p:pic>
                <p:pic>
                  <p:nvPicPr>
                    <p:cNvPr id="518" name="Graphic 517" descr="School girl with solid fill">
                      <a:extLst>
                        <a:ext uri="{FF2B5EF4-FFF2-40B4-BE49-F238E27FC236}">
                          <a16:creationId xmlns:a16="http://schemas.microsoft.com/office/drawing/2014/main" id="{1A248A39-D6F1-7E39-176E-BBCCA71E9F8E}"/>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18101" y="4785716"/>
                      <a:ext cx="914400" cy="914400"/>
                    </a:xfrm>
                    <a:prstGeom prst="rect">
                      <a:avLst/>
                    </a:prstGeom>
                  </p:spPr>
                </p:pic>
                <p:pic>
                  <p:nvPicPr>
                    <p:cNvPr id="519" name="Graphic 518" descr="School boy with solid fill">
                      <a:extLst>
                        <a:ext uri="{FF2B5EF4-FFF2-40B4-BE49-F238E27FC236}">
                          <a16:creationId xmlns:a16="http://schemas.microsoft.com/office/drawing/2014/main" id="{1E134EC3-60EF-6DD7-7610-D2A2D22756B5}"/>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813588" y="4785716"/>
                      <a:ext cx="914401" cy="914400"/>
                    </a:xfrm>
                    <a:prstGeom prst="rect">
                      <a:avLst/>
                    </a:prstGeom>
                  </p:spPr>
                </p:pic>
              </p:grpSp>
              <p:pic>
                <p:nvPicPr>
                  <p:cNvPr id="515" name="Graphic 514" descr="School boy with solid fill">
                    <a:extLst>
                      <a:ext uri="{FF2B5EF4-FFF2-40B4-BE49-F238E27FC236}">
                        <a16:creationId xmlns:a16="http://schemas.microsoft.com/office/drawing/2014/main" id="{353A1596-196F-78F1-85B7-7D254DC2DBC2}"/>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7389" y="4771497"/>
                    <a:ext cx="620663" cy="593590"/>
                  </a:xfrm>
                  <a:prstGeom prst="rect">
                    <a:avLst/>
                  </a:prstGeom>
                </p:spPr>
              </p:pic>
            </p:grpSp>
          </p:grpSp>
        </p:grpSp>
      </p:grpSp>
      <p:grpSp>
        <p:nvGrpSpPr>
          <p:cNvPr id="874" name="Group 873">
            <a:extLst>
              <a:ext uri="{FF2B5EF4-FFF2-40B4-BE49-F238E27FC236}">
                <a16:creationId xmlns:a16="http://schemas.microsoft.com/office/drawing/2014/main" id="{168AD7FC-25A6-5A75-ECEA-778EEFA99DA3}"/>
              </a:ext>
            </a:extLst>
          </p:cNvPr>
          <p:cNvGrpSpPr/>
          <p:nvPr/>
        </p:nvGrpSpPr>
        <p:grpSpPr>
          <a:xfrm>
            <a:off x="10059277" y="2694247"/>
            <a:ext cx="1259604" cy="1341460"/>
            <a:chOff x="3062134" y="4195252"/>
            <a:chExt cx="1776928" cy="1892403"/>
          </a:xfrm>
        </p:grpSpPr>
        <p:grpSp>
          <p:nvGrpSpPr>
            <p:cNvPr id="875" name="Group 874">
              <a:extLst>
                <a:ext uri="{FF2B5EF4-FFF2-40B4-BE49-F238E27FC236}">
                  <a16:creationId xmlns:a16="http://schemas.microsoft.com/office/drawing/2014/main" id="{F34EF92D-EDCE-49EB-72AE-8ABE45F862AB}"/>
                </a:ext>
              </a:extLst>
            </p:cNvPr>
            <p:cNvGrpSpPr/>
            <p:nvPr/>
          </p:nvGrpSpPr>
          <p:grpSpPr>
            <a:xfrm>
              <a:off x="3062134" y="4195252"/>
              <a:ext cx="914400" cy="1892403"/>
              <a:chOff x="4117737" y="1619940"/>
              <a:chExt cx="2022067" cy="4184783"/>
            </a:xfrm>
          </p:grpSpPr>
          <p:grpSp>
            <p:nvGrpSpPr>
              <p:cNvPr id="949" name="Group 948">
                <a:extLst>
                  <a:ext uri="{FF2B5EF4-FFF2-40B4-BE49-F238E27FC236}">
                    <a16:creationId xmlns:a16="http://schemas.microsoft.com/office/drawing/2014/main" id="{B7CC5075-C777-D817-06EC-E48CB380AE65}"/>
                  </a:ext>
                </a:extLst>
              </p:cNvPr>
              <p:cNvGrpSpPr/>
              <p:nvPr/>
            </p:nvGrpSpPr>
            <p:grpSpPr>
              <a:xfrm>
                <a:off x="4117737" y="1619940"/>
                <a:ext cx="2022067" cy="2126605"/>
                <a:chOff x="4002137" y="2022474"/>
                <a:chExt cx="2520211" cy="2650501"/>
              </a:xfrm>
            </p:grpSpPr>
            <p:grpSp>
              <p:nvGrpSpPr>
                <p:cNvPr id="986" name="Group 985">
                  <a:extLst>
                    <a:ext uri="{FF2B5EF4-FFF2-40B4-BE49-F238E27FC236}">
                      <a16:creationId xmlns:a16="http://schemas.microsoft.com/office/drawing/2014/main" id="{ADD73D65-2C34-F1E0-5496-68509560925F}"/>
                    </a:ext>
                  </a:extLst>
                </p:cNvPr>
                <p:cNvGrpSpPr/>
                <p:nvPr/>
              </p:nvGrpSpPr>
              <p:grpSpPr>
                <a:xfrm>
                  <a:off x="4002139" y="2022474"/>
                  <a:ext cx="2520209" cy="593590"/>
                  <a:chOff x="4707389" y="4771497"/>
                  <a:chExt cx="2520209" cy="593590"/>
                </a:xfrm>
                <a:solidFill>
                  <a:schemeClr val="bg1">
                    <a:lumMod val="65000"/>
                  </a:schemeClr>
                </a:solidFill>
              </p:grpSpPr>
              <p:grpSp>
                <p:nvGrpSpPr>
                  <p:cNvPr id="1015" name="Group 1014">
                    <a:extLst>
                      <a:ext uri="{FF2B5EF4-FFF2-40B4-BE49-F238E27FC236}">
                        <a16:creationId xmlns:a16="http://schemas.microsoft.com/office/drawing/2014/main" id="{2F795687-49BE-737A-B35C-86CE61AE167D}"/>
                      </a:ext>
                    </a:extLst>
                  </p:cNvPr>
                  <p:cNvGrpSpPr/>
                  <p:nvPr/>
                </p:nvGrpSpPr>
                <p:grpSpPr>
                  <a:xfrm>
                    <a:off x="5185090" y="4771497"/>
                    <a:ext cx="2042508" cy="593590"/>
                    <a:chOff x="4718835" y="4785716"/>
                    <a:chExt cx="3009154" cy="914400"/>
                  </a:xfrm>
                  <a:grpFill/>
                </p:grpSpPr>
                <p:pic>
                  <p:nvPicPr>
                    <p:cNvPr id="1017" name="Graphic 1016" descr="School girl with solid fill">
                      <a:extLst>
                        <a:ext uri="{FF2B5EF4-FFF2-40B4-BE49-F238E27FC236}">
                          <a16:creationId xmlns:a16="http://schemas.microsoft.com/office/drawing/2014/main" id="{26B4AE63-0F85-865B-0C64-C2C6FB4A81B6}"/>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718835" y="4785716"/>
                      <a:ext cx="914401" cy="914400"/>
                    </a:xfrm>
                    <a:prstGeom prst="rect">
                      <a:avLst/>
                    </a:prstGeom>
                  </p:spPr>
                </p:pic>
                <p:pic>
                  <p:nvPicPr>
                    <p:cNvPr id="1018" name="Graphic 1017" descr="School boy with solid fill">
                      <a:extLst>
                        <a:ext uri="{FF2B5EF4-FFF2-40B4-BE49-F238E27FC236}">
                          <a16:creationId xmlns:a16="http://schemas.microsoft.com/office/drawing/2014/main" id="{24C9CA6B-C544-4D74-E04F-23DCF3C5B005}"/>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414321" y="4785716"/>
                      <a:ext cx="914400" cy="914400"/>
                    </a:xfrm>
                    <a:prstGeom prst="rect">
                      <a:avLst/>
                    </a:prstGeom>
                  </p:spPr>
                </p:pic>
                <p:pic>
                  <p:nvPicPr>
                    <p:cNvPr id="1019" name="Graphic 1018" descr="School girl with solid fill">
                      <a:extLst>
                        <a:ext uri="{FF2B5EF4-FFF2-40B4-BE49-F238E27FC236}">
                          <a16:creationId xmlns:a16="http://schemas.microsoft.com/office/drawing/2014/main" id="{384D6A67-B2E9-D2AD-2C8F-F9DD7FCFEFA7}"/>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118101" y="4785716"/>
                      <a:ext cx="914400" cy="914400"/>
                    </a:xfrm>
                    <a:prstGeom prst="rect">
                      <a:avLst/>
                    </a:prstGeom>
                  </p:spPr>
                </p:pic>
                <p:pic>
                  <p:nvPicPr>
                    <p:cNvPr id="1020" name="Graphic 1019" descr="School boy with solid fill">
                      <a:extLst>
                        <a:ext uri="{FF2B5EF4-FFF2-40B4-BE49-F238E27FC236}">
                          <a16:creationId xmlns:a16="http://schemas.microsoft.com/office/drawing/2014/main" id="{F8C02C13-5A28-C886-8229-402A1F7549BF}"/>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813588" y="4785716"/>
                      <a:ext cx="914401" cy="914400"/>
                    </a:xfrm>
                    <a:prstGeom prst="rect">
                      <a:avLst/>
                    </a:prstGeom>
                  </p:spPr>
                </p:pic>
              </p:grpSp>
              <p:pic>
                <p:nvPicPr>
                  <p:cNvPr id="1016" name="Graphic 1015" descr="School boy with solid fill">
                    <a:extLst>
                      <a:ext uri="{FF2B5EF4-FFF2-40B4-BE49-F238E27FC236}">
                        <a16:creationId xmlns:a16="http://schemas.microsoft.com/office/drawing/2014/main" id="{C04D6BA0-02D1-2F55-96E9-086997CFAACD}"/>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707389" y="4771497"/>
                    <a:ext cx="620663" cy="593590"/>
                  </a:xfrm>
                  <a:prstGeom prst="rect">
                    <a:avLst/>
                  </a:prstGeom>
                </p:spPr>
              </p:pic>
            </p:grpSp>
            <p:grpSp>
              <p:nvGrpSpPr>
                <p:cNvPr id="987" name="Group 986">
                  <a:extLst>
                    <a:ext uri="{FF2B5EF4-FFF2-40B4-BE49-F238E27FC236}">
                      <a16:creationId xmlns:a16="http://schemas.microsoft.com/office/drawing/2014/main" id="{19B34098-F3D8-DDB0-D080-4FA163EC8F5E}"/>
                    </a:ext>
                  </a:extLst>
                </p:cNvPr>
                <p:cNvGrpSpPr/>
                <p:nvPr/>
              </p:nvGrpSpPr>
              <p:grpSpPr>
                <a:xfrm>
                  <a:off x="4002139" y="2549415"/>
                  <a:ext cx="2520209" cy="593590"/>
                  <a:chOff x="4707389" y="4771497"/>
                  <a:chExt cx="2520209" cy="593590"/>
                </a:xfrm>
                <a:solidFill>
                  <a:schemeClr val="bg1">
                    <a:lumMod val="65000"/>
                  </a:schemeClr>
                </a:solidFill>
              </p:grpSpPr>
              <p:grpSp>
                <p:nvGrpSpPr>
                  <p:cNvPr id="1009" name="Group 1008">
                    <a:extLst>
                      <a:ext uri="{FF2B5EF4-FFF2-40B4-BE49-F238E27FC236}">
                        <a16:creationId xmlns:a16="http://schemas.microsoft.com/office/drawing/2014/main" id="{8539E28D-8F78-ABDE-F27E-76407352EA95}"/>
                      </a:ext>
                    </a:extLst>
                  </p:cNvPr>
                  <p:cNvGrpSpPr/>
                  <p:nvPr/>
                </p:nvGrpSpPr>
                <p:grpSpPr>
                  <a:xfrm>
                    <a:off x="5185090" y="4771497"/>
                    <a:ext cx="2042508" cy="593590"/>
                    <a:chOff x="4718835" y="4785716"/>
                    <a:chExt cx="3009154" cy="914400"/>
                  </a:xfrm>
                  <a:grpFill/>
                </p:grpSpPr>
                <p:pic>
                  <p:nvPicPr>
                    <p:cNvPr id="1011" name="Graphic 1010" descr="School girl with solid fill">
                      <a:extLst>
                        <a:ext uri="{FF2B5EF4-FFF2-40B4-BE49-F238E27FC236}">
                          <a16:creationId xmlns:a16="http://schemas.microsoft.com/office/drawing/2014/main" id="{75247D41-41D1-4373-1323-627691B2E29B}"/>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718835" y="4785716"/>
                      <a:ext cx="914401" cy="914400"/>
                    </a:xfrm>
                    <a:prstGeom prst="rect">
                      <a:avLst/>
                    </a:prstGeom>
                  </p:spPr>
                </p:pic>
                <p:pic>
                  <p:nvPicPr>
                    <p:cNvPr id="1012" name="Graphic 1011" descr="School boy with solid fill">
                      <a:extLst>
                        <a:ext uri="{FF2B5EF4-FFF2-40B4-BE49-F238E27FC236}">
                          <a16:creationId xmlns:a16="http://schemas.microsoft.com/office/drawing/2014/main" id="{20813BD8-CFBA-669A-D9A1-CB1188D58F2C}"/>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414321" y="4785716"/>
                      <a:ext cx="914400" cy="914400"/>
                    </a:xfrm>
                    <a:prstGeom prst="rect">
                      <a:avLst/>
                    </a:prstGeom>
                  </p:spPr>
                </p:pic>
                <p:pic>
                  <p:nvPicPr>
                    <p:cNvPr id="1013" name="Graphic 1012" descr="School girl with solid fill">
                      <a:extLst>
                        <a:ext uri="{FF2B5EF4-FFF2-40B4-BE49-F238E27FC236}">
                          <a16:creationId xmlns:a16="http://schemas.microsoft.com/office/drawing/2014/main" id="{751BC513-9AB3-7F68-B6B0-65ACA14E06D1}"/>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118101" y="4785716"/>
                      <a:ext cx="914400" cy="914400"/>
                    </a:xfrm>
                    <a:prstGeom prst="rect">
                      <a:avLst/>
                    </a:prstGeom>
                  </p:spPr>
                </p:pic>
                <p:pic>
                  <p:nvPicPr>
                    <p:cNvPr id="1014" name="Graphic 1013" descr="School boy with solid fill">
                      <a:extLst>
                        <a:ext uri="{FF2B5EF4-FFF2-40B4-BE49-F238E27FC236}">
                          <a16:creationId xmlns:a16="http://schemas.microsoft.com/office/drawing/2014/main" id="{A60F7AA2-F5FB-2F3B-1E9A-2443F8E61B5A}"/>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813588" y="4785716"/>
                      <a:ext cx="914401" cy="914400"/>
                    </a:xfrm>
                    <a:prstGeom prst="rect">
                      <a:avLst/>
                    </a:prstGeom>
                  </p:spPr>
                </p:pic>
              </p:grpSp>
              <p:pic>
                <p:nvPicPr>
                  <p:cNvPr id="1010" name="Graphic 1009" descr="School boy with solid fill">
                    <a:extLst>
                      <a:ext uri="{FF2B5EF4-FFF2-40B4-BE49-F238E27FC236}">
                        <a16:creationId xmlns:a16="http://schemas.microsoft.com/office/drawing/2014/main" id="{61E718E3-7461-FCB8-B6D8-BCC97D1DD2B6}"/>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707389" y="4771497"/>
                    <a:ext cx="620663" cy="593590"/>
                  </a:xfrm>
                  <a:prstGeom prst="rect">
                    <a:avLst/>
                  </a:prstGeom>
                </p:spPr>
              </p:pic>
            </p:grpSp>
            <p:grpSp>
              <p:nvGrpSpPr>
                <p:cNvPr id="988" name="Group 987">
                  <a:extLst>
                    <a:ext uri="{FF2B5EF4-FFF2-40B4-BE49-F238E27FC236}">
                      <a16:creationId xmlns:a16="http://schemas.microsoft.com/office/drawing/2014/main" id="{8A16ACD7-75FF-1D7A-3173-74627BFBC6D2}"/>
                    </a:ext>
                  </a:extLst>
                </p:cNvPr>
                <p:cNvGrpSpPr/>
                <p:nvPr/>
              </p:nvGrpSpPr>
              <p:grpSpPr>
                <a:xfrm>
                  <a:off x="4002139" y="3023898"/>
                  <a:ext cx="2520209" cy="593590"/>
                  <a:chOff x="4707389" y="4771497"/>
                  <a:chExt cx="2520209" cy="593590"/>
                </a:xfrm>
                <a:solidFill>
                  <a:schemeClr val="bg1">
                    <a:lumMod val="65000"/>
                  </a:schemeClr>
                </a:solidFill>
              </p:grpSpPr>
              <p:grpSp>
                <p:nvGrpSpPr>
                  <p:cNvPr id="1003" name="Group 1002">
                    <a:extLst>
                      <a:ext uri="{FF2B5EF4-FFF2-40B4-BE49-F238E27FC236}">
                        <a16:creationId xmlns:a16="http://schemas.microsoft.com/office/drawing/2014/main" id="{FE8B75F4-DD9B-DD57-F672-86541025E450}"/>
                      </a:ext>
                    </a:extLst>
                  </p:cNvPr>
                  <p:cNvGrpSpPr/>
                  <p:nvPr/>
                </p:nvGrpSpPr>
                <p:grpSpPr>
                  <a:xfrm>
                    <a:off x="5185090" y="4771497"/>
                    <a:ext cx="2042508" cy="593590"/>
                    <a:chOff x="4718835" y="4785716"/>
                    <a:chExt cx="3009154" cy="914400"/>
                  </a:xfrm>
                  <a:grpFill/>
                </p:grpSpPr>
                <p:pic>
                  <p:nvPicPr>
                    <p:cNvPr id="1005" name="Graphic 1004" descr="School girl with solid fill">
                      <a:extLst>
                        <a:ext uri="{FF2B5EF4-FFF2-40B4-BE49-F238E27FC236}">
                          <a16:creationId xmlns:a16="http://schemas.microsoft.com/office/drawing/2014/main" id="{F1CDA707-5F5B-1B8E-3A91-53403656D1CD}"/>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718835" y="4785716"/>
                      <a:ext cx="914401" cy="914400"/>
                    </a:xfrm>
                    <a:prstGeom prst="rect">
                      <a:avLst/>
                    </a:prstGeom>
                  </p:spPr>
                </p:pic>
                <p:pic>
                  <p:nvPicPr>
                    <p:cNvPr id="1006" name="Graphic 1005" descr="School boy with solid fill">
                      <a:extLst>
                        <a:ext uri="{FF2B5EF4-FFF2-40B4-BE49-F238E27FC236}">
                          <a16:creationId xmlns:a16="http://schemas.microsoft.com/office/drawing/2014/main" id="{9D01BF01-5FD6-F0D3-33A4-FF4251BA3315}"/>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414323" y="4785716"/>
                      <a:ext cx="914402" cy="914400"/>
                    </a:xfrm>
                    <a:prstGeom prst="rect">
                      <a:avLst/>
                    </a:prstGeom>
                  </p:spPr>
                </p:pic>
                <p:pic>
                  <p:nvPicPr>
                    <p:cNvPr id="1007" name="Graphic 1006" descr="School girl with solid fill">
                      <a:extLst>
                        <a:ext uri="{FF2B5EF4-FFF2-40B4-BE49-F238E27FC236}">
                          <a16:creationId xmlns:a16="http://schemas.microsoft.com/office/drawing/2014/main" id="{3E406A67-EECE-7043-0581-3C65677F46A6}"/>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118101" y="4785716"/>
                      <a:ext cx="914400" cy="914400"/>
                    </a:xfrm>
                    <a:prstGeom prst="rect">
                      <a:avLst/>
                    </a:prstGeom>
                  </p:spPr>
                </p:pic>
                <p:pic>
                  <p:nvPicPr>
                    <p:cNvPr id="1008" name="Graphic 1007" descr="School boy with solid fill">
                      <a:extLst>
                        <a:ext uri="{FF2B5EF4-FFF2-40B4-BE49-F238E27FC236}">
                          <a16:creationId xmlns:a16="http://schemas.microsoft.com/office/drawing/2014/main" id="{2D6CB64B-C6EA-CE8F-3076-117EF1660B8A}"/>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813588" y="4785716"/>
                      <a:ext cx="914401" cy="914400"/>
                    </a:xfrm>
                    <a:prstGeom prst="rect">
                      <a:avLst/>
                    </a:prstGeom>
                  </p:spPr>
                </p:pic>
              </p:grpSp>
              <p:pic>
                <p:nvPicPr>
                  <p:cNvPr id="1004" name="Graphic 1003" descr="School boy with solid fill">
                    <a:extLst>
                      <a:ext uri="{FF2B5EF4-FFF2-40B4-BE49-F238E27FC236}">
                        <a16:creationId xmlns:a16="http://schemas.microsoft.com/office/drawing/2014/main" id="{4CCFB869-3D67-1DF8-0E33-21693C6053EA}"/>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707389" y="4771497"/>
                    <a:ext cx="620663" cy="593590"/>
                  </a:xfrm>
                  <a:prstGeom prst="rect">
                    <a:avLst/>
                  </a:prstGeom>
                </p:spPr>
              </p:pic>
            </p:grpSp>
            <p:grpSp>
              <p:nvGrpSpPr>
                <p:cNvPr id="989" name="Group 988">
                  <a:extLst>
                    <a:ext uri="{FF2B5EF4-FFF2-40B4-BE49-F238E27FC236}">
                      <a16:creationId xmlns:a16="http://schemas.microsoft.com/office/drawing/2014/main" id="{1E65A88E-E20E-8D05-A86C-51DDD234232D}"/>
                    </a:ext>
                  </a:extLst>
                </p:cNvPr>
                <p:cNvGrpSpPr/>
                <p:nvPr/>
              </p:nvGrpSpPr>
              <p:grpSpPr>
                <a:xfrm>
                  <a:off x="4002139" y="3550839"/>
                  <a:ext cx="2520209" cy="593590"/>
                  <a:chOff x="4707389" y="4771497"/>
                  <a:chExt cx="2520209" cy="593590"/>
                </a:xfrm>
                <a:solidFill>
                  <a:schemeClr val="bg1">
                    <a:lumMod val="65000"/>
                  </a:schemeClr>
                </a:solidFill>
              </p:grpSpPr>
              <p:grpSp>
                <p:nvGrpSpPr>
                  <p:cNvPr id="997" name="Group 996">
                    <a:extLst>
                      <a:ext uri="{FF2B5EF4-FFF2-40B4-BE49-F238E27FC236}">
                        <a16:creationId xmlns:a16="http://schemas.microsoft.com/office/drawing/2014/main" id="{16449C6F-BDA2-83E5-6684-0334B67F6099}"/>
                      </a:ext>
                    </a:extLst>
                  </p:cNvPr>
                  <p:cNvGrpSpPr/>
                  <p:nvPr/>
                </p:nvGrpSpPr>
                <p:grpSpPr>
                  <a:xfrm>
                    <a:off x="5185090" y="4771497"/>
                    <a:ext cx="2042508" cy="593590"/>
                    <a:chOff x="4718835" y="4785716"/>
                    <a:chExt cx="3009154" cy="914400"/>
                  </a:xfrm>
                  <a:grpFill/>
                </p:grpSpPr>
                <p:pic>
                  <p:nvPicPr>
                    <p:cNvPr id="999" name="Graphic 998" descr="School girl with solid fill">
                      <a:extLst>
                        <a:ext uri="{FF2B5EF4-FFF2-40B4-BE49-F238E27FC236}">
                          <a16:creationId xmlns:a16="http://schemas.microsoft.com/office/drawing/2014/main" id="{E7110AB0-78C0-B1A2-6D38-FE4AF9C4DC0E}"/>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718835" y="4785716"/>
                      <a:ext cx="914401" cy="914400"/>
                    </a:xfrm>
                    <a:prstGeom prst="rect">
                      <a:avLst/>
                    </a:prstGeom>
                  </p:spPr>
                </p:pic>
                <p:pic>
                  <p:nvPicPr>
                    <p:cNvPr id="1000" name="Graphic 999" descr="School boy with solid fill">
                      <a:extLst>
                        <a:ext uri="{FF2B5EF4-FFF2-40B4-BE49-F238E27FC236}">
                          <a16:creationId xmlns:a16="http://schemas.microsoft.com/office/drawing/2014/main" id="{4298D3AE-E85D-BD3E-40C4-EEEC0A1FAEC9}"/>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414321" y="4785716"/>
                      <a:ext cx="914400" cy="914400"/>
                    </a:xfrm>
                    <a:prstGeom prst="rect">
                      <a:avLst/>
                    </a:prstGeom>
                  </p:spPr>
                </p:pic>
                <p:pic>
                  <p:nvPicPr>
                    <p:cNvPr id="1001" name="Graphic 1000" descr="School girl with solid fill">
                      <a:extLst>
                        <a:ext uri="{FF2B5EF4-FFF2-40B4-BE49-F238E27FC236}">
                          <a16:creationId xmlns:a16="http://schemas.microsoft.com/office/drawing/2014/main" id="{38E70D5B-37D6-DF00-2DFF-2E9F0030F81E}"/>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118101" y="4785716"/>
                      <a:ext cx="914400" cy="914400"/>
                    </a:xfrm>
                    <a:prstGeom prst="rect">
                      <a:avLst/>
                    </a:prstGeom>
                  </p:spPr>
                </p:pic>
                <p:pic>
                  <p:nvPicPr>
                    <p:cNvPr id="1002" name="Graphic 1001" descr="School boy with solid fill">
                      <a:extLst>
                        <a:ext uri="{FF2B5EF4-FFF2-40B4-BE49-F238E27FC236}">
                          <a16:creationId xmlns:a16="http://schemas.microsoft.com/office/drawing/2014/main" id="{C4C9BA1D-5432-DB04-A9F0-D68FE07EA74D}"/>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813588" y="4785716"/>
                      <a:ext cx="914401" cy="914400"/>
                    </a:xfrm>
                    <a:prstGeom prst="rect">
                      <a:avLst/>
                    </a:prstGeom>
                  </p:spPr>
                </p:pic>
              </p:grpSp>
              <p:pic>
                <p:nvPicPr>
                  <p:cNvPr id="998" name="Graphic 997" descr="School boy with solid fill">
                    <a:extLst>
                      <a:ext uri="{FF2B5EF4-FFF2-40B4-BE49-F238E27FC236}">
                        <a16:creationId xmlns:a16="http://schemas.microsoft.com/office/drawing/2014/main" id="{C580BE69-97CA-59EB-213A-DF0F3A193FF3}"/>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707389" y="4771497"/>
                    <a:ext cx="620663" cy="593590"/>
                  </a:xfrm>
                  <a:prstGeom prst="rect">
                    <a:avLst/>
                  </a:prstGeom>
                </p:spPr>
              </p:pic>
            </p:grpSp>
            <p:grpSp>
              <p:nvGrpSpPr>
                <p:cNvPr id="990" name="Group 989">
                  <a:extLst>
                    <a:ext uri="{FF2B5EF4-FFF2-40B4-BE49-F238E27FC236}">
                      <a16:creationId xmlns:a16="http://schemas.microsoft.com/office/drawing/2014/main" id="{B6241853-CD4A-99A2-27E7-1145CC4CF1CF}"/>
                    </a:ext>
                  </a:extLst>
                </p:cNvPr>
                <p:cNvGrpSpPr/>
                <p:nvPr/>
              </p:nvGrpSpPr>
              <p:grpSpPr>
                <a:xfrm>
                  <a:off x="4002137" y="4079385"/>
                  <a:ext cx="2520209" cy="593590"/>
                  <a:chOff x="4707389" y="4771497"/>
                  <a:chExt cx="2520209" cy="593590"/>
                </a:xfrm>
                <a:solidFill>
                  <a:schemeClr val="bg1">
                    <a:lumMod val="65000"/>
                  </a:schemeClr>
                </a:solidFill>
              </p:grpSpPr>
              <p:grpSp>
                <p:nvGrpSpPr>
                  <p:cNvPr id="991" name="Group 990">
                    <a:extLst>
                      <a:ext uri="{FF2B5EF4-FFF2-40B4-BE49-F238E27FC236}">
                        <a16:creationId xmlns:a16="http://schemas.microsoft.com/office/drawing/2014/main" id="{3FD43B78-C371-83BB-80E7-4E80E76D223F}"/>
                      </a:ext>
                    </a:extLst>
                  </p:cNvPr>
                  <p:cNvGrpSpPr/>
                  <p:nvPr/>
                </p:nvGrpSpPr>
                <p:grpSpPr>
                  <a:xfrm>
                    <a:off x="5185090" y="4771497"/>
                    <a:ext cx="2042508" cy="593590"/>
                    <a:chOff x="4718835" y="4785716"/>
                    <a:chExt cx="3009154" cy="914400"/>
                  </a:xfrm>
                  <a:grpFill/>
                </p:grpSpPr>
                <p:pic>
                  <p:nvPicPr>
                    <p:cNvPr id="993" name="Graphic 992" descr="School girl with solid fill">
                      <a:extLst>
                        <a:ext uri="{FF2B5EF4-FFF2-40B4-BE49-F238E27FC236}">
                          <a16:creationId xmlns:a16="http://schemas.microsoft.com/office/drawing/2014/main" id="{E5B0DD4B-8A56-92AB-1C40-43EE1883EE4C}"/>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718835" y="4785716"/>
                      <a:ext cx="914401" cy="914400"/>
                    </a:xfrm>
                    <a:prstGeom prst="rect">
                      <a:avLst/>
                    </a:prstGeom>
                  </p:spPr>
                </p:pic>
                <p:pic>
                  <p:nvPicPr>
                    <p:cNvPr id="994" name="Graphic 993" descr="School boy with solid fill">
                      <a:extLst>
                        <a:ext uri="{FF2B5EF4-FFF2-40B4-BE49-F238E27FC236}">
                          <a16:creationId xmlns:a16="http://schemas.microsoft.com/office/drawing/2014/main" id="{AB1A2BAE-5E58-CCD6-8B68-F4D5EDFF8FB9}"/>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414321" y="4785716"/>
                      <a:ext cx="914400" cy="914400"/>
                    </a:xfrm>
                    <a:prstGeom prst="rect">
                      <a:avLst/>
                    </a:prstGeom>
                  </p:spPr>
                </p:pic>
                <p:pic>
                  <p:nvPicPr>
                    <p:cNvPr id="995" name="Graphic 994" descr="School girl with solid fill">
                      <a:extLst>
                        <a:ext uri="{FF2B5EF4-FFF2-40B4-BE49-F238E27FC236}">
                          <a16:creationId xmlns:a16="http://schemas.microsoft.com/office/drawing/2014/main" id="{4A76439C-DD54-72D0-99DC-60B57051A05A}"/>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118101" y="4785716"/>
                      <a:ext cx="914400" cy="914400"/>
                    </a:xfrm>
                    <a:prstGeom prst="rect">
                      <a:avLst/>
                    </a:prstGeom>
                  </p:spPr>
                </p:pic>
                <p:pic>
                  <p:nvPicPr>
                    <p:cNvPr id="996" name="Graphic 995" descr="School boy with solid fill">
                      <a:extLst>
                        <a:ext uri="{FF2B5EF4-FFF2-40B4-BE49-F238E27FC236}">
                          <a16:creationId xmlns:a16="http://schemas.microsoft.com/office/drawing/2014/main" id="{4CA142AE-7A9B-1345-4C71-8BFFFC6703B7}"/>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813588" y="4785716"/>
                      <a:ext cx="914401" cy="914400"/>
                    </a:xfrm>
                    <a:prstGeom prst="rect">
                      <a:avLst/>
                    </a:prstGeom>
                  </p:spPr>
                </p:pic>
              </p:grpSp>
              <p:pic>
                <p:nvPicPr>
                  <p:cNvPr id="992" name="Graphic 991" descr="School boy with solid fill">
                    <a:extLst>
                      <a:ext uri="{FF2B5EF4-FFF2-40B4-BE49-F238E27FC236}">
                        <a16:creationId xmlns:a16="http://schemas.microsoft.com/office/drawing/2014/main" id="{211F1EED-DC81-1A0D-2485-15CC1AC2BECF}"/>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707389" y="4771497"/>
                    <a:ext cx="620663" cy="593590"/>
                  </a:xfrm>
                  <a:prstGeom prst="rect">
                    <a:avLst/>
                  </a:prstGeom>
                </p:spPr>
              </p:pic>
            </p:grpSp>
          </p:grpSp>
          <p:grpSp>
            <p:nvGrpSpPr>
              <p:cNvPr id="950" name="Group 949">
                <a:extLst>
                  <a:ext uri="{FF2B5EF4-FFF2-40B4-BE49-F238E27FC236}">
                    <a16:creationId xmlns:a16="http://schemas.microsoft.com/office/drawing/2014/main" id="{82BD3AED-7DFA-7A7F-6E20-2463F4942BF5}"/>
                  </a:ext>
                </a:extLst>
              </p:cNvPr>
              <p:cNvGrpSpPr/>
              <p:nvPr/>
            </p:nvGrpSpPr>
            <p:grpSpPr>
              <a:xfrm>
                <a:off x="4117737" y="3678118"/>
                <a:ext cx="2022067" cy="2126605"/>
                <a:chOff x="4002137" y="2022474"/>
                <a:chExt cx="2520211" cy="2650501"/>
              </a:xfrm>
              <a:solidFill>
                <a:schemeClr val="accent1"/>
              </a:solidFill>
            </p:grpSpPr>
            <p:grpSp>
              <p:nvGrpSpPr>
                <p:cNvPr id="951" name="Group 950">
                  <a:extLst>
                    <a:ext uri="{FF2B5EF4-FFF2-40B4-BE49-F238E27FC236}">
                      <a16:creationId xmlns:a16="http://schemas.microsoft.com/office/drawing/2014/main" id="{EA772CD8-F976-AA73-9943-57C0FDCBAF17}"/>
                    </a:ext>
                  </a:extLst>
                </p:cNvPr>
                <p:cNvGrpSpPr/>
                <p:nvPr/>
              </p:nvGrpSpPr>
              <p:grpSpPr>
                <a:xfrm>
                  <a:off x="4002139" y="2022474"/>
                  <a:ext cx="2520209" cy="593590"/>
                  <a:chOff x="4707389" y="4771497"/>
                  <a:chExt cx="2520209" cy="593590"/>
                </a:xfrm>
                <a:grpFill/>
              </p:grpSpPr>
              <p:grpSp>
                <p:nvGrpSpPr>
                  <p:cNvPr id="980" name="Group 979">
                    <a:extLst>
                      <a:ext uri="{FF2B5EF4-FFF2-40B4-BE49-F238E27FC236}">
                        <a16:creationId xmlns:a16="http://schemas.microsoft.com/office/drawing/2014/main" id="{4C1D44E8-0E3C-215C-C9C2-7E581FE49169}"/>
                      </a:ext>
                    </a:extLst>
                  </p:cNvPr>
                  <p:cNvGrpSpPr/>
                  <p:nvPr/>
                </p:nvGrpSpPr>
                <p:grpSpPr>
                  <a:xfrm>
                    <a:off x="5185090" y="4771497"/>
                    <a:ext cx="2042508" cy="593590"/>
                    <a:chOff x="4718835" y="4785716"/>
                    <a:chExt cx="3009154" cy="914400"/>
                  </a:xfrm>
                  <a:grpFill/>
                </p:grpSpPr>
                <p:pic>
                  <p:nvPicPr>
                    <p:cNvPr id="982" name="Graphic 981" descr="School girl with solid fill">
                      <a:extLst>
                        <a:ext uri="{FF2B5EF4-FFF2-40B4-BE49-F238E27FC236}">
                          <a16:creationId xmlns:a16="http://schemas.microsoft.com/office/drawing/2014/main" id="{18E7292B-4311-EBFE-C9EA-28B9C0DF18A8}"/>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8835" y="4785716"/>
                      <a:ext cx="914401" cy="914400"/>
                    </a:xfrm>
                    <a:prstGeom prst="rect">
                      <a:avLst/>
                    </a:prstGeom>
                  </p:spPr>
                </p:pic>
                <p:pic>
                  <p:nvPicPr>
                    <p:cNvPr id="983" name="Graphic 982" descr="School boy with solid fill">
                      <a:extLst>
                        <a:ext uri="{FF2B5EF4-FFF2-40B4-BE49-F238E27FC236}">
                          <a16:creationId xmlns:a16="http://schemas.microsoft.com/office/drawing/2014/main" id="{04FEB707-0467-0178-A8B6-0193F6069D74}"/>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14321" y="4785716"/>
                      <a:ext cx="914400" cy="914400"/>
                    </a:xfrm>
                    <a:prstGeom prst="rect">
                      <a:avLst/>
                    </a:prstGeom>
                  </p:spPr>
                </p:pic>
                <p:pic>
                  <p:nvPicPr>
                    <p:cNvPr id="984" name="Graphic 983" descr="School girl with solid fill">
                      <a:extLst>
                        <a:ext uri="{FF2B5EF4-FFF2-40B4-BE49-F238E27FC236}">
                          <a16:creationId xmlns:a16="http://schemas.microsoft.com/office/drawing/2014/main" id="{E4CF9497-11B8-1B06-E6EA-A3DE112EBCF1}"/>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18101" y="4785716"/>
                      <a:ext cx="914400" cy="914400"/>
                    </a:xfrm>
                    <a:prstGeom prst="rect">
                      <a:avLst/>
                    </a:prstGeom>
                  </p:spPr>
                </p:pic>
                <p:pic>
                  <p:nvPicPr>
                    <p:cNvPr id="985" name="Graphic 984" descr="School boy with solid fill">
                      <a:extLst>
                        <a:ext uri="{FF2B5EF4-FFF2-40B4-BE49-F238E27FC236}">
                          <a16:creationId xmlns:a16="http://schemas.microsoft.com/office/drawing/2014/main" id="{F8E72683-BB27-BBA3-865D-3326526B452D}"/>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813588" y="4785716"/>
                      <a:ext cx="914401" cy="914400"/>
                    </a:xfrm>
                    <a:prstGeom prst="rect">
                      <a:avLst/>
                    </a:prstGeom>
                  </p:spPr>
                </p:pic>
              </p:grpSp>
              <p:pic>
                <p:nvPicPr>
                  <p:cNvPr id="981" name="Graphic 980" descr="School boy with solid fill">
                    <a:extLst>
                      <a:ext uri="{FF2B5EF4-FFF2-40B4-BE49-F238E27FC236}">
                        <a16:creationId xmlns:a16="http://schemas.microsoft.com/office/drawing/2014/main" id="{0D224C07-EFBF-400A-9EC6-13BDFC1A0229}"/>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7389" y="4771497"/>
                    <a:ext cx="620663" cy="593590"/>
                  </a:xfrm>
                  <a:prstGeom prst="rect">
                    <a:avLst/>
                  </a:prstGeom>
                </p:spPr>
              </p:pic>
            </p:grpSp>
            <p:grpSp>
              <p:nvGrpSpPr>
                <p:cNvPr id="952" name="Group 951">
                  <a:extLst>
                    <a:ext uri="{FF2B5EF4-FFF2-40B4-BE49-F238E27FC236}">
                      <a16:creationId xmlns:a16="http://schemas.microsoft.com/office/drawing/2014/main" id="{D1053DD9-D879-C503-DA54-BB6B99D21169}"/>
                    </a:ext>
                  </a:extLst>
                </p:cNvPr>
                <p:cNvGrpSpPr/>
                <p:nvPr/>
              </p:nvGrpSpPr>
              <p:grpSpPr>
                <a:xfrm>
                  <a:off x="4002139" y="2549415"/>
                  <a:ext cx="2520209" cy="593590"/>
                  <a:chOff x="4707389" y="4771497"/>
                  <a:chExt cx="2520209" cy="593590"/>
                </a:xfrm>
                <a:grpFill/>
              </p:grpSpPr>
              <p:grpSp>
                <p:nvGrpSpPr>
                  <p:cNvPr id="974" name="Group 973">
                    <a:extLst>
                      <a:ext uri="{FF2B5EF4-FFF2-40B4-BE49-F238E27FC236}">
                        <a16:creationId xmlns:a16="http://schemas.microsoft.com/office/drawing/2014/main" id="{CA1DAC66-331E-9F37-8C64-8B93E81AC4CC}"/>
                      </a:ext>
                    </a:extLst>
                  </p:cNvPr>
                  <p:cNvGrpSpPr/>
                  <p:nvPr/>
                </p:nvGrpSpPr>
                <p:grpSpPr>
                  <a:xfrm>
                    <a:off x="5185090" y="4771497"/>
                    <a:ext cx="2042508" cy="593590"/>
                    <a:chOff x="4718835" y="4785716"/>
                    <a:chExt cx="3009154" cy="914400"/>
                  </a:xfrm>
                  <a:grpFill/>
                </p:grpSpPr>
                <p:pic>
                  <p:nvPicPr>
                    <p:cNvPr id="976" name="Graphic 975" descr="School girl with solid fill">
                      <a:extLst>
                        <a:ext uri="{FF2B5EF4-FFF2-40B4-BE49-F238E27FC236}">
                          <a16:creationId xmlns:a16="http://schemas.microsoft.com/office/drawing/2014/main" id="{0A326F21-E33F-0FFC-7F58-3D2A0DDA96CB}"/>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8835" y="4785716"/>
                      <a:ext cx="914401" cy="914400"/>
                    </a:xfrm>
                    <a:prstGeom prst="rect">
                      <a:avLst/>
                    </a:prstGeom>
                  </p:spPr>
                </p:pic>
                <p:pic>
                  <p:nvPicPr>
                    <p:cNvPr id="977" name="Graphic 976" descr="School boy with solid fill">
                      <a:extLst>
                        <a:ext uri="{FF2B5EF4-FFF2-40B4-BE49-F238E27FC236}">
                          <a16:creationId xmlns:a16="http://schemas.microsoft.com/office/drawing/2014/main" id="{ADF70EC3-1A41-E6CA-7543-16344BFC4FDE}"/>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14321" y="4785716"/>
                      <a:ext cx="914400" cy="914400"/>
                    </a:xfrm>
                    <a:prstGeom prst="rect">
                      <a:avLst/>
                    </a:prstGeom>
                  </p:spPr>
                </p:pic>
                <p:pic>
                  <p:nvPicPr>
                    <p:cNvPr id="978" name="Graphic 977" descr="School girl with solid fill">
                      <a:extLst>
                        <a:ext uri="{FF2B5EF4-FFF2-40B4-BE49-F238E27FC236}">
                          <a16:creationId xmlns:a16="http://schemas.microsoft.com/office/drawing/2014/main" id="{03C1B0EA-F10F-33B5-AF9D-37C9AFC0012C}"/>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18101" y="4785716"/>
                      <a:ext cx="914400" cy="914400"/>
                    </a:xfrm>
                    <a:prstGeom prst="rect">
                      <a:avLst/>
                    </a:prstGeom>
                  </p:spPr>
                </p:pic>
                <p:pic>
                  <p:nvPicPr>
                    <p:cNvPr id="979" name="Graphic 978" descr="School boy with solid fill">
                      <a:extLst>
                        <a:ext uri="{FF2B5EF4-FFF2-40B4-BE49-F238E27FC236}">
                          <a16:creationId xmlns:a16="http://schemas.microsoft.com/office/drawing/2014/main" id="{499348E0-AACA-6C64-6F10-82CC1D400783}"/>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813588" y="4785716"/>
                      <a:ext cx="914401" cy="914400"/>
                    </a:xfrm>
                    <a:prstGeom prst="rect">
                      <a:avLst/>
                    </a:prstGeom>
                  </p:spPr>
                </p:pic>
              </p:grpSp>
              <p:pic>
                <p:nvPicPr>
                  <p:cNvPr id="975" name="Graphic 974" descr="School boy with solid fill">
                    <a:extLst>
                      <a:ext uri="{FF2B5EF4-FFF2-40B4-BE49-F238E27FC236}">
                        <a16:creationId xmlns:a16="http://schemas.microsoft.com/office/drawing/2014/main" id="{B3071787-B7A5-13FC-B24A-ED661463497D}"/>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7389" y="4771497"/>
                    <a:ext cx="620663" cy="593590"/>
                  </a:xfrm>
                  <a:prstGeom prst="rect">
                    <a:avLst/>
                  </a:prstGeom>
                </p:spPr>
              </p:pic>
            </p:grpSp>
            <p:grpSp>
              <p:nvGrpSpPr>
                <p:cNvPr id="953" name="Group 952">
                  <a:extLst>
                    <a:ext uri="{FF2B5EF4-FFF2-40B4-BE49-F238E27FC236}">
                      <a16:creationId xmlns:a16="http://schemas.microsoft.com/office/drawing/2014/main" id="{3D6576EA-2037-DA94-9D81-E00A5E13100C}"/>
                    </a:ext>
                  </a:extLst>
                </p:cNvPr>
                <p:cNvGrpSpPr/>
                <p:nvPr/>
              </p:nvGrpSpPr>
              <p:grpSpPr>
                <a:xfrm>
                  <a:off x="4002139" y="3023898"/>
                  <a:ext cx="2520209" cy="593590"/>
                  <a:chOff x="4707389" y="4771497"/>
                  <a:chExt cx="2520209" cy="593590"/>
                </a:xfrm>
                <a:grpFill/>
              </p:grpSpPr>
              <p:grpSp>
                <p:nvGrpSpPr>
                  <p:cNvPr id="968" name="Group 967">
                    <a:extLst>
                      <a:ext uri="{FF2B5EF4-FFF2-40B4-BE49-F238E27FC236}">
                        <a16:creationId xmlns:a16="http://schemas.microsoft.com/office/drawing/2014/main" id="{BABD5142-81EB-8796-F926-22275776432E}"/>
                      </a:ext>
                    </a:extLst>
                  </p:cNvPr>
                  <p:cNvGrpSpPr/>
                  <p:nvPr/>
                </p:nvGrpSpPr>
                <p:grpSpPr>
                  <a:xfrm>
                    <a:off x="5185090" y="4771497"/>
                    <a:ext cx="2042508" cy="593590"/>
                    <a:chOff x="4718835" y="4785716"/>
                    <a:chExt cx="3009154" cy="914400"/>
                  </a:xfrm>
                  <a:grpFill/>
                </p:grpSpPr>
                <p:pic>
                  <p:nvPicPr>
                    <p:cNvPr id="970" name="Graphic 969" descr="School girl with solid fill">
                      <a:extLst>
                        <a:ext uri="{FF2B5EF4-FFF2-40B4-BE49-F238E27FC236}">
                          <a16:creationId xmlns:a16="http://schemas.microsoft.com/office/drawing/2014/main" id="{01BE217E-7CC9-A364-ADD9-866FAC5CED2C}"/>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8835" y="4785716"/>
                      <a:ext cx="914401" cy="914400"/>
                    </a:xfrm>
                    <a:prstGeom prst="rect">
                      <a:avLst/>
                    </a:prstGeom>
                  </p:spPr>
                </p:pic>
                <p:pic>
                  <p:nvPicPr>
                    <p:cNvPr id="971" name="Graphic 970" descr="School boy with solid fill">
                      <a:extLst>
                        <a:ext uri="{FF2B5EF4-FFF2-40B4-BE49-F238E27FC236}">
                          <a16:creationId xmlns:a16="http://schemas.microsoft.com/office/drawing/2014/main" id="{CA6E0C10-9720-BB35-07B1-41EF5E956843}"/>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14321" y="4785716"/>
                      <a:ext cx="914400" cy="914400"/>
                    </a:xfrm>
                    <a:prstGeom prst="rect">
                      <a:avLst/>
                    </a:prstGeom>
                  </p:spPr>
                </p:pic>
                <p:pic>
                  <p:nvPicPr>
                    <p:cNvPr id="972" name="Graphic 971" descr="School girl with solid fill">
                      <a:extLst>
                        <a:ext uri="{FF2B5EF4-FFF2-40B4-BE49-F238E27FC236}">
                          <a16:creationId xmlns:a16="http://schemas.microsoft.com/office/drawing/2014/main" id="{0E1D4CD8-5152-A395-7E8B-D601D2366500}"/>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18101" y="4785716"/>
                      <a:ext cx="914400" cy="914400"/>
                    </a:xfrm>
                    <a:prstGeom prst="rect">
                      <a:avLst/>
                    </a:prstGeom>
                  </p:spPr>
                </p:pic>
                <p:pic>
                  <p:nvPicPr>
                    <p:cNvPr id="973" name="Graphic 972" descr="School boy with solid fill">
                      <a:extLst>
                        <a:ext uri="{FF2B5EF4-FFF2-40B4-BE49-F238E27FC236}">
                          <a16:creationId xmlns:a16="http://schemas.microsoft.com/office/drawing/2014/main" id="{B387F7F6-FB73-48C3-7246-E4DD6B2607E2}"/>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813588" y="4785716"/>
                      <a:ext cx="914401" cy="914400"/>
                    </a:xfrm>
                    <a:prstGeom prst="rect">
                      <a:avLst/>
                    </a:prstGeom>
                  </p:spPr>
                </p:pic>
              </p:grpSp>
              <p:pic>
                <p:nvPicPr>
                  <p:cNvPr id="969" name="Graphic 968" descr="School boy with solid fill">
                    <a:extLst>
                      <a:ext uri="{FF2B5EF4-FFF2-40B4-BE49-F238E27FC236}">
                        <a16:creationId xmlns:a16="http://schemas.microsoft.com/office/drawing/2014/main" id="{6543546F-A2CA-5F02-628A-C95C4B5572E2}"/>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7389" y="4771497"/>
                    <a:ext cx="620663" cy="593590"/>
                  </a:xfrm>
                  <a:prstGeom prst="rect">
                    <a:avLst/>
                  </a:prstGeom>
                </p:spPr>
              </p:pic>
            </p:grpSp>
            <p:grpSp>
              <p:nvGrpSpPr>
                <p:cNvPr id="954" name="Group 953">
                  <a:extLst>
                    <a:ext uri="{FF2B5EF4-FFF2-40B4-BE49-F238E27FC236}">
                      <a16:creationId xmlns:a16="http://schemas.microsoft.com/office/drawing/2014/main" id="{FE60E1FD-5318-9B4F-B198-B8FC4B499594}"/>
                    </a:ext>
                  </a:extLst>
                </p:cNvPr>
                <p:cNvGrpSpPr/>
                <p:nvPr/>
              </p:nvGrpSpPr>
              <p:grpSpPr>
                <a:xfrm>
                  <a:off x="4002139" y="3550839"/>
                  <a:ext cx="2520209" cy="593590"/>
                  <a:chOff x="4707389" y="4771497"/>
                  <a:chExt cx="2520209" cy="593590"/>
                </a:xfrm>
                <a:grpFill/>
              </p:grpSpPr>
              <p:grpSp>
                <p:nvGrpSpPr>
                  <p:cNvPr id="962" name="Group 961">
                    <a:extLst>
                      <a:ext uri="{FF2B5EF4-FFF2-40B4-BE49-F238E27FC236}">
                        <a16:creationId xmlns:a16="http://schemas.microsoft.com/office/drawing/2014/main" id="{5E41305A-C942-26F4-B16E-7BA188620752}"/>
                      </a:ext>
                    </a:extLst>
                  </p:cNvPr>
                  <p:cNvGrpSpPr/>
                  <p:nvPr/>
                </p:nvGrpSpPr>
                <p:grpSpPr>
                  <a:xfrm>
                    <a:off x="5185090" y="4771497"/>
                    <a:ext cx="2042508" cy="593590"/>
                    <a:chOff x="4718835" y="4785716"/>
                    <a:chExt cx="3009154" cy="914400"/>
                  </a:xfrm>
                  <a:grpFill/>
                </p:grpSpPr>
                <p:pic>
                  <p:nvPicPr>
                    <p:cNvPr id="964" name="Graphic 963" descr="School girl with solid fill">
                      <a:extLst>
                        <a:ext uri="{FF2B5EF4-FFF2-40B4-BE49-F238E27FC236}">
                          <a16:creationId xmlns:a16="http://schemas.microsoft.com/office/drawing/2014/main" id="{313EB276-D620-5523-7F86-33EA66DCE93F}"/>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8835" y="4785716"/>
                      <a:ext cx="914401" cy="914400"/>
                    </a:xfrm>
                    <a:prstGeom prst="rect">
                      <a:avLst/>
                    </a:prstGeom>
                  </p:spPr>
                </p:pic>
                <p:pic>
                  <p:nvPicPr>
                    <p:cNvPr id="965" name="Graphic 964" descr="School boy with solid fill">
                      <a:extLst>
                        <a:ext uri="{FF2B5EF4-FFF2-40B4-BE49-F238E27FC236}">
                          <a16:creationId xmlns:a16="http://schemas.microsoft.com/office/drawing/2014/main" id="{2BC7B020-1C72-C7DE-C4E4-ABE24639874D}"/>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14321" y="4785716"/>
                      <a:ext cx="914400" cy="914400"/>
                    </a:xfrm>
                    <a:prstGeom prst="rect">
                      <a:avLst/>
                    </a:prstGeom>
                  </p:spPr>
                </p:pic>
                <p:pic>
                  <p:nvPicPr>
                    <p:cNvPr id="966" name="Graphic 965" descr="School girl with solid fill">
                      <a:extLst>
                        <a:ext uri="{FF2B5EF4-FFF2-40B4-BE49-F238E27FC236}">
                          <a16:creationId xmlns:a16="http://schemas.microsoft.com/office/drawing/2014/main" id="{4C75DF37-7748-7B03-545D-4B073F594B28}"/>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18101" y="4785716"/>
                      <a:ext cx="914400" cy="914400"/>
                    </a:xfrm>
                    <a:prstGeom prst="rect">
                      <a:avLst/>
                    </a:prstGeom>
                  </p:spPr>
                </p:pic>
                <p:pic>
                  <p:nvPicPr>
                    <p:cNvPr id="967" name="Graphic 966" descr="School boy with solid fill">
                      <a:extLst>
                        <a:ext uri="{FF2B5EF4-FFF2-40B4-BE49-F238E27FC236}">
                          <a16:creationId xmlns:a16="http://schemas.microsoft.com/office/drawing/2014/main" id="{29080F69-3193-7487-F1CC-9B655FC7EEE5}"/>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813588" y="4785716"/>
                      <a:ext cx="914401" cy="914400"/>
                    </a:xfrm>
                    <a:prstGeom prst="rect">
                      <a:avLst/>
                    </a:prstGeom>
                  </p:spPr>
                </p:pic>
              </p:grpSp>
              <p:pic>
                <p:nvPicPr>
                  <p:cNvPr id="963" name="Graphic 962" descr="School boy with solid fill">
                    <a:extLst>
                      <a:ext uri="{FF2B5EF4-FFF2-40B4-BE49-F238E27FC236}">
                        <a16:creationId xmlns:a16="http://schemas.microsoft.com/office/drawing/2014/main" id="{47F8048F-65B3-8AA3-AC18-4F3FBCAA8D2F}"/>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7389" y="4771497"/>
                    <a:ext cx="620663" cy="593590"/>
                  </a:xfrm>
                  <a:prstGeom prst="rect">
                    <a:avLst/>
                  </a:prstGeom>
                </p:spPr>
              </p:pic>
            </p:grpSp>
            <p:grpSp>
              <p:nvGrpSpPr>
                <p:cNvPr id="955" name="Group 954">
                  <a:extLst>
                    <a:ext uri="{FF2B5EF4-FFF2-40B4-BE49-F238E27FC236}">
                      <a16:creationId xmlns:a16="http://schemas.microsoft.com/office/drawing/2014/main" id="{78779607-829D-0D1F-0BAB-ACBD299B8C32}"/>
                    </a:ext>
                  </a:extLst>
                </p:cNvPr>
                <p:cNvGrpSpPr/>
                <p:nvPr/>
              </p:nvGrpSpPr>
              <p:grpSpPr>
                <a:xfrm>
                  <a:off x="4002137" y="4079385"/>
                  <a:ext cx="2520209" cy="593590"/>
                  <a:chOff x="4707389" y="4771497"/>
                  <a:chExt cx="2520209" cy="593590"/>
                </a:xfrm>
                <a:grpFill/>
              </p:grpSpPr>
              <p:grpSp>
                <p:nvGrpSpPr>
                  <p:cNvPr id="956" name="Group 955">
                    <a:extLst>
                      <a:ext uri="{FF2B5EF4-FFF2-40B4-BE49-F238E27FC236}">
                        <a16:creationId xmlns:a16="http://schemas.microsoft.com/office/drawing/2014/main" id="{BE4622FE-39CA-D1F3-EC37-972924C8C663}"/>
                      </a:ext>
                    </a:extLst>
                  </p:cNvPr>
                  <p:cNvGrpSpPr/>
                  <p:nvPr/>
                </p:nvGrpSpPr>
                <p:grpSpPr>
                  <a:xfrm>
                    <a:off x="5185090" y="4771497"/>
                    <a:ext cx="2042508" cy="593590"/>
                    <a:chOff x="4718835" y="4785716"/>
                    <a:chExt cx="3009154" cy="914400"/>
                  </a:xfrm>
                  <a:grpFill/>
                </p:grpSpPr>
                <p:pic>
                  <p:nvPicPr>
                    <p:cNvPr id="958" name="Graphic 957" descr="School girl with solid fill">
                      <a:extLst>
                        <a:ext uri="{FF2B5EF4-FFF2-40B4-BE49-F238E27FC236}">
                          <a16:creationId xmlns:a16="http://schemas.microsoft.com/office/drawing/2014/main" id="{23EE6633-C62A-F74B-87A3-E38C4691CDE1}"/>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8835" y="4785716"/>
                      <a:ext cx="914401" cy="914400"/>
                    </a:xfrm>
                    <a:prstGeom prst="rect">
                      <a:avLst/>
                    </a:prstGeom>
                  </p:spPr>
                </p:pic>
                <p:pic>
                  <p:nvPicPr>
                    <p:cNvPr id="959" name="Graphic 958" descr="School boy with solid fill">
                      <a:extLst>
                        <a:ext uri="{FF2B5EF4-FFF2-40B4-BE49-F238E27FC236}">
                          <a16:creationId xmlns:a16="http://schemas.microsoft.com/office/drawing/2014/main" id="{0A4282B4-917F-2766-C1D0-16912383D8B7}"/>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14321" y="4785716"/>
                      <a:ext cx="914400" cy="914400"/>
                    </a:xfrm>
                    <a:prstGeom prst="rect">
                      <a:avLst/>
                    </a:prstGeom>
                  </p:spPr>
                </p:pic>
                <p:pic>
                  <p:nvPicPr>
                    <p:cNvPr id="960" name="Graphic 959" descr="School girl with solid fill">
                      <a:extLst>
                        <a:ext uri="{FF2B5EF4-FFF2-40B4-BE49-F238E27FC236}">
                          <a16:creationId xmlns:a16="http://schemas.microsoft.com/office/drawing/2014/main" id="{6C412F98-A834-F1EB-2D7F-109CEDF03818}"/>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18101" y="4785716"/>
                      <a:ext cx="914400" cy="914400"/>
                    </a:xfrm>
                    <a:prstGeom prst="rect">
                      <a:avLst/>
                    </a:prstGeom>
                  </p:spPr>
                </p:pic>
                <p:pic>
                  <p:nvPicPr>
                    <p:cNvPr id="961" name="Graphic 960" descr="School boy with solid fill">
                      <a:extLst>
                        <a:ext uri="{FF2B5EF4-FFF2-40B4-BE49-F238E27FC236}">
                          <a16:creationId xmlns:a16="http://schemas.microsoft.com/office/drawing/2014/main" id="{AE8C8195-4517-BFE3-F3E2-B982D6A154A9}"/>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813588" y="4785716"/>
                      <a:ext cx="914401" cy="914400"/>
                    </a:xfrm>
                    <a:prstGeom prst="rect">
                      <a:avLst/>
                    </a:prstGeom>
                  </p:spPr>
                </p:pic>
              </p:grpSp>
              <p:pic>
                <p:nvPicPr>
                  <p:cNvPr id="957" name="Graphic 956" descr="School boy with solid fill">
                    <a:extLst>
                      <a:ext uri="{FF2B5EF4-FFF2-40B4-BE49-F238E27FC236}">
                        <a16:creationId xmlns:a16="http://schemas.microsoft.com/office/drawing/2014/main" id="{3CA4888C-4FAB-F4A3-4338-ED71B27EBF76}"/>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7389" y="4771497"/>
                    <a:ext cx="620663" cy="593590"/>
                  </a:xfrm>
                  <a:prstGeom prst="rect">
                    <a:avLst/>
                  </a:prstGeom>
                </p:spPr>
              </p:pic>
            </p:grpSp>
          </p:grpSp>
        </p:grpSp>
        <p:grpSp>
          <p:nvGrpSpPr>
            <p:cNvPr id="876" name="Group 875">
              <a:extLst>
                <a:ext uri="{FF2B5EF4-FFF2-40B4-BE49-F238E27FC236}">
                  <a16:creationId xmlns:a16="http://schemas.microsoft.com/office/drawing/2014/main" id="{434772C7-D66D-6702-4449-72788DDED423}"/>
                </a:ext>
              </a:extLst>
            </p:cNvPr>
            <p:cNvGrpSpPr/>
            <p:nvPr/>
          </p:nvGrpSpPr>
          <p:grpSpPr>
            <a:xfrm>
              <a:off x="3924662" y="4195252"/>
              <a:ext cx="914400" cy="1892403"/>
              <a:chOff x="4117737" y="1619940"/>
              <a:chExt cx="2022067" cy="4184783"/>
            </a:xfrm>
          </p:grpSpPr>
          <p:grpSp>
            <p:nvGrpSpPr>
              <p:cNvPr id="877" name="Group 876">
                <a:extLst>
                  <a:ext uri="{FF2B5EF4-FFF2-40B4-BE49-F238E27FC236}">
                    <a16:creationId xmlns:a16="http://schemas.microsoft.com/office/drawing/2014/main" id="{18FF5FC1-4F90-53A5-1037-4A795C632AC2}"/>
                  </a:ext>
                </a:extLst>
              </p:cNvPr>
              <p:cNvGrpSpPr/>
              <p:nvPr/>
            </p:nvGrpSpPr>
            <p:grpSpPr>
              <a:xfrm>
                <a:off x="4117737" y="1619940"/>
                <a:ext cx="2022067" cy="2126605"/>
                <a:chOff x="4002137" y="2022474"/>
                <a:chExt cx="2520211" cy="2650501"/>
              </a:xfrm>
            </p:grpSpPr>
            <p:grpSp>
              <p:nvGrpSpPr>
                <p:cNvPr id="914" name="Group 913">
                  <a:extLst>
                    <a:ext uri="{FF2B5EF4-FFF2-40B4-BE49-F238E27FC236}">
                      <a16:creationId xmlns:a16="http://schemas.microsoft.com/office/drawing/2014/main" id="{C635638F-DB16-9B3C-90B5-87D7903F4097}"/>
                    </a:ext>
                  </a:extLst>
                </p:cNvPr>
                <p:cNvGrpSpPr/>
                <p:nvPr/>
              </p:nvGrpSpPr>
              <p:grpSpPr>
                <a:xfrm>
                  <a:off x="4002139" y="2022474"/>
                  <a:ext cx="2520209" cy="593590"/>
                  <a:chOff x="4707389" y="4771497"/>
                  <a:chExt cx="2520209" cy="593590"/>
                </a:xfrm>
                <a:solidFill>
                  <a:schemeClr val="bg1">
                    <a:lumMod val="65000"/>
                  </a:schemeClr>
                </a:solidFill>
              </p:grpSpPr>
              <p:grpSp>
                <p:nvGrpSpPr>
                  <p:cNvPr id="943" name="Group 942">
                    <a:extLst>
                      <a:ext uri="{FF2B5EF4-FFF2-40B4-BE49-F238E27FC236}">
                        <a16:creationId xmlns:a16="http://schemas.microsoft.com/office/drawing/2014/main" id="{E862386A-0489-881B-2BB6-C8FD177D4A22}"/>
                      </a:ext>
                    </a:extLst>
                  </p:cNvPr>
                  <p:cNvGrpSpPr/>
                  <p:nvPr/>
                </p:nvGrpSpPr>
                <p:grpSpPr>
                  <a:xfrm>
                    <a:off x="5185090" y="4771497"/>
                    <a:ext cx="2042508" cy="593590"/>
                    <a:chOff x="4718835" y="4785716"/>
                    <a:chExt cx="3009154" cy="914400"/>
                  </a:xfrm>
                  <a:grpFill/>
                </p:grpSpPr>
                <p:pic>
                  <p:nvPicPr>
                    <p:cNvPr id="945" name="Graphic 944" descr="School girl with solid fill">
                      <a:extLst>
                        <a:ext uri="{FF2B5EF4-FFF2-40B4-BE49-F238E27FC236}">
                          <a16:creationId xmlns:a16="http://schemas.microsoft.com/office/drawing/2014/main" id="{D6A45B9B-4D47-9A42-6896-48BF6143D357}"/>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718835" y="4785716"/>
                      <a:ext cx="914401" cy="914400"/>
                    </a:xfrm>
                    <a:prstGeom prst="rect">
                      <a:avLst/>
                    </a:prstGeom>
                  </p:spPr>
                </p:pic>
                <p:pic>
                  <p:nvPicPr>
                    <p:cNvPr id="946" name="Graphic 945" descr="School boy with solid fill">
                      <a:extLst>
                        <a:ext uri="{FF2B5EF4-FFF2-40B4-BE49-F238E27FC236}">
                          <a16:creationId xmlns:a16="http://schemas.microsoft.com/office/drawing/2014/main" id="{CCE16484-B9A7-9DC8-B917-C0A04F179230}"/>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414321" y="4785716"/>
                      <a:ext cx="914400" cy="914400"/>
                    </a:xfrm>
                    <a:prstGeom prst="rect">
                      <a:avLst/>
                    </a:prstGeom>
                  </p:spPr>
                </p:pic>
                <p:pic>
                  <p:nvPicPr>
                    <p:cNvPr id="947" name="Graphic 946" descr="School girl with solid fill">
                      <a:extLst>
                        <a:ext uri="{FF2B5EF4-FFF2-40B4-BE49-F238E27FC236}">
                          <a16:creationId xmlns:a16="http://schemas.microsoft.com/office/drawing/2014/main" id="{A493C30D-6FAC-99F5-8436-8BAC1CBD026C}"/>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118101" y="4785716"/>
                      <a:ext cx="914400" cy="914400"/>
                    </a:xfrm>
                    <a:prstGeom prst="rect">
                      <a:avLst/>
                    </a:prstGeom>
                  </p:spPr>
                </p:pic>
                <p:pic>
                  <p:nvPicPr>
                    <p:cNvPr id="948" name="Graphic 947" descr="School boy with solid fill">
                      <a:extLst>
                        <a:ext uri="{FF2B5EF4-FFF2-40B4-BE49-F238E27FC236}">
                          <a16:creationId xmlns:a16="http://schemas.microsoft.com/office/drawing/2014/main" id="{59DD1F2E-8147-F349-54A1-94C8F61DF550}"/>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813588" y="4785716"/>
                      <a:ext cx="914401" cy="914400"/>
                    </a:xfrm>
                    <a:prstGeom prst="rect">
                      <a:avLst/>
                    </a:prstGeom>
                  </p:spPr>
                </p:pic>
              </p:grpSp>
              <p:pic>
                <p:nvPicPr>
                  <p:cNvPr id="944" name="Graphic 943" descr="School boy with solid fill">
                    <a:extLst>
                      <a:ext uri="{FF2B5EF4-FFF2-40B4-BE49-F238E27FC236}">
                        <a16:creationId xmlns:a16="http://schemas.microsoft.com/office/drawing/2014/main" id="{BEBBF6CD-B2D5-7833-AF58-E004BE4AF63C}"/>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707389" y="4771497"/>
                    <a:ext cx="620663" cy="593590"/>
                  </a:xfrm>
                  <a:prstGeom prst="rect">
                    <a:avLst/>
                  </a:prstGeom>
                </p:spPr>
              </p:pic>
            </p:grpSp>
            <p:grpSp>
              <p:nvGrpSpPr>
                <p:cNvPr id="915" name="Group 914">
                  <a:extLst>
                    <a:ext uri="{FF2B5EF4-FFF2-40B4-BE49-F238E27FC236}">
                      <a16:creationId xmlns:a16="http://schemas.microsoft.com/office/drawing/2014/main" id="{33DFFE97-B2A1-B0FC-FAF4-F291E85B13DE}"/>
                    </a:ext>
                  </a:extLst>
                </p:cNvPr>
                <p:cNvGrpSpPr/>
                <p:nvPr/>
              </p:nvGrpSpPr>
              <p:grpSpPr>
                <a:xfrm>
                  <a:off x="4002139" y="2549415"/>
                  <a:ext cx="2520209" cy="593590"/>
                  <a:chOff x="4707389" y="4771497"/>
                  <a:chExt cx="2520209" cy="593590"/>
                </a:xfrm>
                <a:solidFill>
                  <a:schemeClr val="bg1">
                    <a:lumMod val="65000"/>
                  </a:schemeClr>
                </a:solidFill>
              </p:grpSpPr>
              <p:grpSp>
                <p:nvGrpSpPr>
                  <p:cNvPr id="937" name="Group 936">
                    <a:extLst>
                      <a:ext uri="{FF2B5EF4-FFF2-40B4-BE49-F238E27FC236}">
                        <a16:creationId xmlns:a16="http://schemas.microsoft.com/office/drawing/2014/main" id="{57F9DDFF-14C7-2361-6F89-25D458A9AD06}"/>
                      </a:ext>
                    </a:extLst>
                  </p:cNvPr>
                  <p:cNvGrpSpPr/>
                  <p:nvPr/>
                </p:nvGrpSpPr>
                <p:grpSpPr>
                  <a:xfrm>
                    <a:off x="5185090" y="4771497"/>
                    <a:ext cx="2042508" cy="593590"/>
                    <a:chOff x="4718835" y="4785716"/>
                    <a:chExt cx="3009154" cy="914400"/>
                  </a:xfrm>
                  <a:grpFill/>
                </p:grpSpPr>
                <p:pic>
                  <p:nvPicPr>
                    <p:cNvPr id="939" name="Graphic 938" descr="School girl with solid fill">
                      <a:extLst>
                        <a:ext uri="{FF2B5EF4-FFF2-40B4-BE49-F238E27FC236}">
                          <a16:creationId xmlns:a16="http://schemas.microsoft.com/office/drawing/2014/main" id="{341C897D-77B5-71FC-60F2-8F391FCC13BC}"/>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718835" y="4785716"/>
                      <a:ext cx="914401" cy="914400"/>
                    </a:xfrm>
                    <a:prstGeom prst="rect">
                      <a:avLst/>
                    </a:prstGeom>
                  </p:spPr>
                </p:pic>
                <p:pic>
                  <p:nvPicPr>
                    <p:cNvPr id="940" name="Graphic 939" descr="School boy with solid fill">
                      <a:extLst>
                        <a:ext uri="{FF2B5EF4-FFF2-40B4-BE49-F238E27FC236}">
                          <a16:creationId xmlns:a16="http://schemas.microsoft.com/office/drawing/2014/main" id="{C5F6AF9B-9533-EC2D-DC4A-46819EF44B7D}"/>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414321" y="4785716"/>
                      <a:ext cx="914400" cy="914400"/>
                    </a:xfrm>
                    <a:prstGeom prst="rect">
                      <a:avLst/>
                    </a:prstGeom>
                  </p:spPr>
                </p:pic>
                <p:pic>
                  <p:nvPicPr>
                    <p:cNvPr id="941" name="Graphic 940" descr="School girl with solid fill">
                      <a:extLst>
                        <a:ext uri="{FF2B5EF4-FFF2-40B4-BE49-F238E27FC236}">
                          <a16:creationId xmlns:a16="http://schemas.microsoft.com/office/drawing/2014/main" id="{190E00E5-DA7D-4205-3702-F9243B44514F}"/>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118101" y="4785716"/>
                      <a:ext cx="914400" cy="914400"/>
                    </a:xfrm>
                    <a:prstGeom prst="rect">
                      <a:avLst/>
                    </a:prstGeom>
                  </p:spPr>
                </p:pic>
                <p:pic>
                  <p:nvPicPr>
                    <p:cNvPr id="942" name="Graphic 941" descr="School boy with solid fill">
                      <a:extLst>
                        <a:ext uri="{FF2B5EF4-FFF2-40B4-BE49-F238E27FC236}">
                          <a16:creationId xmlns:a16="http://schemas.microsoft.com/office/drawing/2014/main" id="{FB0C0AE5-61E2-4B78-019F-B3782E340897}"/>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813588" y="4785716"/>
                      <a:ext cx="914401" cy="914400"/>
                    </a:xfrm>
                    <a:prstGeom prst="rect">
                      <a:avLst/>
                    </a:prstGeom>
                  </p:spPr>
                </p:pic>
              </p:grpSp>
              <p:pic>
                <p:nvPicPr>
                  <p:cNvPr id="938" name="Graphic 937" descr="School boy with solid fill">
                    <a:extLst>
                      <a:ext uri="{FF2B5EF4-FFF2-40B4-BE49-F238E27FC236}">
                        <a16:creationId xmlns:a16="http://schemas.microsoft.com/office/drawing/2014/main" id="{6F09FF69-AC0D-638F-68FE-D4696E1557D0}"/>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707389" y="4771497"/>
                    <a:ext cx="620663" cy="593590"/>
                  </a:xfrm>
                  <a:prstGeom prst="rect">
                    <a:avLst/>
                  </a:prstGeom>
                </p:spPr>
              </p:pic>
            </p:grpSp>
            <p:grpSp>
              <p:nvGrpSpPr>
                <p:cNvPr id="916" name="Group 915">
                  <a:extLst>
                    <a:ext uri="{FF2B5EF4-FFF2-40B4-BE49-F238E27FC236}">
                      <a16:creationId xmlns:a16="http://schemas.microsoft.com/office/drawing/2014/main" id="{DE0EDBB4-7353-9D54-6C22-B1F962A1BB40}"/>
                    </a:ext>
                  </a:extLst>
                </p:cNvPr>
                <p:cNvGrpSpPr/>
                <p:nvPr/>
              </p:nvGrpSpPr>
              <p:grpSpPr>
                <a:xfrm>
                  <a:off x="4002139" y="3023898"/>
                  <a:ext cx="2520209" cy="593590"/>
                  <a:chOff x="4707389" y="4771497"/>
                  <a:chExt cx="2520209" cy="593590"/>
                </a:xfrm>
                <a:solidFill>
                  <a:schemeClr val="bg1">
                    <a:lumMod val="65000"/>
                  </a:schemeClr>
                </a:solidFill>
              </p:grpSpPr>
              <p:grpSp>
                <p:nvGrpSpPr>
                  <p:cNvPr id="931" name="Group 930">
                    <a:extLst>
                      <a:ext uri="{FF2B5EF4-FFF2-40B4-BE49-F238E27FC236}">
                        <a16:creationId xmlns:a16="http://schemas.microsoft.com/office/drawing/2014/main" id="{167E4754-9A21-68FC-D564-599DDC0743E7}"/>
                      </a:ext>
                    </a:extLst>
                  </p:cNvPr>
                  <p:cNvGrpSpPr/>
                  <p:nvPr/>
                </p:nvGrpSpPr>
                <p:grpSpPr>
                  <a:xfrm>
                    <a:off x="5185090" y="4771497"/>
                    <a:ext cx="2042508" cy="593590"/>
                    <a:chOff x="4718835" y="4785716"/>
                    <a:chExt cx="3009154" cy="914400"/>
                  </a:xfrm>
                  <a:grpFill/>
                </p:grpSpPr>
                <p:pic>
                  <p:nvPicPr>
                    <p:cNvPr id="933" name="Graphic 932" descr="School girl with solid fill">
                      <a:extLst>
                        <a:ext uri="{FF2B5EF4-FFF2-40B4-BE49-F238E27FC236}">
                          <a16:creationId xmlns:a16="http://schemas.microsoft.com/office/drawing/2014/main" id="{FEB5DFC3-1E1E-02F4-1F7E-9FB55DA46C47}"/>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718835" y="4785716"/>
                      <a:ext cx="914401" cy="914400"/>
                    </a:xfrm>
                    <a:prstGeom prst="rect">
                      <a:avLst/>
                    </a:prstGeom>
                  </p:spPr>
                </p:pic>
                <p:pic>
                  <p:nvPicPr>
                    <p:cNvPr id="934" name="Graphic 933" descr="School boy with solid fill">
                      <a:extLst>
                        <a:ext uri="{FF2B5EF4-FFF2-40B4-BE49-F238E27FC236}">
                          <a16:creationId xmlns:a16="http://schemas.microsoft.com/office/drawing/2014/main" id="{A0B9D27D-45B0-522F-C737-1006CCA72410}"/>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414321" y="4785716"/>
                      <a:ext cx="914400" cy="914400"/>
                    </a:xfrm>
                    <a:prstGeom prst="rect">
                      <a:avLst/>
                    </a:prstGeom>
                  </p:spPr>
                </p:pic>
                <p:pic>
                  <p:nvPicPr>
                    <p:cNvPr id="935" name="Graphic 934" descr="School girl with solid fill">
                      <a:extLst>
                        <a:ext uri="{FF2B5EF4-FFF2-40B4-BE49-F238E27FC236}">
                          <a16:creationId xmlns:a16="http://schemas.microsoft.com/office/drawing/2014/main" id="{08E6AE93-038B-A486-AC7C-6444B09B7B1E}"/>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118101" y="4785716"/>
                      <a:ext cx="914400" cy="914400"/>
                    </a:xfrm>
                    <a:prstGeom prst="rect">
                      <a:avLst/>
                    </a:prstGeom>
                  </p:spPr>
                </p:pic>
                <p:pic>
                  <p:nvPicPr>
                    <p:cNvPr id="936" name="Graphic 935" descr="School boy with solid fill">
                      <a:extLst>
                        <a:ext uri="{FF2B5EF4-FFF2-40B4-BE49-F238E27FC236}">
                          <a16:creationId xmlns:a16="http://schemas.microsoft.com/office/drawing/2014/main" id="{078261AB-F804-8B7A-E591-C347F549F2B1}"/>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813588" y="4785716"/>
                      <a:ext cx="914401" cy="914400"/>
                    </a:xfrm>
                    <a:prstGeom prst="rect">
                      <a:avLst/>
                    </a:prstGeom>
                  </p:spPr>
                </p:pic>
              </p:grpSp>
              <p:pic>
                <p:nvPicPr>
                  <p:cNvPr id="932" name="Graphic 931" descr="School boy with solid fill">
                    <a:extLst>
                      <a:ext uri="{FF2B5EF4-FFF2-40B4-BE49-F238E27FC236}">
                        <a16:creationId xmlns:a16="http://schemas.microsoft.com/office/drawing/2014/main" id="{DB388AA5-49B7-65A3-A908-CD26AA80DD5B}"/>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707389" y="4771497"/>
                    <a:ext cx="620663" cy="593590"/>
                  </a:xfrm>
                  <a:prstGeom prst="rect">
                    <a:avLst/>
                  </a:prstGeom>
                </p:spPr>
              </p:pic>
            </p:grpSp>
            <p:grpSp>
              <p:nvGrpSpPr>
                <p:cNvPr id="917" name="Group 916">
                  <a:extLst>
                    <a:ext uri="{FF2B5EF4-FFF2-40B4-BE49-F238E27FC236}">
                      <a16:creationId xmlns:a16="http://schemas.microsoft.com/office/drawing/2014/main" id="{B0F17A4A-0CC8-BA02-6442-1FEA7F15747B}"/>
                    </a:ext>
                  </a:extLst>
                </p:cNvPr>
                <p:cNvGrpSpPr/>
                <p:nvPr/>
              </p:nvGrpSpPr>
              <p:grpSpPr>
                <a:xfrm>
                  <a:off x="4002139" y="3550839"/>
                  <a:ext cx="2520209" cy="593590"/>
                  <a:chOff x="4707389" y="4771497"/>
                  <a:chExt cx="2520209" cy="593590"/>
                </a:xfrm>
                <a:solidFill>
                  <a:schemeClr val="bg1">
                    <a:lumMod val="65000"/>
                  </a:schemeClr>
                </a:solidFill>
              </p:grpSpPr>
              <p:grpSp>
                <p:nvGrpSpPr>
                  <p:cNvPr id="925" name="Group 924">
                    <a:extLst>
                      <a:ext uri="{FF2B5EF4-FFF2-40B4-BE49-F238E27FC236}">
                        <a16:creationId xmlns:a16="http://schemas.microsoft.com/office/drawing/2014/main" id="{BB1B1E81-3233-ECDC-C790-CF85EA29BF56}"/>
                      </a:ext>
                    </a:extLst>
                  </p:cNvPr>
                  <p:cNvGrpSpPr/>
                  <p:nvPr/>
                </p:nvGrpSpPr>
                <p:grpSpPr>
                  <a:xfrm>
                    <a:off x="5185090" y="4771497"/>
                    <a:ext cx="2042508" cy="593590"/>
                    <a:chOff x="4718835" y="4785716"/>
                    <a:chExt cx="3009154" cy="914400"/>
                  </a:xfrm>
                  <a:grpFill/>
                </p:grpSpPr>
                <p:pic>
                  <p:nvPicPr>
                    <p:cNvPr id="927" name="Graphic 926" descr="School girl with solid fill">
                      <a:extLst>
                        <a:ext uri="{FF2B5EF4-FFF2-40B4-BE49-F238E27FC236}">
                          <a16:creationId xmlns:a16="http://schemas.microsoft.com/office/drawing/2014/main" id="{CB553693-3353-C5D0-1777-849D4978E32B}"/>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718835" y="4785716"/>
                      <a:ext cx="914401" cy="914400"/>
                    </a:xfrm>
                    <a:prstGeom prst="rect">
                      <a:avLst/>
                    </a:prstGeom>
                  </p:spPr>
                </p:pic>
                <p:pic>
                  <p:nvPicPr>
                    <p:cNvPr id="928" name="Graphic 927" descr="School boy with solid fill">
                      <a:extLst>
                        <a:ext uri="{FF2B5EF4-FFF2-40B4-BE49-F238E27FC236}">
                          <a16:creationId xmlns:a16="http://schemas.microsoft.com/office/drawing/2014/main" id="{83542A73-C168-F9F4-2944-370D8F784251}"/>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414321" y="4785716"/>
                      <a:ext cx="914400" cy="914400"/>
                    </a:xfrm>
                    <a:prstGeom prst="rect">
                      <a:avLst/>
                    </a:prstGeom>
                  </p:spPr>
                </p:pic>
                <p:pic>
                  <p:nvPicPr>
                    <p:cNvPr id="929" name="Graphic 928" descr="School girl with solid fill">
                      <a:extLst>
                        <a:ext uri="{FF2B5EF4-FFF2-40B4-BE49-F238E27FC236}">
                          <a16:creationId xmlns:a16="http://schemas.microsoft.com/office/drawing/2014/main" id="{EFDA9A53-E406-31C8-B37A-D5FD77A20158}"/>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118101" y="4785716"/>
                      <a:ext cx="914400" cy="914400"/>
                    </a:xfrm>
                    <a:prstGeom prst="rect">
                      <a:avLst/>
                    </a:prstGeom>
                  </p:spPr>
                </p:pic>
                <p:pic>
                  <p:nvPicPr>
                    <p:cNvPr id="930" name="Graphic 929" descr="School boy with solid fill">
                      <a:extLst>
                        <a:ext uri="{FF2B5EF4-FFF2-40B4-BE49-F238E27FC236}">
                          <a16:creationId xmlns:a16="http://schemas.microsoft.com/office/drawing/2014/main" id="{2F3620AA-41B9-1049-B1C8-8A40795DFEF6}"/>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813588" y="4785716"/>
                      <a:ext cx="914401" cy="914400"/>
                    </a:xfrm>
                    <a:prstGeom prst="rect">
                      <a:avLst/>
                    </a:prstGeom>
                  </p:spPr>
                </p:pic>
              </p:grpSp>
              <p:pic>
                <p:nvPicPr>
                  <p:cNvPr id="926" name="Graphic 925" descr="School boy with solid fill">
                    <a:extLst>
                      <a:ext uri="{FF2B5EF4-FFF2-40B4-BE49-F238E27FC236}">
                        <a16:creationId xmlns:a16="http://schemas.microsoft.com/office/drawing/2014/main" id="{D6F60C67-633B-97F4-4AA7-BC893D97B7C1}"/>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707389" y="4771497"/>
                    <a:ext cx="620663" cy="593590"/>
                  </a:xfrm>
                  <a:prstGeom prst="rect">
                    <a:avLst/>
                  </a:prstGeom>
                </p:spPr>
              </p:pic>
            </p:grpSp>
            <p:grpSp>
              <p:nvGrpSpPr>
                <p:cNvPr id="918" name="Group 917">
                  <a:extLst>
                    <a:ext uri="{FF2B5EF4-FFF2-40B4-BE49-F238E27FC236}">
                      <a16:creationId xmlns:a16="http://schemas.microsoft.com/office/drawing/2014/main" id="{4D910A13-7D46-B6D5-747C-5E3D470BCB9B}"/>
                    </a:ext>
                  </a:extLst>
                </p:cNvPr>
                <p:cNvGrpSpPr/>
                <p:nvPr/>
              </p:nvGrpSpPr>
              <p:grpSpPr>
                <a:xfrm>
                  <a:off x="4002137" y="4079385"/>
                  <a:ext cx="2520209" cy="593590"/>
                  <a:chOff x="4707389" y="4771497"/>
                  <a:chExt cx="2520209" cy="593590"/>
                </a:xfrm>
                <a:solidFill>
                  <a:schemeClr val="bg1">
                    <a:lumMod val="65000"/>
                  </a:schemeClr>
                </a:solidFill>
              </p:grpSpPr>
              <p:grpSp>
                <p:nvGrpSpPr>
                  <p:cNvPr id="919" name="Group 918">
                    <a:extLst>
                      <a:ext uri="{FF2B5EF4-FFF2-40B4-BE49-F238E27FC236}">
                        <a16:creationId xmlns:a16="http://schemas.microsoft.com/office/drawing/2014/main" id="{6E5EC516-7FCB-5791-4A47-E09A4E5360DE}"/>
                      </a:ext>
                    </a:extLst>
                  </p:cNvPr>
                  <p:cNvGrpSpPr/>
                  <p:nvPr/>
                </p:nvGrpSpPr>
                <p:grpSpPr>
                  <a:xfrm>
                    <a:off x="5185090" y="4771497"/>
                    <a:ext cx="2042508" cy="593590"/>
                    <a:chOff x="4718835" y="4785716"/>
                    <a:chExt cx="3009154" cy="914400"/>
                  </a:xfrm>
                  <a:grpFill/>
                </p:grpSpPr>
                <p:pic>
                  <p:nvPicPr>
                    <p:cNvPr id="921" name="Graphic 920" descr="School girl with solid fill">
                      <a:extLst>
                        <a:ext uri="{FF2B5EF4-FFF2-40B4-BE49-F238E27FC236}">
                          <a16:creationId xmlns:a16="http://schemas.microsoft.com/office/drawing/2014/main" id="{922E2633-6815-D2D5-098D-2CAF97A63315}"/>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718835" y="4785716"/>
                      <a:ext cx="914401" cy="914400"/>
                    </a:xfrm>
                    <a:prstGeom prst="rect">
                      <a:avLst/>
                    </a:prstGeom>
                  </p:spPr>
                </p:pic>
                <p:pic>
                  <p:nvPicPr>
                    <p:cNvPr id="922" name="Graphic 921" descr="School boy with solid fill">
                      <a:extLst>
                        <a:ext uri="{FF2B5EF4-FFF2-40B4-BE49-F238E27FC236}">
                          <a16:creationId xmlns:a16="http://schemas.microsoft.com/office/drawing/2014/main" id="{1CA1C28F-6910-FC99-C926-7115E4242B80}"/>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414321" y="4785716"/>
                      <a:ext cx="914400" cy="914400"/>
                    </a:xfrm>
                    <a:prstGeom prst="rect">
                      <a:avLst/>
                    </a:prstGeom>
                  </p:spPr>
                </p:pic>
                <p:pic>
                  <p:nvPicPr>
                    <p:cNvPr id="923" name="Graphic 922" descr="School girl with solid fill">
                      <a:extLst>
                        <a:ext uri="{FF2B5EF4-FFF2-40B4-BE49-F238E27FC236}">
                          <a16:creationId xmlns:a16="http://schemas.microsoft.com/office/drawing/2014/main" id="{4614419E-B681-11F0-F49C-FD913168B77B}"/>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118101" y="4785716"/>
                      <a:ext cx="914400" cy="914400"/>
                    </a:xfrm>
                    <a:prstGeom prst="rect">
                      <a:avLst/>
                    </a:prstGeom>
                  </p:spPr>
                </p:pic>
                <p:pic>
                  <p:nvPicPr>
                    <p:cNvPr id="924" name="Graphic 923" descr="School boy with solid fill">
                      <a:extLst>
                        <a:ext uri="{FF2B5EF4-FFF2-40B4-BE49-F238E27FC236}">
                          <a16:creationId xmlns:a16="http://schemas.microsoft.com/office/drawing/2014/main" id="{978B06EE-FC1D-91E5-7AB9-ADCC666CBC30}"/>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813588" y="4785716"/>
                      <a:ext cx="914401" cy="914400"/>
                    </a:xfrm>
                    <a:prstGeom prst="rect">
                      <a:avLst/>
                    </a:prstGeom>
                  </p:spPr>
                </p:pic>
              </p:grpSp>
              <p:pic>
                <p:nvPicPr>
                  <p:cNvPr id="920" name="Graphic 919" descr="School boy with solid fill">
                    <a:extLst>
                      <a:ext uri="{FF2B5EF4-FFF2-40B4-BE49-F238E27FC236}">
                        <a16:creationId xmlns:a16="http://schemas.microsoft.com/office/drawing/2014/main" id="{4AAF5865-4482-9345-AF5A-C3335576F9A6}"/>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707389" y="4771497"/>
                    <a:ext cx="620663" cy="593590"/>
                  </a:xfrm>
                  <a:prstGeom prst="rect">
                    <a:avLst/>
                  </a:prstGeom>
                </p:spPr>
              </p:pic>
            </p:grpSp>
          </p:grpSp>
          <p:grpSp>
            <p:nvGrpSpPr>
              <p:cNvPr id="878" name="Group 877">
                <a:extLst>
                  <a:ext uri="{FF2B5EF4-FFF2-40B4-BE49-F238E27FC236}">
                    <a16:creationId xmlns:a16="http://schemas.microsoft.com/office/drawing/2014/main" id="{1DB79708-FC8D-6DF0-9D1A-9BA068D471A5}"/>
                  </a:ext>
                </a:extLst>
              </p:cNvPr>
              <p:cNvGrpSpPr/>
              <p:nvPr/>
            </p:nvGrpSpPr>
            <p:grpSpPr>
              <a:xfrm>
                <a:off x="4117737" y="3678118"/>
                <a:ext cx="2022067" cy="2126605"/>
                <a:chOff x="4002137" y="2022474"/>
                <a:chExt cx="2520211" cy="2650501"/>
              </a:xfrm>
              <a:solidFill>
                <a:schemeClr val="accent1"/>
              </a:solidFill>
            </p:grpSpPr>
            <p:grpSp>
              <p:nvGrpSpPr>
                <p:cNvPr id="879" name="Group 878">
                  <a:extLst>
                    <a:ext uri="{FF2B5EF4-FFF2-40B4-BE49-F238E27FC236}">
                      <a16:creationId xmlns:a16="http://schemas.microsoft.com/office/drawing/2014/main" id="{481A759F-4071-A78C-6281-0815265E20ED}"/>
                    </a:ext>
                  </a:extLst>
                </p:cNvPr>
                <p:cNvGrpSpPr/>
                <p:nvPr/>
              </p:nvGrpSpPr>
              <p:grpSpPr>
                <a:xfrm>
                  <a:off x="4002139" y="2022474"/>
                  <a:ext cx="2520209" cy="593590"/>
                  <a:chOff x="4707389" y="4771497"/>
                  <a:chExt cx="2520209" cy="593590"/>
                </a:xfrm>
                <a:grpFill/>
              </p:grpSpPr>
              <p:grpSp>
                <p:nvGrpSpPr>
                  <p:cNvPr id="908" name="Group 907">
                    <a:extLst>
                      <a:ext uri="{FF2B5EF4-FFF2-40B4-BE49-F238E27FC236}">
                        <a16:creationId xmlns:a16="http://schemas.microsoft.com/office/drawing/2014/main" id="{8DC18CA8-CFB7-C9CC-C1FB-E2778AA8922F}"/>
                      </a:ext>
                    </a:extLst>
                  </p:cNvPr>
                  <p:cNvGrpSpPr/>
                  <p:nvPr/>
                </p:nvGrpSpPr>
                <p:grpSpPr>
                  <a:xfrm>
                    <a:off x="5185090" y="4771497"/>
                    <a:ext cx="2042508" cy="593590"/>
                    <a:chOff x="4718835" y="4785716"/>
                    <a:chExt cx="3009154" cy="914400"/>
                  </a:xfrm>
                  <a:grpFill/>
                </p:grpSpPr>
                <p:pic>
                  <p:nvPicPr>
                    <p:cNvPr id="910" name="Graphic 909" descr="School girl with solid fill">
                      <a:extLst>
                        <a:ext uri="{FF2B5EF4-FFF2-40B4-BE49-F238E27FC236}">
                          <a16:creationId xmlns:a16="http://schemas.microsoft.com/office/drawing/2014/main" id="{36155566-723A-BD2E-9A96-61ABC227D1BF}"/>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8835" y="4785716"/>
                      <a:ext cx="914401" cy="914400"/>
                    </a:xfrm>
                    <a:prstGeom prst="rect">
                      <a:avLst/>
                    </a:prstGeom>
                  </p:spPr>
                </p:pic>
                <p:pic>
                  <p:nvPicPr>
                    <p:cNvPr id="911" name="Graphic 910" descr="School boy with solid fill">
                      <a:extLst>
                        <a:ext uri="{FF2B5EF4-FFF2-40B4-BE49-F238E27FC236}">
                          <a16:creationId xmlns:a16="http://schemas.microsoft.com/office/drawing/2014/main" id="{B784B2FC-873D-DE13-53DF-06A1A2F4407B}"/>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14321" y="4785716"/>
                      <a:ext cx="914400" cy="914400"/>
                    </a:xfrm>
                    <a:prstGeom prst="rect">
                      <a:avLst/>
                    </a:prstGeom>
                  </p:spPr>
                </p:pic>
                <p:pic>
                  <p:nvPicPr>
                    <p:cNvPr id="912" name="Graphic 911" descr="School girl with solid fill">
                      <a:extLst>
                        <a:ext uri="{FF2B5EF4-FFF2-40B4-BE49-F238E27FC236}">
                          <a16:creationId xmlns:a16="http://schemas.microsoft.com/office/drawing/2014/main" id="{75F1AB56-3632-63F8-4808-090CA010C387}"/>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18101" y="4785716"/>
                      <a:ext cx="914400" cy="914400"/>
                    </a:xfrm>
                    <a:prstGeom prst="rect">
                      <a:avLst/>
                    </a:prstGeom>
                  </p:spPr>
                </p:pic>
                <p:pic>
                  <p:nvPicPr>
                    <p:cNvPr id="913" name="Graphic 912" descr="School boy with solid fill">
                      <a:extLst>
                        <a:ext uri="{FF2B5EF4-FFF2-40B4-BE49-F238E27FC236}">
                          <a16:creationId xmlns:a16="http://schemas.microsoft.com/office/drawing/2014/main" id="{1C142715-E9A9-884A-69DD-F44998DF9E46}"/>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813588" y="4785716"/>
                      <a:ext cx="914401" cy="914400"/>
                    </a:xfrm>
                    <a:prstGeom prst="rect">
                      <a:avLst/>
                    </a:prstGeom>
                  </p:spPr>
                </p:pic>
              </p:grpSp>
              <p:pic>
                <p:nvPicPr>
                  <p:cNvPr id="909" name="Graphic 908" descr="School boy with solid fill">
                    <a:extLst>
                      <a:ext uri="{FF2B5EF4-FFF2-40B4-BE49-F238E27FC236}">
                        <a16:creationId xmlns:a16="http://schemas.microsoft.com/office/drawing/2014/main" id="{A1F73345-FEC7-3924-CDB7-4AAE95F8E172}"/>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7389" y="4771497"/>
                    <a:ext cx="620663" cy="593590"/>
                  </a:xfrm>
                  <a:prstGeom prst="rect">
                    <a:avLst/>
                  </a:prstGeom>
                </p:spPr>
              </p:pic>
            </p:grpSp>
            <p:grpSp>
              <p:nvGrpSpPr>
                <p:cNvPr id="880" name="Group 879">
                  <a:extLst>
                    <a:ext uri="{FF2B5EF4-FFF2-40B4-BE49-F238E27FC236}">
                      <a16:creationId xmlns:a16="http://schemas.microsoft.com/office/drawing/2014/main" id="{EAE8ACAC-2749-6977-2D81-9F9242F39027}"/>
                    </a:ext>
                  </a:extLst>
                </p:cNvPr>
                <p:cNvGrpSpPr/>
                <p:nvPr/>
              </p:nvGrpSpPr>
              <p:grpSpPr>
                <a:xfrm>
                  <a:off x="4002139" y="2549415"/>
                  <a:ext cx="2520209" cy="593590"/>
                  <a:chOff x="4707389" y="4771497"/>
                  <a:chExt cx="2520209" cy="593590"/>
                </a:xfrm>
                <a:grpFill/>
              </p:grpSpPr>
              <p:grpSp>
                <p:nvGrpSpPr>
                  <p:cNvPr id="902" name="Group 901">
                    <a:extLst>
                      <a:ext uri="{FF2B5EF4-FFF2-40B4-BE49-F238E27FC236}">
                        <a16:creationId xmlns:a16="http://schemas.microsoft.com/office/drawing/2014/main" id="{D71E3385-C8FA-5122-9053-C3F1A2B03A5B}"/>
                      </a:ext>
                    </a:extLst>
                  </p:cNvPr>
                  <p:cNvGrpSpPr/>
                  <p:nvPr/>
                </p:nvGrpSpPr>
                <p:grpSpPr>
                  <a:xfrm>
                    <a:off x="5185090" y="4771497"/>
                    <a:ext cx="2042508" cy="593590"/>
                    <a:chOff x="4718835" y="4785716"/>
                    <a:chExt cx="3009154" cy="914400"/>
                  </a:xfrm>
                  <a:grpFill/>
                </p:grpSpPr>
                <p:pic>
                  <p:nvPicPr>
                    <p:cNvPr id="904" name="Graphic 903" descr="School girl with solid fill">
                      <a:extLst>
                        <a:ext uri="{FF2B5EF4-FFF2-40B4-BE49-F238E27FC236}">
                          <a16:creationId xmlns:a16="http://schemas.microsoft.com/office/drawing/2014/main" id="{E86D34D6-1F74-D947-0C70-CB6BEF4016BE}"/>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8835" y="4785716"/>
                      <a:ext cx="914401" cy="914400"/>
                    </a:xfrm>
                    <a:prstGeom prst="rect">
                      <a:avLst/>
                    </a:prstGeom>
                  </p:spPr>
                </p:pic>
                <p:pic>
                  <p:nvPicPr>
                    <p:cNvPr id="905" name="Graphic 904" descr="School boy with solid fill">
                      <a:extLst>
                        <a:ext uri="{FF2B5EF4-FFF2-40B4-BE49-F238E27FC236}">
                          <a16:creationId xmlns:a16="http://schemas.microsoft.com/office/drawing/2014/main" id="{9E24F637-E6F3-614A-FBB2-DE0F01B35111}"/>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14321" y="4785716"/>
                      <a:ext cx="914400" cy="914400"/>
                    </a:xfrm>
                    <a:prstGeom prst="rect">
                      <a:avLst/>
                    </a:prstGeom>
                  </p:spPr>
                </p:pic>
                <p:pic>
                  <p:nvPicPr>
                    <p:cNvPr id="906" name="Graphic 905" descr="School girl with solid fill">
                      <a:extLst>
                        <a:ext uri="{FF2B5EF4-FFF2-40B4-BE49-F238E27FC236}">
                          <a16:creationId xmlns:a16="http://schemas.microsoft.com/office/drawing/2014/main" id="{EF0A1A83-B05F-77BA-21EC-4A330190B495}"/>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18101" y="4785716"/>
                      <a:ext cx="914400" cy="914400"/>
                    </a:xfrm>
                    <a:prstGeom prst="rect">
                      <a:avLst/>
                    </a:prstGeom>
                  </p:spPr>
                </p:pic>
                <p:pic>
                  <p:nvPicPr>
                    <p:cNvPr id="907" name="Graphic 906" descr="School boy with solid fill">
                      <a:extLst>
                        <a:ext uri="{FF2B5EF4-FFF2-40B4-BE49-F238E27FC236}">
                          <a16:creationId xmlns:a16="http://schemas.microsoft.com/office/drawing/2014/main" id="{47D279C3-555C-C595-6663-27957B75931B}"/>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813588" y="4785716"/>
                      <a:ext cx="914401" cy="914400"/>
                    </a:xfrm>
                    <a:prstGeom prst="rect">
                      <a:avLst/>
                    </a:prstGeom>
                  </p:spPr>
                </p:pic>
              </p:grpSp>
              <p:pic>
                <p:nvPicPr>
                  <p:cNvPr id="903" name="Graphic 902" descr="School boy with solid fill">
                    <a:extLst>
                      <a:ext uri="{FF2B5EF4-FFF2-40B4-BE49-F238E27FC236}">
                        <a16:creationId xmlns:a16="http://schemas.microsoft.com/office/drawing/2014/main" id="{E0F541BC-DAD2-36C7-0850-EEFD94C8C2D3}"/>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7389" y="4771497"/>
                    <a:ext cx="620663" cy="593590"/>
                  </a:xfrm>
                  <a:prstGeom prst="rect">
                    <a:avLst/>
                  </a:prstGeom>
                </p:spPr>
              </p:pic>
            </p:grpSp>
            <p:grpSp>
              <p:nvGrpSpPr>
                <p:cNvPr id="881" name="Group 880">
                  <a:extLst>
                    <a:ext uri="{FF2B5EF4-FFF2-40B4-BE49-F238E27FC236}">
                      <a16:creationId xmlns:a16="http://schemas.microsoft.com/office/drawing/2014/main" id="{230378D1-26BA-6EDB-3150-7117E72848B4}"/>
                    </a:ext>
                  </a:extLst>
                </p:cNvPr>
                <p:cNvGrpSpPr/>
                <p:nvPr/>
              </p:nvGrpSpPr>
              <p:grpSpPr>
                <a:xfrm>
                  <a:off x="4002139" y="3023898"/>
                  <a:ext cx="2520209" cy="593590"/>
                  <a:chOff x="4707389" y="4771497"/>
                  <a:chExt cx="2520209" cy="593590"/>
                </a:xfrm>
                <a:grpFill/>
              </p:grpSpPr>
              <p:grpSp>
                <p:nvGrpSpPr>
                  <p:cNvPr id="896" name="Group 895">
                    <a:extLst>
                      <a:ext uri="{FF2B5EF4-FFF2-40B4-BE49-F238E27FC236}">
                        <a16:creationId xmlns:a16="http://schemas.microsoft.com/office/drawing/2014/main" id="{6040BC30-3E3A-02CB-6C70-82550D908C49}"/>
                      </a:ext>
                    </a:extLst>
                  </p:cNvPr>
                  <p:cNvGrpSpPr/>
                  <p:nvPr/>
                </p:nvGrpSpPr>
                <p:grpSpPr>
                  <a:xfrm>
                    <a:off x="5185090" y="4771497"/>
                    <a:ext cx="2042508" cy="593590"/>
                    <a:chOff x="4718835" y="4785716"/>
                    <a:chExt cx="3009154" cy="914400"/>
                  </a:xfrm>
                  <a:grpFill/>
                </p:grpSpPr>
                <p:pic>
                  <p:nvPicPr>
                    <p:cNvPr id="898" name="Graphic 897" descr="School girl with solid fill">
                      <a:extLst>
                        <a:ext uri="{FF2B5EF4-FFF2-40B4-BE49-F238E27FC236}">
                          <a16:creationId xmlns:a16="http://schemas.microsoft.com/office/drawing/2014/main" id="{3B19FC51-BFBE-835A-9EA6-0C5C4B72D76B}"/>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8835" y="4785716"/>
                      <a:ext cx="914401" cy="914400"/>
                    </a:xfrm>
                    <a:prstGeom prst="rect">
                      <a:avLst/>
                    </a:prstGeom>
                  </p:spPr>
                </p:pic>
                <p:pic>
                  <p:nvPicPr>
                    <p:cNvPr id="899" name="Graphic 898" descr="School boy with solid fill">
                      <a:extLst>
                        <a:ext uri="{FF2B5EF4-FFF2-40B4-BE49-F238E27FC236}">
                          <a16:creationId xmlns:a16="http://schemas.microsoft.com/office/drawing/2014/main" id="{C415DBB0-FF3E-5485-A8C5-693EB6B1E310}"/>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14321" y="4785716"/>
                      <a:ext cx="914400" cy="914400"/>
                    </a:xfrm>
                    <a:prstGeom prst="rect">
                      <a:avLst/>
                    </a:prstGeom>
                  </p:spPr>
                </p:pic>
                <p:pic>
                  <p:nvPicPr>
                    <p:cNvPr id="900" name="Graphic 899" descr="School girl with solid fill">
                      <a:extLst>
                        <a:ext uri="{FF2B5EF4-FFF2-40B4-BE49-F238E27FC236}">
                          <a16:creationId xmlns:a16="http://schemas.microsoft.com/office/drawing/2014/main" id="{DC8D1D8C-3E2B-8EA5-0017-D1E71DF1A09E}"/>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18101" y="4785716"/>
                      <a:ext cx="914400" cy="914400"/>
                    </a:xfrm>
                    <a:prstGeom prst="rect">
                      <a:avLst/>
                    </a:prstGeom>
                  </p:spPr>
                </p:pic>
                <p:pic>
                  <p:nvPicPr>
                    <p:cNvPr id="901" name="Graphic 900" descr="School boy with solid fill">
                      <a:extLst>
                        <a:ext uri="{FF2B5EF4-FFF2-40B4-BE49-F238E27FC236}">
                          <a16:creationId xmlns:a16="http://schemas.microsoft.com/office/drawing/2014/main" id="{28547450-2137-1556-0444-965EA5464B27}"/>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813588" y="4785716"/>
                      <a:ext cx="914401" cy="914400"/>
                    </a:xfrm>
                    <a:prstGeom prst="rect">
                      <a:avLst/>
                    </a:prstGeom>
                  </p:spPr>
                </p:pic>
              </p:grpSp>
              <p:pic>
                <p:nvPicPr>
                  <p:cNvPr id="897" name="Graphic 896" descr="School boy with solid fill">
                    <a:extLst>
                      <a:ext uri="{FF2B5EF4-FFF2-40B4-BE49-F238E27FC236}">
                        <a16:creationId xmlns:a16="http://schemas.microsoft.com/office/drawing/2014/main" id="{5A3574EE-2345-C032-9AA1-68F62B9FE3B2}"/>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7389" y="4771497"/>
                    <a:ext cx="620663" cy="593590"/>
                  </a:xfrm>
                  <a:prstGeom prst="rect">
                    <a:avLst/>
                  </a:prstGeom>
                </p:spPr>
              </p:pic>
            </p:grpSp>
            <p:grpSp>
              <p:nvGrpSpPr>
                <p:cNvPr id="882" name="Group 881">
                  <a:extLst>
                    <a:ext uri="{FF2B5EF4-FFF2-40B4-BE49-F238E27FC236}">
                      <a16:creationId xmlns:a16="http://schemas.microsoft.com/office/drawing/2014/main" id="{6E0F9267-E781-2FE0-3F08-C5A63501DCC1}"/>
                    </a:ext>
                  </a:extLst>
                </p:cNvPr>
                <p:cNvGrpSpPr/>
                <p:nvPr/>
              </p:nvGrpSpPr>
              <p:grpSpPr>
                <a:xfrm>
                  <a:off x="4002139" y="3550839"/>
                  <a:ext cx="2520209" cy="593590"/>
                  <a:chOff x="4707389" y="4771497"/>
                  <a:chExt cx="2520209" cy="593590"/>
                </a:xfrm>
                <a:grpFill/>
              </p:grpSpPr>
              <p:grpSp>
                <p:nvGrpSpPr>
                  <p:cNvPr id="890" name="Group 889">
                    <a:extLst>
                      <a:ext uri="{FF2B5EF4-FFF2-40B4-BE49-F238E27FC236}">
                        <a16:creationId xmlns:a16="http://schemas.microsoft.com/office/drawing/2014/main" id="{EC122513-C333-DEBF-03CB-C37B9474332C}"/>
                      </a:ext>
                    </a:extLst>
                  </p:cNvPr>
                  <p:cNvGrpSpPr/>
                  <p:nvPr/>
                </p:nvGrpSpPr>
                <p:grpSpPr>
                  <a:xfrm>
                    <a:off x="5185090" y="4771497"/>
                    <a:ext cx="2042508" cy="593590"/>
                    <a:chOff x="4718835" y="4785716"/>
                    <a:chExt cx="3009154" cy="914400"/>
                  </a:xfrm>
                  <a:grpFill/>
                </p:grpSpPr>
                <p:pic>
                  <p:nvPicPr>
                    <p:cNvPr id="892" name="Graphic 891" descr="School girl with solid fill">
                      <a:extLst>
                        <a:ext uri="{FF2B5EF4-FFF2-40B4-BE49-F238E27FC236}">
                          <a16:creationId xmlns:a16="http://schemas.microsoft.com/office/drawing/2014/main" id="{0EEC3520-F80F-A00F-2348-AE36F97BB9EB}"/>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8835" y="4785716"/>
                      <a:ext cx="914401" cy="914400"/>
                    </a:xfrm>
                    <a:prstGeom prst="rect">
                      <a:avLst/>
                    </a:prstGeom>
                  </p:spPr>
                </p:pic>
                <p:pic>
                  <p:nvPicPr>
                    <p:cNvPr id="893" name="Graphic 892" descr="School boy with solid fill">
                      <a:extLst>
                        <a:ext uri="{FF2B5EF4-FFF2-40B4-BE49-F238E27FC236}">
                          <a16:creationId xmlns:a16="http://schemas.microsoft.com/office/drawing/2014/main" id="{2AAEAD6A-F7D5-A14E-4E55-F1ED780C4622}"/>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14321" y="4785716"/>
                      <a:ext cx="914400" cy="914400"/>
                    </a:xfrm>
                    <a:prstGeom prst="rect">
                      <a:avLst/>
                    </a:prstGeom>
                  </p:spPr>
                </p:pic>
                <p:pic>
                  <p:nvPicPr>
                    <p:cNvPr id="894" name="Graphic 893" descr="School girl with solid fill">
                      <a:extLst>
                        <a:ext uri="{FF2B5EF4-FFF2-40B4-BE49-F238E27FC236}">
                          <a16:creationId xmlns:a16="http://schemas.microsoft.com/office/drawing/2014/main" id="{B0B03853-34BC-C796-A435-133DFC3EBE9B}"/>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18101" y="4785716"/>
                      <a:ext cx="914400" cy="914400"/>
                    </a:xfrm>
                    <a:prstGeom prst="rect">
                      <a:avLst/>
                    </a:prstGeom>
                  </p:spPr>
                </p:pic>
                <p:pic>
                  <p:nvPicPr>
                    <p:cNvPr id="895" name="Graphic 894" descr="School boy with solid fill">
                      <a:extLst>
                        <a:ext uri="{FF2B5EF4-FFF2-40B4-BE49-F238E27FC236}">
                          <a16:creationId xmlns:a16="http://schemas.microsoft.com/office/drawing/2014/main" id="{BCD0B754-304E-E7AB-7122-7284375BDDA3}"/>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813588" y="4785716"/>
                      <a:ext cx="914401" cy="914400"/>
                    </a:xfrm>
                    <a:prstGeom prst="rect">
                      <a:avLst/>
                    </a:prstGeom>
                  </p:spPr>
                </p:pic>
              </p:grpSp>
              <p:pic>
                <p:nvPicPr>
                  <p:cNvPr id="891" name="Graphic 890" descr="School boy with solid fill">
                    <a:extLst>
                      <a:ext uri="{FF2B5EF4-FFF2-40B4-BE49-F238E27FC236}">
                        <a16:creationId xmlns:a16="http://schemas.microsoft.com/office/drawing/2014/main" id="{C1C52B5A-D3DC-FFA0-1A10-C01A87112BF8}"/>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7389" y="4771497"/>
                    <a:ext cx="620663" cy="593590"/>
                  </a:xfrm>
                  <a:prstGeom prst="rect">
                    <a:avLst/>
                  </a:prstGeom>
                </p:spPr>
              </p:pic>
            </p:grpSp>
            <p:grpSp>
              <p:nvGrpSpPr>
                <p:cNvPr id="883" name="Group 882">
                  <a:extLst>
                    <a:ext uri="{FF2B5EF4-FFF2-40B4-BE49-F238E27FC236}">
                      <a16:creationId xmlns:a16="http://schemas.microsoft.com/office/drawing/2014/main" id="{06BDEA50-E5FE-568B-CEA6-2104635F3410}"/>
                    </a:ext>
                  </a:extLst>
                </p:cNvPr>
                <p:cNvGrpSpPr/>
                <p:nvPr/>
              </p:nvGrpSpPr>
              <p:grpSpPr>
                <a:xfrm>
                  <a:off x="4002137" y="4079385"/>
                  <a:ext cx="2520209" cy="593590"/>
                  <a:chOff x="4707389" y="4771497"/>
                  <a:chExt cx="2520209" cy="593590"/>
                </a:xfrm>
                <a:grpFill/>
              </p:grpSpPr>
              <p:grpSp>
                <p:nvGrpSpPr>
                  <p:cNvPr id="884" name="Group 883">
                    <a:extLst>
                      <a:ext uri="{FF2B5EF4-FFF2-40B4-BE49-F238E27FC236}">
                        <a16:creationId xmlns:a16="http://schemas.microsoft.com/office/drawing/2014/main" id="{ABF45DA9-9AE2-C0AC-FBA6-9097E7D608B4}"/>
                      </a:ext>
                    </a:extLst>
                  </p:cNvPr>
                  <p:cNvGrpSpPr/>
                  <p:nvPr/>
                </p:nvGrpSpPr>
                <p:grpSpPr>
                  <a:xfrm>
                    <a:off x="5185090" y="4771497"/>
                    <a:ext cx="2042508" cy="593590"/>
                    <a:chOff x="4718835" y="4785716"/>
                    <a:chExt cx="3009154" cy="914400"/>
                  </a:xfrm>
                  <a:grpFill/>
                </p:grpSpPr>
                <p:pic>
                  <p:nvPicPr>
                    <p:cNvPr id="886" name="Graphic 885" descr="School girl with solid fill">
                      <a:extLst>
                        <a:ext uri="{FF2B5EF4-FFF2-40B4-BE49-F238E27FC236}">
                          <a16:creationId xmlns:a16="http://schemas.microsoft.com/office/drawing/2014/main" id="{81A76494-417E-C1A5-48E0-40A2F594979B}"/>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8835" y="4785716"/>
                      <a:ext cx="914401" cy="914400"/>
                    </a:xfrm>
                    <a:prstGeom prst="rect">
                      <a:avLst/>
                    </a:prstGeom>
                  </p:spPr>
                </p:pic>
                <p:pic>
                  <p:nvPicPr>
                    <p:cNvPr id="887" name="Graphic 886" descr="School boy with solid fill">
                      <a:extLst>
                        <a:ext uri="{FF2B5EF4-FFF2-40B4-BE49-F238E27FC236}">
                          <a16:creationId xmlns:a16="http://schemas.microsoft.com/office/drawing/2014/main" id="{68431BC2-E711-94D0-49B7-48DAC48EEE9D}"/>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14321" y="4785716"/>
                      <a:ext cx="914400" cy="914400"/>
                    </a:xfrm>
                    <a:prstGeom prst="rect">
                      <a:avLst/>
                    </a:prstGeom>
                  </p:spPr>
                </p:pic>
                <p:pic>
                  <p:nvPicPr>
                    <p:cNvPr id="888" name="Graphic 887" descr="School girl with solid fill">
                      <a:extLst>
                        <a:ext uri="{FF2B5EF4-FFF2-40B4-BE49-F238E27FC236}">
                          <a16:creationId xmlns:a16="http://schemas.microsoft.com/office/drawing/2014/main" id="{E2702047-91D6-4375-2F5E-5C5C3290191C}"/>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18101" y="4785716"/>
                      <a:ext cx="914400" cy="914400"/>
                    </a:xfrm>
                    <a:prstGeom prst="rect">
                      <a:avLst/>
                    </a:prstGeom>
                  </p:spPr>
                </p:pic>
                <p:pic>
                  <p:nvPicPr>
                    <p:cNvPr id="889" name="Graphic 888" descr="School boy with solid fill">
                      <a:extLst>
                        <a:ext uri="{FF2B5EF4-FFF2-40B4-BE49-F238E27FC236}">
                          <a16:creationId xmlns:a16="http://schemas.microsoft.com/office/drawing/2014/main" id="{EC3A8B50-F5FE-C3BB-8A04-A24AA3F9FE8B}"/>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813588" y="4785716"/>
                      <a:ext cx="914401" cy="914400"/>
                    </a:xfrm>
                    <a:prstGeom prst="rect">
                      <a:avLst/>
                    </a:prstGeom>
                  </p:spPr>
                </p:pic>
              </p:grpSp>
              <p:pic>
                <p:nvPicPr>
                  <p:cNvPr id="885" name="Graphic 884" descr="School boy with solid fill">
                    <a:extLst>
                      <a:ext uri="{FF2B5EF4-FFF2-40B4-BE49-F238E27FC236}">
                        <a16:creationId xmlns:a16="http://schemas.microsoft.com/office/drawing/2014/main" id="{395E3DB0-6191-25FC-8655-F3DFE608CD88}"/>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7389" y="4771497"/>
                    <a:ext cx="620663" cy="593590"/>
                  </a:xfrm>
                  <a:prstGeom prst="rect">
                    <a:avLst/>
                  </a:prstGeom>
                </p:spPr>
              </p:pic>
            </p:grpSp>
          </p:grpSp>
        </p:grpSp>
      </p:grpSp>
      <p:sp>
        <p:nvSpPr>
          <p:cNvPr id="1315" name="TextBox 1314">
            <a:extLst>
              <a:ext uri="{FF2B5EF4-FFF2-40B4-BE49-F238E27FC236}">
                <a16:creationId xmlns:a16="http://schemas.microsoft.com/office/drawing/2014/main" id="{AA011442-926F-CCA1-9D6C-83600B6CF81B}"/>
              </a:ext>
            </a:extLst>
          </p:cNvPr>
          <p:cNvSpPr txBox="1"/>
          <p:nvPr/>
        </p:nvSpPr>
        <p:spPr>
          <a:xfrm>
            <a:off x="8202672" y="4009575"/>
            <a:ext cx="856182" cy="369332"/>
          </a:xfrm>
          <a:prstGeom prst="rect">
            <a:avLst/>
          </a:prstGeom>
          <a:noFill/>
        </p:spPr>
        <p:txBody>
          <a:bodyPr wrap="square" rtlCol="0">
            <a:spAutoFit/>
          </a:bodyPr>
          <a:lstStyle/>
          <a:p>
            <a:r>
              <a:rPr lang="en-GB" b="1" dirty="0">
                <a:solidFill>
                  <a:schemeClr val="accent1"/>
                </a:solidFill>
              </a:rPr>
              <a:t>66.5%</a:t>
            </a:r>
          </a:p>
        </p:txBody>
      </p:sp>
      <p:sp>
        <p:nvSpPr>
          <p:cNvPr id="1319" name="TextBox 1318">
            <a:extLst>
              <a:ext uri="{FF2B5EF4-FFF2-40B4-BE49-F238E27FC236}">
                <a16:creationId xmlns:a16="http://schemas.microsoft.com/office/drawing/2014/main" id="{F0668957-1D1B-A2B5-1CCE-B87590FAA0B7}"/>
              </a:ext>
            </a:extLst>
          </p:cNvPr>
          <p:cNvSpPr txBox="1"/>
          <p:nvPr/>
        </p:nvSpPr>
        <p:spPr>
          <a:xfrm>
            <a:off x="10264797" y="4000625"/>
            <a:ext cx="856182" cy="369332"/>
          </a:xfrm>
          <a:prstGeom prst="rect">
            <a:avLst/>
          </a:prstGeom>
          <a:noFill/>
        </p:spPr>
        <p:txBody>
          <a:bodyPr wrap="square" rtlCol="0">
            <a:spAutoFit/>
          </a:bodyPr>
          <a:lstStyle/>
          <a:p>
            <a:r>
              <a:rPr lang="en-GB" b="1" dirty="0">
                <a:solidFill>
                  <a:schemeClr val="accent1"/>
                </a:solidFill>
              </a:rPr>
              <a:t>50.4%</a:t>
            </a:r>
          </a:p>
        </p:txBody>
      </p:sp>
      <p:sp>
        <p:nvSpPr>
          <p:cNvPr id="1618" name="TextBox 1617">
            <a:extLst>
              <a:ext uri="{FF2B5EF4-FFF2-40B4-BE49-F238E27FC236}">
                <a16:creationId xmlns:a16="http://schemas.microsoft.com/office/drawing/2014/main" id="{85A1F95C-9B18-06DA-C1CD-410746D9F1B3}"/>
              </a:ext>
            </a:extLst>
          </p:cNvPr>
          <p:cNvSpPr txBox="1"/>
          <p:nvPr/>
        </p:nvSpPr>
        <p:spPr>
          <a:xfrm>
            <a:off x="7789209" y="4369957"/>
            <a:ext cx="1871053" cy="577081"/>
          </a:xfrm>
          <a:prstGeom prst="rect">
            <a:avLst/>
          </a:prstGeom>
          <a:noFill/>
        </p:spPr>
        <p:txBody>
          <a:bodyPr wrap="square" rtlCol="0">
            <a:spAutoFit/>
          </a:bodyPr>
          <a:lstStyle/>
          <a:p>
            <a:r>
              <a:rPr lang="en-GB" sz="1050" dirty="0">
                <a:solidFill>
                  <a:schemeClr val="accent1"/>
                </a:solidFill>
              </a:rPr>
              <a:t>This compares to </a:t>
            </a:r>
            <a:r>
              <a:rPr lang="en-GB" sz="1050" b="1" dirty="0">
                <a:solidFill>
                  <a:schemeClr val="accent1"/>
                </a:solidFill>
              </a:rPr>
              <a:t>67.7% </a:t>
            </a:r>
            <a:r>
              <a:rPr lang="en-GB" sz="1050" dirty="0">
                <a:solidFill>
                  <a:schemeClr val="accent1"/>
                </a:solidFill>
              </a:rPr>
              <a:t>for the </a:t>
            </a:r>
            <a:r>
              <a:rPr lang="en-GB" sz="1050" b="1" dirty="0">
                <a:solidFill>
                  <a:schemeClr val="accent1"/>
                </a:solidFill>
              </a:rPr>
              <a:t>East of England</a:t>
            </a:r>
            <a:r>
              <a:rPr lang="en-GB" sz="1050" dirty="0">
                <a:solidFill>
                  <a:schemeClr val="accent1"/>
                </a:solidFill>
              </a:rPr>
              <a:t> and </a:t>
            </a:r>
            <a:r>
              <a:rPr lang="en-GB" sz="1050" b="1" dirty="0">
                <a:solidFill>
                  <a:schemeClr val="accent1"/>
                </a:solidFill>
              </a:rPr>
              <a:t>67.2% nationally.</a:t>
            </a:r>
          </a:p>
        </p:txBody>
      </p:sp>
      <p:sp>
        <p:nvSpPr>
          <p:cNvPr id="1621" name="TextBox 1620">
            <a:extLst>
              <a:ext uri="{FF2B5EF4-FFF2-40B4-BE49-F238E27FC236}">
                <a16:creationId xmlns:a16="http://schemas.microsoft.com/office/drawing/2014/main" id="{31001C77-A9F1-F034-041F-7B420D5AE8D9}"/>
              </a:ext>
            </a:extLst>
          </p:cNvPr>
          <p:cNvSpPr txBox="1"/>
          <p:nvPr/>
        </p:nvSpPr>
        <p:spPr>
          <a:xfrm>
            <a:off x="9945198" y="4362197"/>
            <a:ext cx="1871052" cy="577081"/>
          </a:xfrm>
          <a:prstGeom prst="rect">
            <a:avLst/>
          </a:prstGeom>
          <a:noFill/>
        </p:spPr>
        <p:txBody>
          <a:bodyPr wrap="square" rtlCol="0">
            <a:spAutoFit/>
          </a:bodyPr>
          <a:lstStyle/>
          <a:p>
            <a:r>
              <a:rPr lang="en-GB" sz="1050" dirty="0">
                <a:solidFill>
                  <a:schemeClr val="accent1"/>
                </a:solidFill>
              </a:rPr>
              <a:t>This compares to </a:t>
            </a:r>
            <a:r>
              <a:rPr lang="en-GB" sz="1050" b="1" dirty="0">
                <a:solidFill>
                  <a:schemeClr val="accent1"/>
                </a:solidFill>
              </a:rPr>
              <a:t>48.6%</a:t>
            </a:r>
            <a:r>
              <a:rPr lang="en-GB" sz="1050" dirty="0">
                <a:solidFill>
                  <a:schemeClr val="accent1"/>
                </a:solidFill>
              </a:rPr>
              <a:t> for the </a:t>
            </a:r>
            <a:r>
              <a:rPr lang="en-GB" sz="1050" b="1" dirty="0">
                <a:solidFill>
                  <a:schemeClr val="accent1"/>
                </a:solidFill>
              </a:rPr>
              <a:t>East of England</a:t>
            </a:r>
            <a:r>
              <a:rPr lang="en-GB" sz="1050" dirty="0">
                <a:solidFill>
                  <a:schemeClr val="accent1"/>
                </a:solidFill>
              </a:rPr>
              <a:t> and </a:t>
            </a:r>
            <a:r>
              <a:rPr lang="en-GB" sz="1050" b="1" dirty="0">
                <a:solidFill>
                  <a:schemeClr val="accent1"/>
                </a:solidFill>
              </a:rPr>
              <a:t>51.6% nationally</a:t>
            </a:r>
            <a:r>
              <a:rPr lang="en-GB" sz="1050" dirty="0">
                <a:solidFill>
                  <a:schemeClr val="accent1"/>
                </a:solidFill>
              </a:rPr>
              <a:t>.</a:t>
            </a:r>
          </a:p>
        </p:txBody>
      </p:sp>
      <p:sp>
        <p:nvSpPr>
          <p:cNvPr id="1623" name="TextBox 1622">
            <a:extLst>
              <a:ext uri="{FF2B5EF4-FFF2-40B4-BE49-F238E27FC236}">
                <a16:creationId xmlns:a16="http://schemas.microsoft.com/office/drawing/2014/main" id="{3E103039-C32D-066C-C1FF-68DE29ED74AE}"/>
              </a:ext>
            </a:extLst>
          </p:cNvPr>
          <p:cNvSpPr txBox="1"/>
          <p:nvPr/>
        </p:nvSpPr>
        <p:spPr>
          <a:xfrm>
            <a:off x="5039107" y="4364963"/>
            <a:ext cx="1616695" cy="738664"/>
          </a:xfrm>
          <a:prstGeom prst="rect">
            <a:avLst/>
          </a:prstGeom>
          <a:noFill/>
        </p:spPr>
        <p:txBody>
          <a:bodyPr wrap="square" rtlCol="0">
            <a:spAutoFit/>
          </a:bodyPr>
          <a:lstStyle/>
          <a:p>
            <a:r>
              <a:rPr lang="en-GB" sz="1050" dirty="0">
                <a:solidFill>
                  <a:schemeClr val="accent1"/>
                </a:solidFill>
              </a:rPr>
              <a:t>BLMK compares to </a:t>
            </a:r>
            <a:r>
              <a:rPr lang="en-GB" sz="1050" b="1" dirty="0">
                <a:solidFill>
                  <a:schemeClr val="accent1"/>
                </a:solidFill>
              </a:rPr>
              <a:t>84.7% </a:t>
            </a:r>
            <a:r>
              <a:rPr lang="en-GB" sz="1050" dirty="0">
                <a:solidFill>
                  <a:schemeClr val="accent1"/>
                </a:solidFill>
              </a:rPr>
              <a:t>for the </a:t>
            </a:r>
            <a:r>
              <a:rPr lang="en-GB" sz="1050" b="1" dirty="0">
                <a:solidFill>
                  <a:schemeClr val="accent1"/>
                </a:solidFill>
              </a:rPr>
              <a:t>East of England </a:t>
            </a:r>
            <a:r>
              <a:rPr lang="en-GB" sz="1050" dirty="0">
                <a:solidFill>
                  <a:schemeClr val="accent1"/>
                </a:solidFill>
              </a:rPr>
              <a:t>and </a:t>
            </a:r>
            <a:r>
              <a:rPr lang="en-GB" sz="1050" b="1" dirty="0">
                <a:solidFill>
                  <a:schemeClr val="accent1"/>
                </a:solidFill>
              </a:rPr>
              <a:t>79.2%</a:t>
            </a:r>
            <a:r>
              <a:rPr lang="en-GB" sz="1050" dirty="0">
                <a:solidFill>
                  <a:schemeClr val="accent1"/>
                </a:solidFill>
              </a:rPr>
              <a:t> for England.</a:t>
            </a:r>
            <a:endParaRPr lang="en-GB" sz="1200" dirty="0">
              <a:solidFill>
                <a:schemeClr val="accent1"/>
              </a:solidFill>
            </a:endParaRPr>
          </a:p>
        </p:txBody>
      </p:sp>
      <p:sp>
        <p:nvSpPr>
          <p:cNvPr id="1775" name="Rectangle: Rounded Corners 1774">
            <a:extLst>
              <a:ext uri="{FF2B5EF4-FFF2-40B4-BE49-F238E27FC236}">
                <a16:creationId xmlns:a16="http://schemas.microsoft.com/office/drawing/2014/main" id="{1D9CF2B5-63D2-2754-A8E5-DC2A698067E3}"/>
              </a:ext>
            </a:extLst>
          </p:cNvPr>
          <p:cNvSpPr/>
          <p:nvPr/>
        </p:nvSpPr>
        <p:spPr>
          <a:xfrm>
            <a:off x="7680176" y="1614640"/>
            <a:ext cx="4087262" cy="343615"/>
          </a:xfrm>
          <a:prstGeom prst="roundRect">
            <a:avLst/>
          </a:prstGeom>
          <a:solidFill>
            <a:schemeClr val="accent3">
              <a:lumMod val="20000"/>
              <a:lumOff val="80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dirty="0">
                <a:solidFill>
                  <a:schemeClr val="accent1"/>
                </a:solidFill>
                <a:latin typeface="Arial" panose="020B0604020202020204" pitchFamily="34" charset="0"/>
              </a:rPr>
              <a:t>School readiness- end of Reception</a:t>
            </a:r>
          </a:p>
        </p:txBody>
      </p:sp>
      <p:sp>
        <p:nvSpPr>
          <p:cNvPr id="1776" name="Rectangle: Rounded Corners 1775">
            <a:extLst>
              <a:ext uri="{FF2B5EF4-FFF2-40B4-BE49-F238E27FC236}">
                <a16:creationId xmlns:a16="http://schemas.microsoft.com/office/drawing/2014/main" id="{3E326E20-9A80-C0C5-B9CF-9DE07B603E68}"/>
              </a:ext>
            </a:extLst>
          </p:cNvPr>
          <p:cNvSpPr/>
          <p:nvPr/>
        </p:nvSpPr>
        <p:spPr>
          <a:xfrm>
            <a:off x="4232527" y="1614640"/>
            <a:ext cx="3097811" cy="309445"/>
          </a:xfrm>
          <a:prstGeom prst="roundRect">
            <a:avLst/>
          </a:prstGeom>
          <a:solidFill>
            <a:schemeClr val="accent3">
              <a:lumMod val="20000"/>
              <a:lumOff val="80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dirty="0">
                <a:solidFill>
                  <a:schemeClr val="accent1"/>
                </a:solidFill>
                <a:latin typeface="Arial" panose="020B0604020202020204" pitchFamily="34" charset="0"/>
              </a:rPr>
              <a:t>Development at 2-2.5y</a:t>
            </a:r>
          </a:p>
        </p:txBody>
      </p:sp>
      <p:sp>
        <p:nvSpPr>
          <p:cNvPr id="7" name="Rectangle: Rounded Corners 6">
            <a:extLst>
              <a:ext uri="{FF2B5EF4-FFF2-40B4-BE49-F238E27FC236}">
                <a16:creationId xmlns:a16="http://schemas.microsoft.com/office/drawing/2014/main" id="{911AB9D9-9DAF-9669-D820-879CE4F0A051}"/>
              </a:ext>
            </a:extLst>
          </p:cNvPr>
          <p:cNvSpPr/>
          <p:nvPr/>
        </p:nvSpPr>
        <p:spPr>
          <a:xfrm>
            <a:off x="145894" y="1615474"/>
            <a:ext cx="3636315" cy="2034034"/>
          </a:xfrm>
          <a:prstGeom prst="round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b="1" dirty="0">
                <a:solidFill>
                  <a:schemeClr val="accent1"/>
                </a:solidFill>
                <a:latin typeface="Arial" panose="020B0604020202020204" pitchFamily="34" charset="0"/>
              </a:rPr>
              <a:t>Context</a:t>
            </a:r>
          </a:p>
          <a:p>
            <a:pPr marL="171450" indent="-171450" algn="l">
              <a:buFont typeface="Courier New" panose="02070309020205020404" pitchFamily="49" charset="0"/>
              <a:buChar char="o"/>
            </a:pPr>
            <a:r>
              <a:rPr lang="en-GB" sz="900" b="0" i="0" dirty="0">
                <a:solidFill>
                  <a:schemeClr val="accent1"/>
                </a:solidFill>
                <a:effectLst/>
                <a:latin typeface="Arial" panose="020B0604020202020204" pitchFamily="34" charset="0"/>
              </a:rPr>
              <a:t>Good level of development is a key measure of early years development across a wide range of developmental areas.</a:t>
            </a:r>
          </a:p>
          <a:p>
            <a:pPr algn="l"/>
            <a:endParaRPr lang="en-GB" sz="900" dirty="0">
              <a:solidFill>
                <a:schemeClr val="accent1"/>
              </a:solidFill>
              <a:latin typeface="Arial" panose="020B0604020202020204" pitchFamily="34" charset="0"/>
            </a:endParaRPr>
          </a:p>
          <a:p>
            <a:pPr marL="171450" indent="-171450" algn="l">
              <a:buFont typeface="Courier New" panose="02070309020205020404" pitchFamily="49" charset="0"/>
              <a:buChar char="o"/>
            </a:pPr>
            <a:r>
              <a:rPr lang="en-GB" sz="900" b="0" i="0" dirty="0">
                <a:solidFill>
                  <a:schemeClr val="accent1"/>
                </a:solidFill>
                <a:effectLst/>
                <a:latin typeface="Arial" panose="020B0604020202020204" pitchFamily="34" charset="0"/>
              </a:rPr>
              <a:t>Children from poorer backgrounds are at risk of slower development and the evidence shows that differences by social background emerge early in life. F</a:t>
            </a:r>
            <a:r>
              <a:rPr lang="en-GB" sz="900" dirty="0">
                <a:solidFill>
                  <a:schemeClr val="accent1"/>
                </a:solidFill>
                <a:latin typeface="Arial" panose="020B0604020202020204" pitchFamily="34" charset="0"/>
              </a:rPr>
              <a:t>ree school meal eligibility (FSM) is an indicator of this and has been included here to show to differences in outcomes for this group.</a:t>
            </a:r>
          </a:p>
        </p:txBody>
      </p:sp>
      <p:sp>
        <p:nvSpPr>
          <p:cNvPr id="8" name="Rectangle: Rounded Corners 7">
            <a:extLst>
              <a:ext uri="{FF2B5EF4-FFF2-40B4-BE49-F238E27FC236}">
                <a16:creationId xmlns:a16="http://schemas.microsoft.com/office/drawing/2014/main" id="{08884F01-7F3E-8BDD-FBA7-350872B05EDE}"/>
              </a:ext>
            </a:extLst>
          </p:cNvPr>
          <p:cNvSpPr/>
          <p:nvPr/>
        </p:nvSpPr>
        <p:spPr>
          <a:xfrm>
            <a:off x="145893" y="3963538"/>
            <a:ext cx="3636315" cy="1604253"/>
          </a:xfrm>
          <a:prstGeom prst="round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b="1" dirty="0">
                <a:solidFill>
                  <a:schemeClr val="accent1"/>
                </a:solidFill>
                <a:latin typeface="Arial" panose="020B0604020202020204" pitchFamily="34" charset="0"/>
              </a:rPr>
              <a:t>Summary</a:t>
            </a:r>
          </a:p>
          <a:p>
            <a:pPr marL="171450" indent="-171450" algn="l">
              <a:buFont typeface="Courier New" panose="02070309020205020404" pitchFamily="49" charset="0"/>
              <a:buChar char="o"/>
            </a:pPr>
            <a:r>
              <a:rPr lang="en-GB" sz="900" dirty="0">
                <a:solidFill>
                  <a:schemeClr val="accent1"/>
                </a:solidFill>
                <a:latin typeface="Arial" panose="020B0604020202020204" pitchFamily="34" charset="0"/>
              </a:rPr>
              <a:t>Roughly 1 in 5 pupils across BLMK are eligible for free school meals. </a:t>
            </a:r>
          </a:p>
          <a:p>
            <a:pPr algn="l"/>
            <a:endParaRPr lang="en-GB" sz="900" dirty="0">
              <a:solidFill>
                <a:schemeClr val="accent1"/>
              </a:solidFill>
              <a:latin typeface="Arial" panose="020B0604020202020204" pitchFamily="34" charset="0"/>
            </a:endParaRPr>
          </a:p>
          <a:p>
            <a:pPr marL="171450" indent="-171450" algn="l">
              <a:buFont typeface="Courier New" panose="02070309020205020404" pitchFamily="49" charset="0"/>
              <a:buChar char="o"/>
            </a:pPr>
            <a:r>
              <a:rPr lang="en-GB" sz="900" dirty="0">
                <a:solidFill>
                  <a:schemeClr val="accent1"/>
                </a:solidFill>
                <a:latin typeface="Arial" panose="020B0604020202020204" pitchFamily="34" charset="0"/>
              </a:rPr>
              <a:t>In this group, less than half are reaching a good level of development compared to 66.5% overall. </a:t>
            </a:r>
          </a:p>
          <a:p>
            <a:pPr algn="l"/>
            <a:endParaRPr lang="en-GB" sz="900" dirty="0">
              <a:solidFill>
                <a:schemeClr val="accent1"/>
              </a:solidFill>
              <a:latin typeface="Arial" panose="020B0604020202020204" pitchFamily="34" charset="0"/>
            </a:endParaRPr>
          </a:p>
        </p:txBody>
      </p:sp>
      <p:grpSp>
        <p:nvGrpSpPr>
          <p:cNvPr id="492" name="Group 491">
            <a:extLst>
              <a:ext uri="{FF2B5EF4-FFF2-40B4-BE49-F238E27FC236}">
                <a16:creationId xmlns:a16="http://schemas.microsoft.com/office/drawing/2014/main" id="{4FEFA36B-CE13-3F54-8C92-DCF521A57604}"/>
              </a:ext>
            </a:extLst>
          </p:cNvPr>
          <p:cNvGrpSpPr/>
          <p:nvPr/>
        </p:nvGrpSpPr>
        <p:grpSpPr>
          <a:xfrm>
            <a:off x="5098091" y="2671351"/>
            <a:ext cx="1259604" cy="1341460"/>
            <a:chOff x="3062134" y="4195252"/>
            <a:chExt cx="1776928" cy="1892403"/>
          </a:xfrm>
        </p:grpSpPr>
        <p:grpSp>
          <p:nvGrpSpPr>
            <p:cNvPr id="493" name="Group 492">
              <a:extLst>
                <a:ext uri="{FF2B5EF4-FFF2-40B4-BE49-F238E27FC236}">
                  <a16:creationId xmlns:a16="http://schemas.microsoft.com/office/drawing/2014/main" id="{E5EACB60-D068-D059-3940-DA6AA8D6573C}"/>
                </a:ext>
              </a:extLst>
            </p:cNvPr>
            <p:cNvGrpSpPr/>
            <p:nvPr/>
          </p:nvGrpSpPr>
          <p:grpSpPr>
            <a:xfrm>
              <a:off x="3062134" y="4195252"/>
              <a:ext cx="914400" cy="1892403"/>
              <a:chOff x="4117737" y="1619940"/>
              <a:chExt cx="2022067" cy="4184783"/>
            </a:xfrm>
          </p:grpSpPr>
          <p:grpSp>
            <p:nvGrpSpPr>
              <p:cNvPr id="833" name="Group 832">
                <a:extLst>
                  <a:ext uri="{FF2B5EF4-FFF2-40B4-BE49-F238E27FC236}">
                    <a16:creationId xmlns:a16="http://schemas.microsoft.com/office/drawing/2014/main" id="{8AA65F29-E8CA-BAED-6AE6-54D2C55F8734}"/>
                  </a:ext>
                </a:extLst>
              </p:cNvPr>
              <p:cNvGrpSpPr/>
              <p:nvPr/>
            </p:nvGrpSpPr>
            <p:grpSpPr>
              <a:xfrm>
                <a:off x="4117737" y="1619940"/>
                <a:ext cx="2022067" cy="2126605"/>
                <a:chOff x="4002137" y="2022474"/>
                <a:chExt cx="2520211" cy="2650501"/>
              </a:xfrm>
            </p:grpSpPr>
            <p:grpSp>
              <p:nvGrpSpPr>
                <p:cNvPr id="870" name="Group 869">
                  <a:extLst>
                    <a:ext uri="{FF2B5EF4-FFF2-40B4-BE49-F238E27FC236}">
                      <a16:creationId xmlns:a16="http://schemas.microsoft.com/office/drawing/2014/main" id="{8E56A241-8EC8-42DC-209A-324F64FE3235}"/>
                    </a:ext>
                  </a:extLst>
                </p:cNvPr>
                <p:cNvGrpSpPr/>
                <p:nvPr/>
              </p:nvGrpSpPr>
              <p:grpSpPr>
                <a:xfrm>
                  <a:off x="4002139" y="2022474"/>
                  <a:ext cx="2520209" cy="593590"/>
                  <a:chOff x="4707389" y="4771497"/>
                  <a:chExt cx="2520209" cy="593590"/>
                </a:xfrm>
                <a:solidFill>
                  <a:schemeClr val="bg1">
                    <a:lumMod val="65000"/>
                  </a:schemeClr>
                </a:solidFill>
              </p:grpSpPr>
              <p:grpSp>
                <p:nvGrpSpPr>
                  <p:cNvPr id="1302" name="Group 1301">
                    <a:extLst>
                      <a:ext uri="{FF2B5EF4-FFF2-40B4-BE49-F238E27FC236}">
                        <a16:creationId xmlns:a16="http://schemas.microsoft.com/office/drawing/2014/main" id="{204F8D5B-C3C8-09C8-D124-4AC54CF2D428}"/>
                      </a:ext>
                    </a:extLst>
                  </p:cNvPr>
                  <p:cNvGrpSpPr/>
                  <p:nvPr/>
                </p:nvGrpSpPr>
                <p:grpSpPr>
                  <a:xfrm>
                    <a:off x="5185090" y="4771497"/>
                    <a:ext cx="2042508" cy="593590"/>
                    <a:chOff x="4718835" y="4785716"/>
                    <a:chExt cx="3009154" cy="914400"/>
                  </a:xfrm>
                  <a:grpFill/>
                </p:grpSpPr>
                <p:pic>
                  <p:nvPicPr>
                    <p:cNvPr id="1304" name="Graphic 1303" descr="School girl with solid fill">
                      <a:extLst>
                        <a:ext uri="{FF2B5EF4-FFF2-40B4-BE49-F238E27FC236}">
                          <a16:creationId xmlns:a16="http://schemas.microsoft.com/office/drawing/2014/main" id="{14ABDEEF-73CD-5304-96B6-D060F952E249}"/>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718835" y="4785716"/>
                      <a:ext cx="914401" cy="914400"/>
                    </a:xfrm>
                    <a:prstGeom prst="rect">
                      <a:avLst/>
                    </a:prstGeom>
                  </p:spPr>
                </p:pic>
                <p:pic>
                  <p:nvPicPr>
                    <p:cNvPr id="1305" name="Graphic 1304" descr="School boy with solid fill">
                      <a:extLst>
                        <a:ext uri="{FF2B5EF4-FFF2-40B4-BE49-F238E27FC236}">
                          <a16:creationId xmlns:a16="http://schemas.microsoft.com/office/drawing/2014/main" id="{4222670B-661C-1B7F-8A9D-FE3E65F26B9A}"/>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414321" y="4785716"/>
                      <a:ext cx="914400" cy="914400"/>
                    </a:xfrm>
                    <a:prstGeom prst="rect">
                      <a:avLst/>
                    </a:prstGeom>
                  </p:spPr>
                </p:pic>
                <p:pic>
                  <p:nvPicPr>
                    <p:cNvPr id="1306" name="Graphic 1305" descr="School girl with solid fill">
                      <a:extLst>
                        <a:ext uri="{FF2B5EF4-FFF2-40B4-BE49-F238E27FC236}">
                          <a16:creationId xmlns:a16="http://schemas.microsoft.com/office/drawing/2014/main" id="{58805316-13D4-2BF3-7433-9C8874F81554}"/>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118101" y="4785716"/>
                      <a:ext cx="914400" cy="914400"/>
                    </a:xfrm>
                    <a:prstGeom prst="rect">
                      <a:avLst/>
                    </a:prstGeom>
                  </p:spPr>
                </p:pic>
                <p:pic>
                  <p:nvPicPr>
                    <p:cNvPr id="1307" name="Graphic 1306" descr="School boy with solid fill">
                      <a:extLst>
                        <a:ext uri="{FF2B5EF4-FFF2-40B4-BE49-F238E27FC236}">
                          <a16:creationId xmlns:a16="http://schemas.microsoft.com/office/drawing/2014/main" id="{91A123DD-236F-703D-CFAB-A02AD912DF56}"/>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813588" y="4785716"/>
                      <a:ext cx="914401" cy="914400"/>
                    </a:xfrm>
                    <a:prstGeom prst="rect">
                      <a:avLst/>
                    </a:prstGeom>
                  </p:spPr>
                </p:pic>
              </p:grpSp>
              <p:pic>
                <p:nvPicPr>
                  <p:cNvPr id="1303" name="Graphic 1302" descr="School boy with solid fill">
                    <a:extLst>
                      <a:ext uri="{FF2B5EF4-FFF2-40B4-BE49-F238E27FC236}">
                        <a16:creationId xmlns:a16="http://schemas.microsoft.com/office/drawing/2014/main" id="{1C3E347B-B189-B3C9-1222-2337C604A247}"/>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707389" y="4771497"/>
                    <a:ext cx="620663" cy="593590"/>
                  </a:xfrm>
                  <a:prstGeom prst="rect">
                    <a:avLst/>
                  </a:prstGeom>
                </p:spPr>
              </p:pic>
            </p:grpSp>
            <p:grpSp>
              <p:nvGrpSpPr>
                <p:cNvPr id="871" name="Group 870">
                  <a:extLst>
                    <a:ext uri="{FF2B5EF4-FFF2-40B4-BE49-F238E27FC236}">
                      <a16:creationId xmlns:a16="http://schemas.microsoft.com/office/drawing/2014/main" id="{F0683A8C-078E-6FB6-89B7-55A95A1AAA0B}"/>
                    </a:ext>
                  </a:extLst>
                </p:cNvPr>
                <p:cNvGrpSpPr/>
                <p:nvPr/>
              </p:nvGrpSpPr>
              <p:grpSpPr>
                <a:xfrm>
                  <a:off x="4002139" y="2549415"/>
                  <a:ext cx="2520209" cy="593590"/>
                  <a:chOff x="4707389" y="4771497"/>
                  <a:chExt cx="2520209" cy="593590"/>
                </a:xfrm>
                <a:solidFill>
                  <a:schemeClr val="bg1">
                    <a:lumMod val="65000"/>
                  </a:schemeClr>
                </a:solidFill>
              </p:grpSpPr>
              <p:grpSp>
                <p:nvGrpSpPr>
                  <p:cNvPr id="1296" name="Group 1295">
                    <a:extLst>
                      <a:ext uri="{FF2B5EF4-FFF2-40B4-BE49-F238E27FC236}">
                        <a16:creationId xmlns:a16="http://schemas.microsoft.com/office/drawing/2014/main" id="{246791AB-FBD9-EF0A-7A8A-5F0718678308}"/>
                      </a:ext>
                    </a:extLst>
                  </p:cNvPr>
                  <p:cNvGrpSpPr/>
                  <p:nvPr/>
                </p:nvGrpSpPr>
                <p:grpSpPr>
                  <a:xfrm>
                    <a:off x="5185090" y="4771497"/>
                    <a:ext cx="2042508" cy="593590"/>
                    <a:chOff x="4718835" y="4785716"/>
                    <a:chExt cx="3009154" cy="914400"/>
                  </a:xfrm>
                  <a:grpFill/>
                </p:grpSpPr>
                <p:pic>
                  <p:nvPicPr>
                    <p:cNvPr id="1298" name="Graphic 1297" descr="School girl with solid fill">
                      <a:extLst>
                        <a:ext uri="{FF2B5EF4-FFF2-40B4-BE49-F238E27FC236}">
                          <a16:creationId xmlns:a16="http://schemas.microsoft.com/office/drawing/2014/main" id="{31EA3554-78C3-DEFE-ABF7-66A89CC1F2B4}"/>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718835" y="4785716"/>
                      <a:ext cx="914401" cy="914400"/>
                    </a:xfrm>
                    <a:prstGeom prst="rect">
                      <a:avLst/>
                    </a:prstGeom>
                  </p:spPr>
                </p:pic>
                <p:pic>
                  <p:nvPicPr>
                    <p:cNvPr id="1299" name="Graphic 1298" descr="School boy with solid fill">
                      <a:extLst>
                        <a:ext uri="{FF2B5EF4-FFF2-40B4-BE49-F238E27FC236}">
                          <a16:creationId xmlns:a16="http://schemas.microsoft.com/office/drawing/2014/main" id="{EBA8D563-52ED-AF44-8C91-ABA76CD0D2E4}"/>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414321" y="4785716"/>
                      <a:ext cx="914400" cy="914400"/>
                    </a:xfrm>
                    <a:prstGeom prst="rect">
                      <a:avLst/>
                    </a:prstGeom>
                  </p:spPr>
                </p:pic>
                <p:pic>
                  <p:nvPicPr>
                    <p:cNvPr id="1300" name="Graphic 1299" descr="School girl with solid fill">
                      <a:extLst>
                        <a:ext uri="{FF2B5EF4-FFF2-40B4-BE49-F238E27FC236}">
                          <a16:creationId xmlns:a16="http://schemas.microsoft.com/office/drawing/2014/main" id="{3BB6ED1A-D2CB-298F-62B0-FD05988B5B4F}"/>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118101" y="4785716"/>
                      <a:ext cx="914400" cy="914400"/>
                    </a:xfrm>
                    <a:prstGeom prst="rect">
                      <a:avLst/>
                    </a:prstGeom>
                  </p:spPr>
                </p:pic>
                <p:pic>
                  <p:nvPicPr>
                    <p:cNvPr id="1301" name="Graphic 1300" descr="School boy with solid fill">
                      <a:extLst>
                        <a:ext uri="{FF2B5EF4-FFF2-40B4-BE49-F238E27FC236}">
                          <a16:creationId xmlns:a16="http://schemas.microsoft.com/office/drawing/2014/main" id="{B4666639-D0B6-9AE5-9149-44E83677A377}"/>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813588" y="4785716"/>
                      <a:ext cx="914401" cy="914400"/>
                    </a:xfrm>
                    <a:prstGeom prst="rect">
                      <a:avLst/>
                    </a:prstGeom>
                  </p:spPr>
                </p:pic>
              </p:grpSp>
              <p:pic>
                <p:nvPicPr>
                  <p:cNvPr id="1297" name="Graphic 1296" descr="School boy with solid fill">
                    <a:extLst>
                      <a:ext uri="{FF2B5EF4-FFF2-40B4-BE49-F238E27FC236}">
                        <a16:creationId xmlns:a16="http://schemas.microsoft.com/office/drawing/2014/main" id="{CBBB205F-A282-DAE1-13EF-E4200AC9F663}"/>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707389" y="4771497"/>
                    <a:ext cx="620663" cy="593590"/>
                  </a:xfrm>
                  <a:prstGeom prst="rect">
                    <a:avLst/>
                  </a:prstGeom>
                </p:spPr>
              </p:pic>
            </p:grpSp>
            <p:grpSp>
              <p:nvGrpSpPr>
                <p:cNvPr id="872" name="Group 871">
                  <a:extLst>
                    <a:ext uri="{FF2B5EF4-FFF2-40B4-BE49-F238E27FC236}">
                      <a16:creationId xmlns:a16="http://schemas.microsoft.com/office/drawing/2014/main" id="{A3A1A6B7-CDFE-ECEB-0E75-1366189A5778}"/>
                    </a:ext>
                  </a:extLst>
                </p:cNvPr>
                <p:cNvGrpSpPr/>
                <p:nvPr/>
              </p:nvGrpSpPr>
              <p:grpSpPr>
                <a:xfrm>
                  <a:off x="4002139" y="3023898"/>
                  <a:ext cx="2520209" cy="593590"/>
                  <a:chOff x="4707389" y="4771497"/>
                  <a:chExt cx="2520209" cy="593590"/>
                </a:xfrm>
                <a:solidFill>
                  <a:schemeClr val="bg1">
                    <a:lumMod val="65000"/>
                  </a:schemeClr>
                </a:solidFill>
              </p:grpSpPr>
              <p:grpSp>
                <p:nvGrpSpPr>
                  <p:cNvPr id="1290" name="Group 1289">
                    <a:extLst>
                      <a:ext uri="{FF2B5EF4-FFF2-40B4-BE49-F238E27FC236}">
                        <a16:creationId xmlns:a16="http://schemas.microsoft.com/office/drawing/2014/main" id="{C77E8137-CF64-0D97-B9F7-61BA9AB435BA}"/>
                      </a:ext>
                    </a:extLst>
                  </p:cNvPr>
                  <p:cNvGrpSpPr/>
                  <p:nvPr/>
                </p:nvGrpSpPr>
                <p:grpSpPr>
                  <a:xfrm>
                    <a:off x="5185090" y="4771497"/>
                    <a:ext cx="2042508" cy="593590"/>
                    <a:chOff x="4718835" y="4785716"/>
                    <a:chExt cx="3009154" cy="914400"/>
                  </a:xfrm>
                  <a:grpFill/>
                </p:grpSpPr>
                <p:pic>
                  <p:nvPicPr>
                    <p:cNvPr id="1292" name="Graphic 1291" descr="School girl with solid fill">
                      <a:extLst>
                        <a:ext uri="{FF2B5EF4-FFF2-40B4-BE49-F238E27FC236}">
                          <a16:creationId xmlns:a16="http://schemas.microsoft.com/office/drawing/2014/main" id="{7CDAA128-875B-5CD6-87B7-F82335C10441}"/>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8835" y="4785716"/>
                      <a:ext cx="914401" cy="914400"/>
                    </a:xfrm>
                    <a:prstGeom prst="rect">
                      <a:avLst/>
                    </a:prstGeom>
                  </p:spPr>
                </p:pic>
                <p:pic>
                  <p:nvPicPr>
                    <p:cNvPr id="1293" name="Graphic 1292" descr="School boy with solid fill">
                      <a:extLst>
                        <a:ext uri="{FF2B5EF4-FFF2-40B4-BE49-F238E27FC236}">
                          <a16:creationId xmlns:a16="http://schemas.microsoft.com/office/drawing/2014/main" id="{392D02E1-4843-CF09-9B53-7F0911281286}"/>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14321" y="4785716"/>
                      <a:ext cx="914400" cy="914400"/>
                    </a:xfrm>
                    <a:prstGeom prst="rect">
                      <a:avLst/>
                    </a:prstGeom>
                  </p:spPr>
                </p:pic>
                <p:pic>
                  <p:nvPicPr>
                    <p:cNvPr id="1294" name="Graphic 1293" descr="School girl with solid fill">
                      <a:extLst>
                        <a:ext uri="{FF2B5EF4-FFF2-40B4-BE49-F238E27FC236}">
                          <a16:creationId xmlns:a16="http://schemas.microsoft.com/office/drawing/2014/main" id="{9C53F6A3-C18A-D79D-5C04-FFCFD22D42D7}"/>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18101" y="4785716"/>
                      <a:ext cx="914400" cy="914400"/>
                    </a:xfrm>
                    <a:prstGeom prst="rect">
                      <a:avLst/>
                    </a:prstGeom>
                  </p:spPr>
                </p:pic>
                <p:pic>
                  <p:nvPicPr>
                    <p:cNvPr id="1295" name="Graphic 1294" descr="School boy with solid fill">
                      <a:extLst>
                        <a:ext uri="{FF2B5EF4-FFF2-40B4-BE49-F238E27FC236}">
                          <a16:creationId xmlns:a16="http://schemas.microsoft.com/office/drawing/2014/main" id="{D349D63C-2A5C-01A0-8970-283D05D7C825}"/>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813588" y="4785716"/>
                      <a:ext cx="914401" cy="914400"/>
                    </a:xfrm>
                    <a:prstGeom prst="rect">
                      <a:avLst/>
                    </a:prstGeom>
                  </p:spPr>
                </p:pic>
              </p:grpSp>
              <p:pic>
                <p:nvPicPr>
                  <p:cNvPr id="1291" name="Graphic 1290" descr="School boy with solid fill">
                    <a:extLst>
                      <a:ext uri="{FF2B5EF4-FFF2-40B4-BE49-F238E27FC236}">
                        <a16:creationId xmlns:a16="http://schemas.microsoft.com/office/drawing/2014/main" id="{2D7523EC-EE24-1183-0058-4C487C548C22}"/>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7389" y="4771497"/>
                    <a:ext cx="620663" cy="593590"/>
                  </a:xfrm>
                  <a:prstGeom prst="rect">
                    <a:avLst/>
                  </a:prstGeom>
                </p:spPr>
              </p:pic>
            </p:grpSp>
            <p:grpSp>
              <p:nvGrpSpPr>
                <p:cNvPr id="873" name="Group 872">
                  <a:extLst>
                    <a:ext uri="{FF2B5EF4-FFF2-40B4-BE49-F238E27FC236}">
                      <a16:creationId xmlns:a16="http://schemas.microsoft.com/office/drawing/2014/main" id="{24698D34-BBE6-9409-013A-3823FD316819}"/>
                    </a:ext>
                  </a:extLst>
                </p:cNvPr>
                <p:cNvGrpSpPr/>
                <p:nvPr/>
              </p:nvGrpSpPr>
              <p:grpSpPr>
                <a:xfrm>
                  <a:off x="4002139" y="3550839"/>
                  <a:ext cx="2520209" cy="593590"/>
                  <a:chOff x="4707389" y="4771497"/>
                  <a:chExt cx="2520209" cy="593590"/>
                </a:xfrm>
                <a:solidFill>
                  <a:schemeClr val="bg1">
                    <a:lumMod val="65000"/>
                  </a:schemeClr>
                </a:solidFill>
              </p:grpSpPr>
              <p:grpSp>
                <p:nvGrpSpPr>
                  <p:cNvPr id="1284" name="Group 1283">
                    <a:extLst>
                      <a:ext uri="{FF2B5EF4-FFF2-40B4-BE49-F238E27FC236}">
                        <a16:creationId xmlns:a16="http://schemas.microsoft.com/office/drawing/2014/main" id="{8ED3F9B1-AB3A-FA37-6CE7-E49E967A2384}"/>
                      </a:ext>
                    </a:extLst>
                  </p:cNvPr>
                  <p:cNvGrpSpPr/>
                  <p:nvPr/>
                </p:nvGrpSpPr>
                <p:grpSpPr>
                  <a:xfrm>
                    <a:off x="5185090" y="4771497"/>
                    <a:ext cx="2042508" cy="593590"/>
                    <a:chOff x="4718835" y="4785716"/>
                    <a:chExt cx="3009154" cy="914400"/>
                  </a:xfrm>
                  <a:grpFill/>
                </p:grpSpPr>
                <p:pic>
                  <p:nvPicPr>
                    <p:cNvPr id="1286" name="Graphic 1285" descr="School girl with solid fill">
                      <a:extLst>
                        <a:ext uri="{FF2B5EF4-FFF2-40B4-BE49-F238E27FC236}">
                          <a16:creationId xmlns:a16="http://schemas.microsoft.com/office/drawing/2014/main" id="{4B3DA73E-6158-4F37-DB9A-8B2FFD265FC3}"/>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8835" y="4785716"/>
                      <a:ext cx="914401" cy="914400"/>
                    </a:xfrm>
                    <a:prstGeom prst="rect">
                      <a:avLst/>
                    </a:prstGeom>
                  </p:spPr>
                </p:pic>
                <p:pic>
                  <p:nvPicPr>
                    <p:cNvPr id="1287" name="Graphic 1286" descr="School boy with solid fill">
                      <a:extLst>
                        <a:ext uri="{FF2B5EF4-FFF2-40B4-BE49-F238E27FC236}">
                          <a16:creationId xmlns:a16="http://schemas.microsoft.com/office/drawing/2014/main" id="{92FBD843-CC9C-8AFF-20AA-4A86B8A6DED9}"/>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14321" y="4785716"/>
                      <a:ext cx="914400" cy="914400"/>
                    </a:xfrm>
                    <a:prstGeom prst="rect">
                      <a:avLst/>
                    </a:prstGeom>
                  </p:spPr>
                </p:pic>
                <p:pic>
                  <p:nvPicPr>
                    <p:cNvPr id="1288" name="Graphic 1287" descr="School girl with solid fill">
                      <a:extLst>
                        <a:ext uri="{FF2B5EF4-FFF2-40B4-BE49-F238E27FC236}">
                          <a16:creationId xmlns:a16="http://schemas.microsoft.com/office/drawing/2014/main" id="{C6569330-90BB-A025-64B6-07ED00D04934}"/>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18101" y="4785716"/>
                      <a:ext cx="914400" cy="914400"/>
                    </a:xfrm>
                    <a:prstGeom prst="rect">
                      <a:avLst/>
                    </a:prstGeom>
                  </p:spPr>
                </p:pic>
                <p:pic>
                  <p:nvPicPr>
                    <p:cNvPr id="1289" name="Graphic 1288" descr="School boy with solid fill">
                      <a:extLst>
                        <a:ext uri="{FF2B5EF4-FFF2-40B4-BE49-F238E27FC236}">
                          <a16:creationId xmlns:a16="http://schemas.microsoft.com/office/drawing/2014/main" id="{CCBC2DE1-FF15-B3FB-449C-26CA7E718E56}"/>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813588" y="4785716"/>
                      <a:ext cx="914401" cy="914400"/>
                    </a:xfrm>
                    <a:prstGeom prst="rect">
                      <a:avLst/>
                    </a:prstGeom>
                  </p:spPr>
                </p:pic>
              </p:grpSp>
              <p:pic>
                <p:nvPicPr>
                  <p:cNvPr id="1285" name="Graphic 1284" descr="School boy with solid fill">
                    <a:extLst>
                      <a:ext uri="{FF2B5EF4-FFF2-40B4-BE49-F238E27FC236}">
                        <a16:creationId xmlns:a16="http://schemas.microsoft.com/office/drawing/2014/main" id="{A9A7B429-D32B-7645-8094-81BF89371668}"/>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7389" y="4771497"/>
                    <a:ext cx="620663" cy="593590"/>
                  </a:xfrm>
                  <a:prstGeom prst="rect">
                    <a:avLst/>
                  </a:prstGeom>
                </p:spPr>
              </p:pic>
            </p:grpSp>
            <p:grpSp>
              <p:nvGrpSpPr>
                <p:cNvPr id="1021" name="Group 1020">
                  <a:extLst>
                    <a:ext uri="{FF2B5EF4-FFF2-40B4-BE49-F238E27FC236}">
                      <a16:creationId xmlns:a16="http://schemas.microsoft.com/office/drawing/2014/main" id="{EB1216D8-F696-2E38-318A-0E92ECE2784B}"/>
                    </a:ext>
                  </a:extLst>
                </p:cNvPr>
                <p:cNvGrpSpPr/>
                <p:nvPr/>
              </p:nvGrpSpPr>
              <p:grpSpPr>
                <a:xfrm>
                  <a:off x="4002137" y="4079385"/>
                  <a:ext cx="2520209" cy="593590"/>
                  <a:chOff x="4707389" y="4771497"/>
                  <a:chExt cx="2520209" cy="593590"/>
                </a:xfrm>
                <a:solidFill>
                  <a:schemeClr val="bg1">
                    <a:lumMod val="65000"/>
                  </a:schemeClr>
                </a:solidFill>
              </p:grpSpPr>
              <p:grpSp>
                <p:nvGrpSpPr>
                  <p:cNvPr id="1022" name="Group 1021">
                    <a:extLst>
                      <a:ext uri="{FF2B5EF4-FFF2-40B4-BE49-F238E27FC236}">
                        <a16:creationId xmlns:a16="http://schemas.microsoft.com/office/drawing/2014/main" id="{462E00B7-9040-F039-C114-CB17955D90FD}"/>
                      </a:ext>
                    </a:extLst>
                  </p:cNvPr>
                  <p:cNvGrpSpPr/>
                  <p:nvPr/>
                </p:nvGrpSpPr>
                <p:grpSpPr>
                  <a:xfrm>
                    <a:off x="5185090" y="4771497"/>
                    <a:ext cx="2042508" cy="593590"/>
                    <a:chOff x="4718835" y="4785716"/>
                    <a:chExt cx="3009154" cy="914400"/>
                  </a:xfrm>
                  <a:grpFill/>
                </p:grpSpPr>
                <p:pic>
                  <p:nvPicPr>
                    <p:cNvPr id="1280" name="Graphic 1279" descr="School girl with solid fill">
                      <a:extLst>
                        <a:ext uri="{FF2B5EF4-FFF2-40B4-BE49-F238E27FC236}">
                          <a16:creationId xmlns:a16="http://schemas.microsoft.com/office/drawing/2014/main" id="{00495FFD-9655-7B95-5236-B4FCB48D39DE}"/>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8835" y="4785716"/>
                      <a:ext cx="914401" cy="914400"/>
                    </a:xfrm>
                    <a:prstGeom prst="rect">
                      <a:avLst/>
                    </a:prstGeom>
                  </p:spPr>
                </p:pic>
                <p:pic>
                  <p:nvPicPr>
                    <p:cNvPr id="1281" name="Graphic 1280" descr="School boy with solid fill">
                      <a:extLst>
                        <a:ext uri="{FF2B5EF4-FFF2-40B4-BE49-F238E27FC236}">
                          <a16:creationId xmlns:a16="http://schemas.microsoft.com/office/drawing/2014/main" id="{F8AF4D8F-C435-72C1-F0D9-C53F10380696}"/>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14321" y="4785716"/>
                      <a:ext cx="914400" cy="914400"/>
                    </a:xfrm>
                    <a:prstGeom prst="rect">
                      <a:avLst/>
                    </a:prstGeom>
                  </p:spPr>
                </p:pic>
                <p:pic>
                  <p:nvPicPr>
                    <p:cNvPr id="1282" name="Graphic 1281" descr="School girl with solid fill">
                      <a:extLst>
                        <a:ext uri="{FF2B5EF4-FFF2-40B4-BE49-F238E27FC236}">
                          <a16:creationId xmlns:a16="http://schemas.microsoft.com/office/drawing/2014/main" id="{3799AE49-999C-7501-90DF-1818B40FD973}"/>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18101" y="4785716"/>
                      <a:ext cx="914400" cy="914400"/>
                    </a:xfrm>
                    <a:prstGeom prst="rect">
                      <a:avLst/>
                    </a:prstGeom>
                  </p:spPr>
                </p:pic>
                <p:pic>
                  <p:nvPicPr>
                    <p:cNvPr id="1283" name="Graphic 1282" descr="School boy with solid fill">
                      <a:extLst>
                        <a:ext uri="{FF2B5EF4-FFF2-40B4-BE49-F238E27FC236}">
                          <a16:creationId xmlns:a16="http://schemas.microsoft.com/office/drawing/2014/main" id="{CA7EA30D-9B4A-9858-9DCA-497F9206C0B9}"/>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813588" y="4785716"/>
                      <a:ext cx="914401" cy="914400"/>
                    </a:xfrm>
                    <a:prstGeom prst="rect">
                      <a:avLst/>
                    </a:prstGeom>
                  </p:spPr>
                </p:pic>
              </p:grpSp>
              <p:pic>
                <p:nvPicPr>
                  <p:cNvPr id="1023" name="Graphic 1022" descr="School boy with solid fill">
                    <a:extLst>
                      <a:ext uri="{FF2B5EF4-FFF2-40B4-BE49-F238E27FC236}">
                        <a16:creationId xmlns:a16="http://schemas.microsoft.com/office/drawing/2014/main" id="{73E49FBE-24C2-1EB5-C288-605FBEC818B3}"/>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7389" y="4771497"/>
                    <a:ext cx="620663" cy="593590"/>
                  </a:xfrm>
                  <a:prstGeom prst="rect">
                    <a:avLst/>
                  </a:prstGeom>
                </p:spPr>
              </p:pic>
            </p:grpSp>
          </p:grpSp>
          <p:grpSp>
            <p:nvGrpSpPr>
              <p:cNvPr id="834" name="Group 833">
                <a:extLst>
                  <a:ext uri="{FF2B5EF4-FFF2-40B4-BE49-F238E27FC236}">
                    <a16:creationId xmlns:a16="http://schemas.microsoft.com/office/drawing/2014/main" id="{277417C7-1280-100E-AAE2-FA95F9D4AC64}"/>
                  </a:ext>
                </a:extLst>
              </p:cNvPr>
              <p:cNvGrpSpPr/>
              <p:nvPr/>
            </p:nvGrpSpPr>
            <p:grpSpPr>
              <a:xfrm>
                <a:off x="4117737" y="3678118"/>
                <a:ext cx="2022067" cy="2126605"/>
                <a:chOff x="4002137" y="2022474"/>
                <a:chExt cx="2520211" cy="2650501"/>
              </a:xfrm>
              <a:solidFill>
                <a:schemeClr val="accent1"/>
              </a:solidFill>
            </p:grpSpPr>
            <p:grpSp>
              <p:nvGrpSpPr>
                <p:cNvPr id="835" name="Group 834">
                  <a:extLst>
                    <a:ext uri="{FF2B5EF4-FFF2-40B4-BE49-F238E27FC236}">
                      <a16:creationId xmlns:a16="http://schemas.microsoft.com/office/drawing/2014/main" id="{C006F2AD-BE4D-21F9-B280-C5D6451F193F}"/>
                    </a:ext>
                  </a:extLst>
                </p:cNvPr>
                <p:cNvGrpSpPr/>
                <p:nvPr/>
              </p:nvGrpSpPr>
              <p:grpSpPr>
                <a:xfrm>
                  <a:off x="4002139" y="2022474"/>
                  <a:ext cx="2520209" cy="593590"/>
                  <a:chOff x="4707389" y="4771497"/>
                  <a:chExt cx="2520209" cy="593590"/>
                </a:xfrm>
                <a:grpFill/>
              </p:grpSpPr>
              <p:grpSp>
                <p:nvGrpSpPr>
                  <p:cNvPr id="864" name="Group 863">
                    <a:extLst>
                      <a:ext uri="{FF2B5EF4-FFF2-40B4-BE49-F238E27FC236}">
                        <a16:creationId xmlns:a16="http://schemas.microsoft.com/office/drawing/2014/main" id="{EFB2CC72-772E-8024-6436-EE19EDE6E31C}"/>
                      </a:ext>
                    </a:extLst>
                  </p:cNvPr>
                  <p:cNvGrpSpPr/>
                  <p:nvPr/>
                </p:nvGrpSpPr>
                <p:grpSpPr>
                  <a:xfrm>
                    <a:off x="5185090" y="4771497"/>
                    <a:ext cx="2042508" cy="593590"/>
                    <a:chOff x="4718835" y="4785716"/>
                    <a:chExt cx="3009154" cy="914400"/>
                  </a:xfrm>
                  <a:grpFill/>
                </p:grpSpPr>
                <p:pic>
                  <p:nvPicPr>
                    <p:cNvPr id="866" name="Graphic 865" descr="School girl with solid fill">
                      <a:extLst>
                        <a:ext uri="{FF2B5EF4-FFF2-40B4-BE49-F238E27FC236}">
                          <a16:creationId xmlns:a16="http://schemas.microsoft.com/office/drawing/2014/main" id="{8A280EE4-8868-A1BE-6E92-BDC461F559A7}"/>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8835" y="4785716"/>
                      <a:ext cx="914401" cy="914400"/>
                    </a:xfrm>
                    <a:prstGeom prst="rect">
                      <a:avLst/>
                    </a:prstGeom>
                  </p:spPr>
                </p:pic>
                <p:pic>
                  <p:nvPicPr>
                    <p:cNvPr id="867" name="Graphic 866" descr="School boy with solid fill">
                      <a:extLst>
                        <a:ext uri="{FF2B5EF4-FFF2-40B4-BE49-F238E27FC236}">
                          <a16:creationId xmlns:a16="http://schemas.microsoft.com/office/drawing/2014/main" id="{BB21653E-ABDB-34A9-814D-75306BE6F6F2}"/>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14321" y="4785716"/>
                      <a:ext cx="914400" cy="914400"/>
                    </a:xfrm>
                    <a:prstGeom prst="rect">
                      <a:avLst/>
                    </a:prstGeom>
                  </p:spPr>
                </p:pic>
                <p:pic>
                  <p:nvPicPr>
                    <p:cNvPr id="868" name="Graphic 867" descr="School girl with solid fill">
                      <a:extLst>
                        <a:ext uri="{FF2B5EF4-FFF2-40B4-BE49-F238E27FC236}">
                          <a16:creationId xmlns:a16="http://schemas.microsoft.com/office/drawing/2014/main" id="{2C971401-5770-10A9-193E-0105792F077D}"/>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18101" y="4785716"/>
                      <a:ext cx="914400" cy="914400"/>
                    </a:xfrm>
                    <a:prstGeom prst="rect">
                      <a:avLst/>
                    </a:prstGeom>
                  </p:spPr>
                </p:pic>
                <p:pic>
                  <p:nvPicPr>
                    <p:cNvPr id="869" name="Graphic 868" descr="School boy with solid fill">
                      <a:extLst>
                        <a:ext uri="{FF2B5EF4-FFF2-40B4-BE49-F238E27FC236}">
                          <a16:creationId xmlns:a16="http://schemas.microsoft.com/office/drawing/2014/main" id="{713DC408-D7EC-5D77-F992-B9A47B93DCFF}"/>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813588" y="4785716"/>
                      <a:ext cx="914401" cy="914400"/>
                    </a:xfrm>
                    <a:prstGeom prst="rect">
                      <a:avLst/>
                    </a:prstGeom>
                  </p:spPr>
                </p:pic>
              </p:grpSp>
              <p:pic>
                <p:nvPicPr>
                  <p:cNvPr id="865" name="Graphic 864" descr="School boy with solid fill">
                    <a:extLst>
                      <a:ext uri="{FF2B5EF4-FFF2-40B4-BE49-F238E27FC236}">
                        <a16:creationId xmlns:a16="http://schemas.microsoft.com/office/drawing/2014/main" id="{25657D85-629D-0834-5F3C-035BED3DAB21}"/>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7389" y="4771497"/>
                    <a:ext cx="620663" cy="593590"/>
                  </a:xfrm>
                  <a:prstGeom prst="rect">
                    <a:avLst/>
                  </a:prstGeom>
                </p:spPr>
              </p:pic>
            </p:grpSp>
            <p:grpSp>
              <p:nvGrpSpPr>
                <p:cNvPr id="836" name="Group 835">
                  <a:extLst>
                    <a:ext uri="{FF2B5EF4-FFF2-40B4-BE49-F238E27FC236}">
                      <a16:creationId xmlns:a16="http://schemas.microsoft.com/office/drawing/2014/main" id="{265FF2C1-6CD0-850D-8B19-B73408F70973}"/>
                    </a:ext>
                  </a:extLst>
                </p:cNvPr>
                <p:cNvGrpSpPr/>
                <p:nvPr/>
              </p:nvGrpSpPr>
              <p:grpSpPr>
                <a:xfrm>
                  <a:off x="4002139" y="2549415"/>
                  <a:ext cx="2520209" cy="593590"/>
                  <a:chOff x="4707389" y="4771497"/>
                  <a:chExt cx="2520209" cy="593590"/>
                </a:xfrm>
                <a:grpFill/>
              </p:grpSpPr>
              <p:grpSp>
                <p:nvGrpSpPr>
                  <p:cNvPr id="858" name="Group 857">
                    <a:extLst>
                      <a:ext uri="{FF2B5EF4-FFF2-40B4-BE49-F238E27FC236}">
                        <a16:creationId xmlns:a16="http://schemas.microsoft.com/office/drawing/2014/main" id="{6EDF96A0-EA51-ACCD-716E-746B4DEFC2E6}"/>
                      </a:ext>
                    </a:extLst>
                  </p:cNvPr>
                  <p:cNvGrpSpPr/>
                  <p:nvPr/>
                </p:nvGrpSpPr>
                <p:grpSpPr>
                  <a:xfrm>
                    <a:off x="5185090" y="4771497"/>
                    <a:ext cx="2042508" cy="593590"/>
                    <a:chOff x="4718835" y="4785716"/>
                    <a:chExt cx="3009154" cy="914400"/>
                  </a:xfrm>
                  <a:grpFill/>
                </p:grpSpPr>
                <p:pic>
                  <p:nvPicPr>
                    <p:cNvPr id="860" name="Graphic 859" descr="School girl with solid fill">
                      <a:extLst>
                        <a:ext uri="{FF2B5EF4-FFF2-40B4-BE49-F238E27FC236}">
                          <a16:creationId xmlns:a16="http://schemas.microsoft.com/office/drawing/2014/main" id="{E0FF799D-565D-72A2-4484-ADFCC4BDE83A}"/>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8835" y="4785716"/>
                      <a:ext cx="914401" cy="914400"/>
                    </a:xfrm>
                    <a:prstGeom prst="rect">
                      <a:avLst/>
                    </a:prstGeom>
                  </p:spPr>
                </p:pic>
                <p:pic>
                  <p:nvPicPr>
                    <p:cNvPr id="861" name="Graphic 860" descr="School boy with solid fill">
                      <a:extLst>
                        <a:ext uri="{FF2B5EF4-FFF2-40B4-BE49-F238E27FC236}">
                          <a16:creationId xmlns:a16="http://schemas.microsoft.com/office/drawing/2014/main" id="{0535A99E-647C-DAA3-AA9D-E05F28433B01}"/>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14321" y="4785716"/>
                      <a:ext cx="914400" cy="914400"/>
                    </a:xfrm>
                    <a:prstGeom prst="rect">
                      <a:avLst/>
                    </a:prstGeom>
                  </p:spPr>
                </p:pic>
                <p:pic>
                  <p:nvPicPr>
                    <p:cNvPr id="862" name="Graphic 861" descr="School girl with solid fill">
                      <a:extLst>
                        <a:ext uri="{FF2B5EF4-FFF2-40B4-BE49-F238E27FC236}">
                          <a16:creationId xmlns:a16="http://schemas.microsoft.com/office/drawing/2014/main" id="{2017EF18-C6A8-DDE6-A985-472826625562}"/>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18101" y="4785716"/>
                      <a:ext cx="914400" cy="914400"/>
                    </a:xfrm>
                    <a:prstGeom prst="rect">
                      <a:avLst/>
                    </a:prstGeom>
                  </p:spPr>
                </p:pic>
                <p:pic>
                  <p:nvPicPr>
                    <p:cNvPr id="863" name="Graphic 862" descr="School boy with solid fill">
                      <a:extLst>
                        <a:ext uri="{FF2B5EF4-FFF2-40B4-BE49-F238E27FC236}">
                          <a16:creationId xmlns:a16="http://schemas.microsoft.com/office/drawing/2014/main" id="{C7F64B53-C8EC-5AB7-8226-26AACB2981EF}"/>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813588" y="4785716"/>
                      <a:ext cx="914401" cy="914400"/>
                    </a:xfrm>
                    <a:prstGeom prst="rect">
                      <a:avLst/>
                    </a:prstGeom>
                  </p:spPr>
                </p:pic>
              </p:grpSp>
              <p:pic>
                <p:nvPicPr>
                  <p:cNvPr id="859" name="Graphic 858" descr="School boy with solid fill">
                    <a:extLst>
                      <a:ext uri="{FF2B5EF4-FFF2-40B4-BE49-F238E27FC236}">
                        <a16:creationId xmlns:a16="http://schemas.microsoft.com/office/drawing/2014/main" id="{99BF01C5-FA1F-F353-D7F3-C5C16A8FB705}"/>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7389" y="4771497"/>
                    <a:ext cx="620663" cy="593590"/>
                  </a:xfrm>
                  <a:prstGeom prst="rect">
                    <a:avLst/>
                  </a:prstGeom>
                </p:spPr>
              </p:pic>
            </p:grpSp>
            <p:grpSp>
              <p:nvGrpSpPr>
                <p:cNvPr id="837" name="Group 836">
                  <a:extLst>
                    <a:ext uri="{FF2B5EF4-FFF2-40B4-BE49-F238E27FC236}">
                      <a16:creationId xmlns:a16="http://schemas.microsoft.com/office/drawing/2014/main" id="{69792F99-6A10-09CF-8513-8C30344658F8}"/>
                    </a:ext>
                  </a:extLst>
                </p:cNvPr>
                <p:cNvGrpSpPr/>
                <p:nvPr/>
              </p:nvGrpSpPr>
              <p:grpSpPr>
                <a:xfrm>
                  <a:off x="4002139" y="3023898"/>
                  <a:ext cx="2520209" cy="593590"/>
                  <a:chOff x="4707389" y="4771497"/>
                  <a:chExt cx="2520209" cy="593590"/>
                </a:xfrm>
                <a:grpFill/>
              </p:grpSpPr>
              <p:grpSp>
                <p:nvGrpSpPr>
                  <p:cNvPr id="852" name="Group 851">
                    <a:extLst>
                      <a:ext uri="{FF2B5EF4-FFF2-40B4-BE49-F238E27FC236}">
                        <a16:creationId xmlns:a16="http://schemas.microsoft.com/office/drawing/2014/main" id="{C645E2E1-ABD7-C81B-6515-966FB439D5C4}"/>
                      </a:ext>
                    </a:extLst>
                  </p:cNvPr>
                  <p:cNvGrpSpPr/>
                  <p:nvPr/>
                </p:nvGrpSpPr>
                <p:grpSpPr>
                  <a:xfrm>
                    <a:off x="5185090" y="4771497"/>
                    <a:ext cx="2042508" cy="593590"/>
                    <a:chOff x="4718835" y="4785716"/>
                    <a:chExt cx="3009154" cy="914400"/>
                  </a:xfrm>
                  <a:grpFill/>
                </p:grpSpPr>
                <p:pic>
                  <p:nvPicPr>
                    <p:cNvPr id="854" name="Graphic 853" descr="School girl with solid fill">
                      <a:extLst>
                        <a:ext uri="{FF2B5EF4-FFF2-40B4-BE49-F238E27FC236}">
                          <a16:creationId xmlns:a16="http://schemas.microsoft.com/office/drawing/2014/main" id="{837AE9FE-7DC7-86DD-77B6-7D2FC365F498}"/>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8835" y="4785716"/>
                      <a:ext cx="914401" cy="914400"/>
                    </a:xfrm>
                    <a:prstGeom prst="rect">
                      <a:avLst/>
                    </a:prstGeom>
                  </p:spPr>
                </p:pic>
                <p:pic>
                  <p:nvPicPr>
                    <p:cNvPr id="855" name="Graphic 854" descr="School boy with solid fill">
                      <a:extLst>
                        <a:ext uri="{FF2B5EF4-FFF2-40B4-BE49-F238E27FC236}">
                          <a16:creationId xmlns:a16="http://schemas.microsoft.com/office/drawing/2014/main" id="{1DC48C1F-1A01-784E-C325-E947C5F9324A}"/>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14321" y="4785716"/>
                      <a:ext cx="914400" cy="914400"/>
                    </a:xfrm>
                    <a:prstGeom prst="rect">
                      <a:avLst/>
                    </a:prstGeom>
                  </p:spPr>
                </p:pic>
                <p:pic>
                  <p:nvPicPr>
                    <p:cNvPr id="856" name="Graphic 855" descr="School girl with solid fill">
                      <a:extLst>
                        <a:ext uri="{FF2B5EF4-FFF2-40B4-BE49-F238E27FC236}">
                          <a16:creationId xmlns:a16="http://schemas.microsoft.com/office/drawing/2014/main" id="{3891CE8D-BA42-3C3D-8643-6205C2B3C899}"/>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18101" y="4785716"/>
                      <a:ext cx="914400" cy="914400"/>
                    </a:xfrm>
                    <a:prstGeom prst="rect">
                      <a:avLst/>
                    </a:prstGeom>
                  </p:spPr>
                </p:pic>
                <p:pic>
                  <p:nvPicPr>
                    <p:cNvPr id="857" name="Graphic 856" descr="School boy with solid fill">
                      <a:extLst>
                        <a:ext uri="{FF2B5EF4-FFF2-40B4-BE49-F238E27FC236}">
                          <a16:creationId xmlns:a16="http://schemas.microsoft.com/office/drawing/2014/main" id="{C67096B3-C441-1E35-797E-463F1FB514C4}"/>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813588" y="4785716"/>
                      <a:ext cx="914401" cy="914400"/>
                    </a:xfrm>
                    <a:prstGeom prst="rect">
                      <a:avLst/>
                    </a:prstGeom>
                  </p:spPr>
                </p:pic>
              </p:grpSp>
              <p:pic>
                <p:nvPicPr>
                  <p:cNvPr id="853" name="Graphic 852" descr="School boy with solid fill">
                    <a:extLst>
                      <a:ext uri="{FF2B5EF4-FFF2-40B4-BE49-F238E27FC236}">
                        <a16:creationId xmlns:a16="http://schemas.microsoft.com/office/drawing/2014/main" id="{C4622353-17F1-133F-B549-3FCA0EE82E66}"/>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7389" y="4771497"/>
                    <a:ext cx="620663" cy="593590"/>
                  </a:xfrm>
                  <a:prstGeom prst="rect">
                    <a:avLst/>
                  </a:prstGeom>
                </p:spPr>
              </p:pic>
            </p:grpSp>
            <p:grpSp>
              <p:nvGrpSpPr>
                <p:cNvPr id="838" name="Group 837">
                  <a:extLst>
                    <a:ext uri="{FF2B5EF4-FFF2-40B4-BE49-F238E27FC236}">
                      <a16:creationId xmlns:a16="http://schemas.microsoft.com/office/drawing/2014/main" id="{1F52DD97-8F06-FE0B-8D91-4EDFE091795F}"/>
                    </a:ext>
                  </a:extLst>
                </p:cNvPr>
                <p:cNvGrpSpPr/>
                <p:nvPr/>
              </p:nvGrpSpPr>
              <p:grpSpPr>
                <a:xfrm>
                  <a:off x="4002139" y="3550839"/>
                  <a:ext cx="2520209" cy="593590"/>
                  <a:chOff x="4707389" y="4771497"/>
                  <a:chExt cx="2520209" cy="593590"/>
                </a:xfrm>
                <a:grpFill/>
              </p:grpSpPr>
              <p:grpSp>
                <p:nvGrpSpPr>
                  <p:cNvPr id="846" name="Group 845">
                    <a:extLst>
                      <a:ext uri="{FF2B5EF4-FFF2-40B4-BE49-F238E27FC236}">
                        <a16:creationId xmlns:a16="http://schemas.microsoft.com/office/drawing/2014/main" id="{A84326C0-37FB-AA60-53E4-31546F1E426B}"/>
                      </a:ext>
                    </a:extLst>
                  </p:cNvPr>
                  <p:cNvGrpSpPr/>
                  <p:nvPr/>
                </p:nvGrpSpPr>
                <p:grpSpPr>
                  <a:xfrm>
                    <a:off x="5185090" y="4771497"/>
                    <a:ext cx="2042508" cy="593590"/>
                    <a:chOff x="4718835" y="4785716"/>
                    <a:chExt cx="3009154" cy="914400"/>
                  </a:xfrm>
                  <a:grpFill/>
                </p:grpSpPr>
                <p:pic>
                  <p:nvPicPr>
                    <p:cNvPr id="848" name="Graphic 847" descr="School girl with solid fill">
                      <a:extLst>
                        <a:ext uri="{FF2B5EF4-FFF2-40B4-BE49-F238E27FC236}">
                          <a16:creationId xmlns:a16="http://schemas.microsoft.com/office/drawing/2014/main" id="{55816411-4F8D-146E-CAAE-E5A949E673F3}"/>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8835" y="4785716"/>
                      <a:ext cx="914401" cy="914400"/>
                    </a:xfrm>
                    <a:prstGeom prst="rect">
                      <a:avLst/>
                    </a:prstGeom>
                  </p:spPr>
                </p:pic>
                <p:pic>
                  <p:nvPicPr>
                    <p:cNvPr id="849" name="Graphic 848" descr="School boy with solid fill">
                      <a:extLst>
                        <a:ext uri="{FF2B5EF4-FFF2-40B4-BE49-F238E27FC236}">
                          <a16:creationId xmlns:a16="http://schemas.microsoft.com/office/drawing/2014/main" id="{643ECB0E-A690-FE64-290C-EB7077CE6AF0}"/>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14321" y="4785716"/>
                      <a:ext cx="914400" cy="914400"/>
                    </a:xfrm>
                    <a:prstGeom prst="rect">
                      <a:avLst/>
                    </a:prstGeom>
                  </p:spPr>
                </p:pic>
                <p:pic>
                  <p:nvPicPr>
                    <p:cNvPr id="850" name="Graphic 849" descr="School girl with solid fill">
                      <a:extLst>
                        <a:ext uri="{FF2B5EF4-FFF2-40B4-BE49-F238E27FC236}">
                          <a16:creationId xmlns:a16="http://schemas.microsoft.com/office/drawing/2014/main" id="{E4CC01EA-4E0F-59FA-CCCB-DC0E1CCB7720}"/>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18101" y="4785716"/>
                      <a:ext cx="914400" cy="914400"/>
                    </a:xfrm>
                    <a:prstGeom prst="rect">
                      <a:avLst/>
                    </a:prstGeom>
                  </p:spPr>
                </p:pic>
                <p:pic>
                  <p:nvPicPr>
                    <p:cNvPr id="851" name="Graphic 850" descr="School boy with solid fill">
                      <a:extLst>
                        <a:ext uri="{FF2B5EF4-FFF2-40B4-BE49-F238E27FC236}">
                          <a16:creationId xmlns:a16="http://schemas.microsoft.com/office/drawing/2014/main" id="{02F2AFBA-BEDF-B47D-77D2-2B86F453098A}"/>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813588" y="4785716"/>
                      <a:ext cx="914401" cy="914400"/>
                    </a:xfrm>
                    <a:prstGeom prst="rect">
                      <a:avLst/>
                    </a:prstGeom>
                  </p:spPr>
                </p:pic>
              </p:grpSp>
              <p:pic>
                <p:nvPicPr>
                  <p:cNvPr id="847" name="Graphic 846" descr="School boy with solid fill">
                    <a:extLst>
                      <a:ext uri="{FF2B5EF4-FFF2-40B4-BE49-F238E27FC236}">
                        <a16:creationId xmlns:a16="http://schemas.microsoft.com/office/drawing/2014/main" id="{4EAEC434-EC80-593C-5D68-12A0C447A064}"/>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7389" y="4771497"/>
                    <a:ext cx="620663" cy="593590"/>
                  </a:xfrm>
                  <a:prstGeom prst="rect">
                    <a:avLst/>
                  </a:prstGeom>
                </p:spPr>
              </p:pic>
            </p:grpSp>
            <p:grpSp>
              <p:nvGrpSpPr>
                <p:cNvPr id="839" name="Group 838">
                  <a:extLst>
                    <a:ext uri="{FF2B5EF4-FFF2-40B4-BE49-F238E27FC236}">
                      <a16:creationId xmlns:a16="http://schemas.microsoft.com/office/drawing/2014/main" id="{4B20F4B8-B523-F6CA-585B-ADC7776A7787}"/>
                    </a:ext>
                  </a:extLst>
                </p:cNvPr>
                <p:cNvGrpSpPr/>
                <p:nvPr/>
              </p:nvGrpSpPr>
              <p:grpSpPr>
                <a:xfrm>
                  <a:off x="4002137" y="4079385"/>
                  <a:ext cx="2520209" cy="593590"/>
                  <a:chOff x="4707389" y="4771497"/>
                  <a:chExt cx="2520209" cy="593590"/>
                </a:xfrm>
                <a:grpFill/>
              </p:grpSpPr>
              <p:grpSp>
                <p:nvGrpSpPr>
                  <p:cNvPr id="840" name="Group 839">
                    <a:extLst>
                      <a:ext uri="{FF2B5EF4-FFF2-40B4-BE49-F238E27FC236}">
                        <a16:creationId xmlns:a16="http://schemas.microsoft.com/office/drawing/2014/main" id="{252D2153-BE9D-C178-3C06-04574B3745F2}"/>
                      </a:ext>
                    </a:extLst>
                  </p:cNvPr>
                  <p:cNvGrpSpPr/>
                  <p:nvPr/>
                </p:nvGrpSpPr>
                <p:grpSpPr>
                  <a:xfrm>
                    <a:off x="5185090" y="4771497"/>
                    <a:ext cx="2042508" cy="593590"/>
                    <a:chOff x="4718835" y="4785716"/>
                    <a:chExt cx="3009154" cy="914400"/>
                  </a:xfrm>
                  <a:grpFill/>
                </p:grpSpPr>
                <p:pic>
                  <p:nvPicPr>
                    <p:cNvPr id="842" name="Graphic 841" descr="School girl with solid fill">
                      <a:extLst>
                        <a:ext uri="{FF2B5EF4-FFF2-40B4-BE49-F238E27FC236}">
                          <a16:creationId xmlns:a16="http://schemas.microsoft.com/office/drawing/2014/main" id="{0810E16C-260C-B8D0-86A2-D0D90667695C}"/>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8835" y="4785716"/>
                      <a:ext cx="914401" cy="914400"/>
                    </a:xfrm>
                    <a:prstGeom prst="rect">
                      <a:avLst/>
                    </a:prstGeom>
                  </p:spPr>
                </p:pic>
                <p:pic>
                  <p:nvPicPr>
                    <p:cNvPr id="843" name="Graphic 842" descr="School boy with solid fill">
                      <a:extLst>
                        <a:ext uri="{FF2B5EF4-FFF2-40B4-BE49-F238E27FC236}">
                          <a16:creationId xmlns:a16="http://schemas.microsoft.com/office/drawing/2014/main" id="{88526D51-302D-C40D-5D09-A3DADA92F99F}"/>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14321" y="4785716"/>
                      <a:ext cx="914400" cy="914400"/>
                    </a:xfrm>
                    <a:prstGeom prst="rect">
                      <a:avLst/>
                    </a:prstGeom>
                  </p:spPr>
                </p:pic>
                <p:pic>
                  <p:nvPicPr>
                    <p:cNvPr id="844" name="Graphic 843" descr="School girl with solid fill">
                      <a:extLst>
                        <a:ext uri="{FF2B5EF4-FFF2-40B4-BE49-F238E27FC236}">
                          <a16:creationId xmlns:a16="http://schemas.microsoft.com/office/drawing/2014/main" id="{4CB3A7A5-2D58-DE80-00C1-A783B6CAFE09}"/>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18101" y="4785716"/>
                      <a:ext cx="914400" cy="914400"/>
                    </a:xfrm>
                    <a:prstGeom prst="rect">
                      <a:avLst/>
                    </a:prstGeom>
                  </p:spPr>
                </p:pic>
                <p:pic>
                  <p:nvPicPr>
                    <p:cNvPr id="845" name="Graphic 844" descr="School boy with solid fill">
                      <a:extLst>
                        <a:ext uri="{FF2B5EF4-FFF2-40B4-BE49-F238E27FC236}">
                          <a16:creationId xmlns:a16="http://schemas.microsoft.com/office/drawing/2014/main" id="{CC025BC5-2547-30B3-9F5C-C7EB5A612085}"/>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813588" y="4785716"/>
                      <a:ext cx="914401" cy="914400"/>
                    </a:xfrm>
                    <a:prstGeom prst="rect">
                      <a:avLst/>
                    </a:prstGeom>
                  </p:spPr>
                </p:pic>
              </p:grpSp>
              <p:pic>
                <p:nvPicPr>
                  <p:cNvPr id="841" name="Graphic 840" descr="School boy with solid fill">
                    <a:extLst>
                      <a:ext uri="{FF2B5EF4-FFF2-40B4-BE49-F238E27FC236}">
                        <a16:creationId xmlns:a16="http://schemas.microsoft.com/office/drawing/2014/main" id="{28C1855B-4027-D3E5-9F90-3542BA686D4B}"/>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7389" y="4771497"/>
                    <a:ext cx="620663" cy="593590"/>
                  </a:xfrm>
                  <a:prstGeom prst="rect">
                    <a:avLst/>
                  </a:prstGeom>
                </p:spPr>
              </p:pic>
            </p:grpSp>
          </p:grpSp>
        </p:grpSp>
        <p:grpSp>
          <p:nvGrpSpPr>
            <p:cNvPr id="494" name="Group 493">
              <a:extLst>
                <a:ext uri="{FF2B5EF4-FFF2-40B4-BE49-F238E27FC236}">
                  <a16:creationId xmlns:a16="http://schemas.microsoft.com/office/drawing/2014/main" id="{DAE51C87-B72B-C6B3-AD08-B799D506DFE4}"/>
                </a:ext>
              </a:extLst>
            </p:cNvPr>
            <p:cNvGrpSpPr/>
            <p:nvPr/>
          </p:nvGrpSpPr>
          <p:grpSpPr>
            <a:xfrm>
              <a:off x="3924662" y="4195252"/>
              <a:ext cx="914400" cy="1892403"/>
              <a:chOff x="4117737" y="1619940"/>
              <a:chExt cx="2022067" cy="4184783"/>
            </a:xfrm>
          </p:grpSpPr>
          <p:grpSp>
            <p:nvGrpSpPr>
              <p:cNvPr id="495" name="Group 494">
                <a:extLst>
                  <a:ext uri="{FF2B5EF4-FFF2-40B4-BE49-F238E27FC236}">
                    <a16:creationId xmlns:a16="http://schemas.microsoft.com/office/drawing/2014/main" id="{03BEDC68-A2FF-6A64-E2BC-0CA943CB6264}"/>
                  </a:ext>
                </a:extLst>
              </p:cNvPr>
              <p:cNvGrpSpPr/>
              <p:nvPr/>
            </p:nvGrpSpPr>
            <p:grpSpPr>
              <a:xfrm>
                <a:off x="4117737" y="1619940"/>
                <a:ext cx="2022067" cy="2126605"/>
                <a:chOff x="4002137" y="2022474"/>
                <a:chExt cx="2520211" cy="2650501"/>
              </a:xfrm>
            </p:grpSpPr>
            <p:grpSp>
              <p:nvGrpSpPr>
                <p:cNvPr id="606" name="Group 605">
                  <a:extLst>
                    <a:ext uri="{FF2B5EF4-FFF2-40B4-BE49-F238E27FC236}">
                      <a16:creationId xmlns:a16="http://schemas.microsoft.com/office/drawing/2014/main" id="{FE65945B-5869-B7D2-ABD6-13392DD435F1}"/>
                    </a:ext>
                  </a:extLst>
                </p:cNvPr>
                <p:cNvGrpSpPr/>
                <p:nvPr/>
              </p:nvGrpSpPr>
              <p:grpSpPr>
                <a:xfrm>
                  <a:off x="4002139" y="2022474"/>
                  <a:ext cx="2520209" cy="593590"/>
                  <a:chOff x="4707389" y="4771497"/>
                  <a:chExt cx="2520209" cy="593590"/>
                </a:xfrm>
                <a:solidFill>
                  <a:schemeClr val="bg1">
                    <a:lumMod val="65000"/>
                  </a:schemeClr>
                </a:solidFill>
              </p:grpSpPr>
              <p:grpSp>
                <p:nvGrpSpPr>
                  <p:cNvPr id="635" name="Group 634">
                    <a:extLst>
                      <a:ext uri="{FF2B5EF4-FFF2-40B4-BE49-F238E27FC236}">
                        <a16:creationId xmlns:a16="http://schemas.microsoft.com/office/drawing/2014/main" id="{B6D6967D-1C19-ACDB-866C-BECD423F8AC2}"/>
                      </a:ext>
                    </a:extLst>
                  </p:cNvPr>
                  <p:cNvGrpSpPr/>
                  <p:nvPr/>
                </p:nvGrpSpPr>
                <p:grpSpPr>
                  <a:xfrm>
                    <a:off x="5185090" y="4771497"/>
                    <a:ext cx="2042508" cy="593590"/>
                    <a:chOff x="4718835" y="4785716"/>
                    <a:chExt cx="3009154" cy="914400"/>
                  </a:xfrm>
                  <a:grpFill/>
                </p:grpSpPr>
                <p:pic>
                  <p:nvPicPr>
                    <p:cNvPr id="637" name="Graphic 636" descr="School girl with solid fill">
                      <a:extLst>
                        <a:ext uri="{FF2B5EF4-FFF2-40B4-BE49-F238E27FC236}">
                          <a16:creationId xmlns:a16="http://schemas.microsoft.com/office/drawing/2014/main" id="{4ECF4A2D-5A82-47B0-6D31-1B3157891D8F}"/>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718835" y="4785716"/>
                      <a:ext cx="914401" cy="914400"/>
                    </a:xfrm>
                    <a:prstGeom prst="rect">
                      <a:avLst/>
                    </a:prstGeom>
                  </p:spPr>
                </p:pic>
                <p:pic>
                  <p:nvPicPr>
                    <p:cNvPr id="638" name="Graphic 637" descr="School boy with solid fill">
                      <a:extLst>
                        <a:ext uri="{FF2B5EF4-FFF2-40B4-BE49-F238E27FC236}">
                          <a16:creationId xmlns:a16="http://schemas.microsoft.com/office/drawing/2014/main" id="{F319DDDF-7EAF-1A94-1226-CD13B9F9030C}"/>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414321" y="4785716"/>
                      <a:ext cx="914400" cy="914400"/>
                    </a:xfrm>
                    <a:prstGeom prst="rect">
                      <a:avLst/>
                    </a:prstGeom>
                  </p:spPr>
                </p:pic>
                <p:pic>
                  <p:nvPicPr>
                    <p:cNvPr id="639" name="Graphic 638" descr="School girl with solid fill">
                      <a:extLst>
                        <a:ext uri="{FF2B5EF4-FFF2-40B4-BE49-F238E27FC236}">
                          <a16:creationId xmlns:a16="http://schemas.microsoft.com/office/drawing/2014/main" id="{C2BE59FB-E955-C9FC-C19D-CE9265935D81}"/>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118101" y="4785716"/>
                      <a:ext cx="914400" cy="914400"/>
                    </a:xfrm>
                    <a:prstGeom prst="rect">
                      <a:avLst/>
                    </a:prstGeom>
                  </p:spPr>
                </p:pic>
                <p:pic>
                  <p:nvPicPr>
                    <p:cNvPr id="832" name="Graphic 831" descr="School boy with solid fill">
                      <a:extLst>
                        <a:ext uri="{FF2B5EF4-FFF2-40B4-BE49-F238E27FC236}">
                          <a16:creationId xmlns:a16="http://schemas.microsoft.com/office/drawing/2014/main" id="{36CC041D-2FBE-D8B1-CD1F-F742C397F702}"/>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813588" y="4785716"/>
                      <a:ext cx="914401" cy="914400"/>
                    </a:xfrm>
                    <a:prstGeom prst="rect">
                      <a:avLst/>
                    </a:prstGeom>
                  </p:spPr>
                </p:pic>
              </p:grpSp>
              <p:pic>
                <p:nvPicPr>
                  <p:cNvPr id="636" name="Graphic 635" descr="School boy with solid fill">
                    <a:extLst>
                      <a:ext uri="{FF2B5EF4-FFF2-40B4-BE49-F238E27FC236}">
                        <a16:creationId xmlns:a16="http://schemas.microsoft.com/office/drawing/2014/main" id="{1D51079B-0B4C-FB14-839D-E702E88D6E60}"/>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707389" y="4771497"/>
                    <a:ext cx="620663" cy="593590"/>
                  </a:xfrm>
                  <a:prstGeom prst="rect">
                    <a:avLst/>
                  </a:prstGeom>
                </p:spPr>
              </p:pic>
            </p:grpSp>
            <p:grpSp>
              <p:nvGrpSpPr>
                <p:cNvPr id="607" name="Group 606">
                  <a:extLst>
                    <a:ext uri="{FF2B5EF4-FFF2-40B4-BE49-F238E27FC236}">
                      <a16:creationId xmlns:a16="http://schemas.microsoft.com/office/drawing/2014/main" id="{188E0A1D-9E95-A910-0D80-C705DB1ED0F4}"/>
                    </a:ext>
                  </a:extLst>
                </p:cNvPr>
                <p:cNvGrpSpPr/>
                <p:nvPr/>
              </p:nvGrpSpPr>
              <p:grpSpPr>
                <a:xfrm>
                  <a:off x="4002139" y="2549415"/>
                  <a:ext cx="2520209" cy="593590"/>
                  <a:chOff x="4707389" y="4771497"/>
                  <a:chExt cx="2520209" cy="593590"/>
                </a:xfrm>
                <a:solidFill>
                  <a:schemeClr val="bg1">
                    <a:lumMod val="65000"/>
                  </a:schemeClr>
                </a:solidFill>
              </p:grpSpPr>
              <p:grpSp>
                <p:nvGrpSpPr>
                  <p:cNvPr id="629" name="Group 628">
                    <a:extLst>
                      <a:ext uri="{FF2B5EF4-FFF2-40B4-BE49-F238E27FC236}">
                        <a16:creationId xmlns:a16="http://schemas.microsoft.com/office/drawing/2014/main" id="{96A4BC6C-9A03-708D-F40D-774E574877BF}"/>
                      </a:ext>
                    </a:extLst>
                  </p:cNvPr>
                  <p:cNvGrpSpPr/>
                  <p:nvPr/>
                </p:nvGrpSpPr>
                <p:grpSpPr>
                  <a:xfrm>
                    <a:off x="5185090" y="4771497"/>
                    <a:ext cx="2042508" cy="593590"/>
                    <a:chOff x="4718835" y="4785716"/>
                    <a:chExt cx="3009154" cy="914400"/>
                  </a:xfrm>
                  <a:grpFill/>
                </p:grpSpPr>
                <p:pic>
                  <p:nvPicPr>
                    <p:cNvPr id="631" name="Graphic 630" descr="School girl with solid fill">
                      <a:extLst>
                        <a:ext uri="{FF2B5EF4-FFF2-40B4-BE49-F238E27FC236}">
                          <a16:creationId xmlns:a16="http://schemas.microsoft.com/office/drawing/2014/main" id="{BCB547F4-3E39-409E-BFA4-2233E45074E1}"/>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718835" y="4785716"/>
                      <a:ext cx="914401" cy="914400"/>
                    </a:xfrm>
                    <a:prstGeom prst="rect">
                      <a:avLst/>
                    </a:prstGeom>
                  </p:spPr>
                </p:pic>
                <p:pic>
                  <p:nvPicPr>
                    <p:cNvPr id="632" name="Graphic 631" descr="School boy with solid fill">
                      <a:extLst>
                        <a:ext uri="{FF2B5EF4-FFF2-40B4-BE49-F238E27FC236}">
                          <a16:creationId xmlns:a16="http://schemas.microsoft.com/office/drawing/2014/main" id="{BD80E156-F082-76CF-A49C-234BDE58620B}"/>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414321" y="4785716"/>
                      <a:ext cx="914400" cy="914400"/>
                    </a:xfrm>
                    <a:prstGeom prst="rect">
                      <a:avLst/>
                    </a:prstGeom>
                  </p:spPr>
                </p:pic>
                <p:pic>
                  <p:nvPicPr>
                    <p:cNvPr id="633" name="Graphic 632" descr="School girl with solid fill">
                      <a:extLst>
                        <a:ext uri="{FF2B5EF4-FFF2-40B4-BE49-F238E27FC236}">
                          <a16:creationId xmlns:a16="http://schemas.microsoft.com/office/drawing/2014/main" id="{02EC2E3D-0C3C-4039-50B5-4D3686251092}"/>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118101" y="4785716"/>
                      <a:ext cx="914400" cy="914400"/>
                    </a:xfrm>
                    <a:prstGeom prst="rect">
                      <a:avLst/>
                    </a:prstGeom>
                  </p:spPr>
                </p:pic>
                <p:pic>
                  <p:nvPicPr>
                    <p:cNvPr id="634" name="Graphic 633" descr="School boy with solid fill">
                      <a:extLst>
                        <a:ext uri="{FF2B5EF4-FFF2-40B4-BE49-F238E27FC236}">
                          <a16:creationId xmlns:a16="http://schemas.microsoft.com/office/drawing/2014/main" id="{575AB0F2-19C5-BD62-C64F-DA09BB4355F0}"/>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813588" y="4785716"/>
                      <a:ext cx="914401" cy="914400"/>
                    </a:xfrm>
                    <a:prstGeom prst="rect">
                      <a:avLst/>
                    </a:prstGeom>
                  </p:spPr>
                </p:pic>
              </p:grpSp>
              <p:pic>
                <p:nvPicPr>
                  <p:cNvPr id="630" name="Graphic 629" descr="School boy with solid fill">
                    <a:extLst>
                      <a:ext uri="{FF2B5EF4-FFF2-40B4-BE49-F238E27FC236}">
                        <a16:creationId xmlns:a16="http://schemas.microsoft.com/office/drawing/2014/main" id="{ADDC3304-9FAC-959E-77ED-10DC8E16ADB5}"/>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707389" y="4771497"/>
                    <a:ext cx="620663" cy="593590"/>
                  </a:xfrm>
                  <a:prstGeom prst="rect">
                    <a:avLst/>
                  </a:prstGeom>
                </p:spPr>
              </p:pic>
            </p:grpSp>
            <p:grpSp>
              <p:nvGrpSpPr>
                <p:cNvPr id="608" name="Group 607">
                  <a:extLst>
                    <a:ext uri="{FF2B5EF4-FFF2-40B4-BE49-F238E27FC236}">
                      <a16:creationId xmlns:a16="http://schemas.microsoft.com/office/drawing/2014/main" id="{424C5200-8A48-5D91-9C1F-92A28428F9FD}"/>
                    </a:ext>
                  </a:extLst>
                </p:cNvPr>
                <p:cNvGrpSpPr/>
                <p:nvPr/>
              </p:nvGrpSpPr>
              <p:grpSpPr>
                <a:xfrm>
                  <a:off x="4002139" y="3023898"/>
                  <a:ext cx="2520209" cy="593590"/>
                  <a:chOff x="4707389" y="4771497"/>
                  <a:chExt cx="2520209" cy="593590"/>
                </a:xfrm>
                <a:solidFill>
                  <a:schemeClr val="bg1">
                    <a:lumMod val="65000"/>
                  </a:schemeClr>
                </a:solidFill>
              </p:grpSpPr>
              <p:grpSp>
                <p:nvGrpSpPr>
                  <p:cNvPr id="623" name="Group 622">
                    <a:extLst>
                      <a:ext uri="{FF2B5EF4-FFF2-40B4-BE49-F238E27FC236}">
                        <a16:creationId xmlns:a16="http://schemas.microsoft.com/office/drawing/2014/main" id="{A430BE0E-36DD-81C3-10B1-ABB80C143F47}"/>
                      </a:ext>
                    </a:extLst>
                  </p:cNvPr>
                  <p:cNvGrpSpPr/>
                  <p:nvPr/>
                </p:nvGrpSpPr>
                <p:grpSpPr>
                  <a:xfrm>
                    <a:off x="5185090" y="4771497"/>
                    <a:ext cx="2042508" cy="593590"/>
                    <a:chOff x="4718835" y="4785716"/>
                    <a:chExt cx="3009154" cy="914400"/>
                  </a:xfrm>
                  <a:grpFill/>
                </p:grpSpPr>
                <p:pic>
                  <p:nvPicPr>
                    <p:cNvPr id="625" name="Graphic 624" descr="School girl with solid fill">
                      <a:extLst>
                        <a:ext uri="{FF2B5EF4-FFF2-40B4-BE49-F238E27FC236}">
                          <a16:creationId xmlns:a16="http://schemas.microsoft.com/office/drawing/2014/main" id="{148EB464-6425-51D4-E266-366ACC47905D}"/>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8835" y="4785716"/>
                      <a:ext cx="914401" cy="914400"/>
                    </a:xfrm>
                    <a:prstGeom prst="rect">
                      <a:avLst/>
                    </a:prstGeom>
                  </p:spPr>
                </p:pic>
                <p:pic>
                  <p:nvPicPr>
                    <p:cNvPr id="626" name="Graphic 625" descr="School boy with solid fill">
                      <a:extLst>
                        <a:ext uri="{FF2B5EF4-FFF2-40B4-BE49-F238E27FC236}">
                          <a16:creationId xmlns:a16="http://schemas.microsoft.com/office/drawing/2014/main" id="{DF3C5CB7-17F9-B886-87A5-83788568A23C}"/>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414321" y="4785716"/>
                      <a:ext cx="914400" cy="914400"/>
                    </a:xfrm>
                    <a:prstGeom prst="rect">
                      <a:avLst/>
                    </a:prstGeom>
                  </p:spPr>
                </p:pic>
                <p:pic>
                  <p:nvPicPr>
                    <p:cNvPr id="627" name="Graphic 626" descr="School girl with solid fill">
                      <a:extLst>
                        <a:ext uri="{FF2B5EF4-FFF2-40B4-BE49-F238E27FC236}">
                          <a16:creationId xmlns:a16="http://schemas.microsoft.com/office/drawing/2014/main" id="{904ABD4E-B78D-7A8A-B338-8F6313D5E3D9}"/>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118101" y="4785716"/>
                      <a:ext cx="914400" cy="914400"/>
                    </a:xfrm>
                    <a:prstGeom prst="rect">
                      <a:avLst/>
                    </a:prstGeom>
                  </p:spPr>
                </p:pic>
                <p:pic>
                  <p:nvPicPr>
                    <p:cNvPr id="628" name="Graphic 627" descr="School boy with solid fill">
                      <a:extLst>
                        <a:ext uri="{FF2B5EF4-FFF2-40B4-BE49-F238E27FC236}">
                          <a16:creationId xmlns:a16="http://schemas.microsoft.com/office/drawing/2014/main" id="{45717AFD-2B5E-0656-13AA-8406B4745D83}"/>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813588" y="4785716"/>
                      <a:ext cx="914401" cy="914400"/>
                    </a:xfrm>
                    <a:prstGeom prst="rect">
                      <a:avLst/>
                    </a:prstGeom>
                  </p:spPr>
                </p:pic>
              </p:grpSp>
              <p:pic>
                <p:nvPicPr>
                  <p:cNvPr id="624" name="Graphic 623" descr="School boy with solid fill">
                    <a:extLst>
                      <a:ext uri="{FF2B5EF4-FFF2-40B4-BE49-F238E27FC236}">
                        <a16:creationId xmlns:a16="http://schemas.microsoft.com/office/drawing/2014/main" id="{33F80E2D-737F-7965-F8AD-5E2134A172BE}"/>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7389" y="4771497"/>
                    <a:ext cx="620663" cy="593590"/>
                  </a:xfrm>
                  <a:prstGeom prst="rect">
                    <a:avLst/>
                  </a:prstGeom>
                </p:spPr>
              </p:pic>
            </p:grpSp>
            <p:grpSp>
              <p:nvGrpSpPr>
                <p:cNvPr id="609" name="Group 608">
                  <a:extLst>
                    <a:ext uri="{FF2B5EF4-FFF2-40B4-BE49-F238E27FC236}">
                      <a16:creationId xmlns:a16="http://schemas.microsoft.com/office/drawing/2014/main" id="{853CA5E9-BE04-7915-433A-FDDB466E3F75}"/>
                    </a:ext>
                  </a:extLst>
                </p:cNvPr>
                <p:cNvGrpSpPr/>
                <p:nvPr/>
              </p:nvGrpSpPr>
              <p:grpSpPr>
                <a:xfrm>
                  <a:off x="4002139" y="3550839"/>
                  <a:ext cx="2520209" cy="593590"/>
                  <a:chOff x="4707389" y="4771497"/>
                  <a:chExt cx="2520209" cy="593590"/>
                </a:xfrm>
                <a:solidFill>
                  <a:schemeClr val="bg1">
                    <a:lumMod val="65000"/>
                  </a:schemeClr>
                </a:solidFill>
              </p:grpSpPr>
              <p:grpSp>
                <p:nvGrpSpPr>
                  <p:cNvPr id="617" name="Group 616">
                    <a:extLst>
                      <a:ext uri="{FF2B5EF4-FFF2-40B4-BE49-F238E27FC236}">
                        <a16:creationId xmlns:a16="http://schemas.microsoft.com/office/drawing/2014/main" id="{F7273850-CF4F-9758-67A7-98942502A20C}"/>
                      </a:ext>
                    </a:extLst>
                  </p:cNvPr>
                  <p:cNvGrpSpPr/>
                  <p:nvPr/>
                </p:nvGrpSpPr>
                <p:grpSpPr>
                  <a:xfrm>
                    <a:off x="5185090" y="4771497"/>
                    <a:ext cx="2042508" cy="593590"/>
                    <a:chOff x="4718835" y="4785716"/>
                    <a:chExt cx="3009154" cy="914400"/>
                  </a:xfrm>
                  <a:grpFill/>
                </p:grpSpPr>
                <p:pic>
                  <p:nvPicPr>
                    <p:cNvPr id="619" name="Graphic 618" descr="School girl with solid fill">
                      <a:extLst>
                        <a:ext uri="{FF2B5EF4-FFF2-40B4-BE49-F238E27FC236}">
                          <a16:creationId xmlns:a16="http://schemas.microsoft.com/office/drawing/2014/main" id="{4A9BE4BD-7940-66C9-50A2-3C4EB0014883}"/>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8835" y="4785716"/>
                      <a:ext cx="914401" cy="914400"/>
                    </a:xfrm>
                    <a:prstGeom prst="rect">
                      <a:avLst/>
                    </a:prstGeom>
                  </p:spPr>
                </p:pic>
                <p:pic>
                  <p:nvPicPr>
                    <p:cNvPr id="620" name="Graphic 619" descr="School boy with solid fill">
                      <a:extLst>
                        <a:ext uri="{FF2B5EF4-FFF2-40B4-BE49-F238E27FC236}">
                          <a16:creationId xmlns:a16="http://schemas.microsoft.com/office/drawing/2014/main" id="{D3F069B7-6B57-FA17-A799-79781D70AC0C}"/>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14321" y="4785716"/>
                      <a:ext cx="914400" cy="914400"/>
                    </a:xfrm>
                    <a:prstGeom prst="rect">
                      <a:avLst/>
                    </a:prstGeom>
                  </p:spPr>
                </p:pic>
                <p:pic>
                  <p:nvPicPr>
                    <p:cNvPr id="621" name="Graphic 620" descr="School girl with solid fill">
                      <a:extLst>
                        <a:ext uri="{FF2B5EF4-FFF2-40B4-BE49-F238E27FC236}">
                          <a16:creationId xmlns:a16="http://schemas.microsoft.com/office/drawing/2014/main" id="{61DCCDE7-9CF4-78EC-1B2B-1948F43B6831}"/>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18101" y="4785716"/>
                      <a:ext cx="914400" cy="914400"/>
                    </a:xfrm>
                    <a:prstGeom prst="rect">
                      <a:avLst/>
                    </a:prstGeom>
                  </p:spPr>
                </p:pic>
                <p:pic>
                  <p:nvPicPr>
                    <p:cNvPr id="622" name="Graphic 621" descr="School boy with solid fill">
                      <a:extLst>
                        <a:ext uri="{FF2B5EF4-FFF2-40B4-BE49-F238E27FC236}">
                          <a16:creationId xmlns:a16="http://schemas.microsoft.com/office/drawing/2014/main" id="{8B9752C1-8C0B-CF67-55B2-625A23B6ADA8}"/>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813588" y="4785716"/>
                      <a:ext cx="914401" cy="914400"/>
                    </a:xfrm>
                    <a:prstGeom prst="rect">
                      <a:avLst/>
                    </a:prstGeom>
                  </p:spPr>
                </p:pic>
              </p:grpSp>
              <p:pic>
                <p:nvPicPr>
                  <p:cNvPr id="618" name="Graphic 617" descr="School boy with solid fill">
                    <a:extLst>
                      <a:ext uri="{FF2B5EF4-FFF2-40B4-BE49-F238E27FC236}">
                        <a16:creationId xmlns:a16="http://schemas.microsoft.com/office/drawing/2014/main" id="{1CB91A4F-CC25-8CBA-41BA-C7CD3E198858}"/>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7389" y="4771497"/>
                    <a:ext cx="620663" cy="593590"/>
                  </a:xfrm>
                  <a:prstGeom prst="rect">
                    <a:avLst/>
                  </a:prstGeom>
                </p:spPr>
              </p:pic>
            </p:grpSp>
            <p:grpSp>
              <p:nvGrpSpPr>
                <p:cNvPr id="610" name="Group 609">
                  <a:extLst>
                    <a:ext uri="{FF2B5EF4-FFF2-40B4-BE49-F238E27FC236}">
                      <a16:creationId xmlns:a16="http://schemas.microsoft.com/office/drawing/2014/main" id="{7F530B58-A4A5-5B15-01AA-440D2A6B79BC}"/>
                    </a:ext>
                  </a:extLst>
                </p:cNvPr>
                <p:cNvGrpSpPr/>
                <p:nvPr/>
              </p:nvGrpSpPr>
              <p:grpSpPr>
                <a:xfrm>
                  <a:off x="4002137" y="4079385"/>
                  <a:ext cx="2520209" cy="593590"/>
                  <a:chOff x="4707389" y="4771497"/>
                  <a:chExt cx="2520209" cy="593590"/>
                </a:xfrm>
                <a:solidFill>
                  <a:schemeClr val="bg1">
                    <a:lumMod val="65000"/>
                  </a:schemeClr>
                </a:solidFill>
              </p:grpSpPr>
              <p:grpSp>
                <p:nvGrpSpPr>
                  <p:cNvPr id="611" name="Group 610">
                    <a:extLst>
                      <a:ext uri="{FF2B5EF4-FFF2-40B4-BE49-F238E27FC236}">
                        <a16:creationId xmlns:a16="http://schemas.microsoft.com/office/drawing/2014/main" id="{2F1098EA-A939-33FE-11F3-68A7B8BF8062}"/>
                      </a:ext>
                    </a:extLst>
                  </p:cNvPr>
                  <p:cNvGrpSpPr/>
                  <p:nvPr/>
                </p:nvGrpSpPr>
                <p:grpSpPr>
                  <a:xfrm>
                    <a:off x="5185090" y="4771497"/>
                    <a:ext cx="2042508" cy="593590"/>
                    <a:chOff x="4718835" y="4785716"/>
                    <a:chExt cx="3009154" cy="914400"/>
                  </a:xfrm>
                  <a:grpFill/>
                </p:grpSpPr>
                <p:pic>
                  <p:nvPicPr>
                    <p:cNvPr id="613" name="Graphic 612" descr="School girl with solid fill">
                      <a:extLst>
                        <a:ext uri="{FF2B5EF4-FFF2-40B4-BE49-F238E27FC236}">
                          <a16:creationId xmlns:a16="http://schemas.microsoft.com/office/drawing/2014/main" id="{A7EC8206-0028-D13A-4D6E-BE5E4F3D5F6D}"/>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8835" y="4785716"/>
                      <a:ext cx="914401" cy="914400"/>
                    </a:xfrm>
                    <a:prstGeom prst="rect">
                      <a:avLst/>
                    </a:prstGeom>
                  </p:spPr>
                </p:pic>
                <p:pic>
                  <p:nvPicPr>
                    <p:cNvPr id="614" name="Graphic 613" descr="School boy with solid fill">
                      <a:extLst>
                        <a:ext uri="{FF2B5EF4-FFF2-40B4-BE49-F238E27FC236}">
                          <a16:creationId xmlns:a16="http://schemas.microsoft.com/office/drawing/2014/main" id="{EC396E52-3CA3-E195-5C21-404BF7A838DF}"/>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14321" y="4785716"/>
                      <a:ext cx="914400" cy="914400"/>
                    </a:xfrm>
                    <a:prstGeom prst="rect">
                      <a:avLst/>
                    </a:prstGeom>
                  </p:spPr>
                </p:pic>
                <p:pic>
                  <p:nvPicPr>
                    <p:cNvPr id="615" name="Graphic 614" descr="School girl with solid fill">
                      <a:extLst>
                        <a:ext uri="{FF2B5EF4-FFF2-40B4-BE49-F238E27FC236}">
                          <a16:creationId xmlns:a16="http://schemas.microsoft.com/office/drawing/2014/main" id="{79B19022-BF82-5DCF-5B55-CA5699DF057E}"/>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18101" y="4785716"/>
                      <a:ext cx="914400" cy="914400"/>
                    </a:xfrm>
                    <a:prstGeom prst="rect">
                      <a:avLst/>
                    </a:prstGeom>
                  </p:spPr>
                </p:pic>
                <p:pic>
                  <p:nvPicPr>
                    <p:cNvPr id="616" name="Graphic 615" descr="School boy with solid fill">
                      <a:extLst>
                        <a:ext uri="{FF2B5EF4-FFF2-40B4-BE49-F238E27FC236}">
                          <a16:creationId xmlns:a16="http://schemas.microsoft.com/office/drawing/2014/main" id="{46326298-94E3-6AD0-1AA9-C101D5CAA927}"/>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813588" y="4785716"/>
                      <a:ext cx="914401" cy="914400"/>
                    </a:xfrm>
                    <a:prstGeom prst="rect">
                      <a:avLst/>
                    </a:prstGeom>
                  </p:spPr>
                </p:pic>
              </p:grpSp>
              <p:pic>
                <p:nvPicPr>
                  <p:cNvPr id="612" name="Graphic 611" descr="School boy with solid fill">
                    <a:extLst>
                      <a:ext uri="{FF2B5EF4-FFF2-40B4-BE49-F238E27FC236}">
                        <a16:creationId xmlns:a16="http://schemas.microsoft.com/office/drawing/2014/main" id="{BFF34009-E5BF-668B-33A2-08A1739DD445}"/>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7389" y="4771497"/>
                    <a:ext cx="620663" cy="593590"/>
                  </a:xfrm>
                  <a:prstGeom prst="rect">
                    <a:avLst/>
                  </a:prstGeom>
                </p:spPr>
              </p:pic>
            </p:grpSp>
          </p:grpSp>
          <p:grpSp>
            <p:nvGrpSpPr>
              <p:cNvPr id="496" name="Group 495">
                <a:extLst>
                  <a:ext uri="{FF2B5EF4-FFF2-40B4-BE49-F238E27FC236}">
                    <a16:creationId xmlns:a16="http://schemas.microsoft.com/office/drawing/2014/main" id="{D2E1A32E-9337-72C3-F745-32647F5DF6F2}"/>
                  </a:ext>
                </a:extLst>
              </p:cNvPr>
              <p:cNvGrpSpPr/>
              <p:nvPr/>
            </p:nvGrpSpPr>
            <p:grpSpPr>
              <a:xfrm>
                <a:off x="4117737" y="3678118"/>
                <a:ext cx="2022067" cy="2126605"/>
                <a:chOff x="4002137" y="2022474"/>
                <a:chExt cx="2520211" cy="2650501"/>
              </a:xfrm>
              <a:solidFill>
                <a:schemeClr val="accent1"/>
              </a:solidFill>
            </p:grpSpPr>
            <p:grpSp>
              <p:nvGrpSpPr>
                <p:cNvPr id="497" name="Group 496">
                  <a:extLst>
                    <a:ext uri="{FF2B5EF4-FFF2-40B4-BE49-F238E27FC236}">
                      <a16:creationId xmlns:a16="http://schemas.microsoft.com/office/drawing/2014/main" id="{1DC381A9-58DC-3A32-21D0-277CFB516930}"/>
                    </a:ext>
                  </a:extLst>
                </p:cNvPr>
                <p:cNvGrpSpPr/>
                <p:nvPr/>
              </p:nvGrpSpPr>
              <p:grpSpPr>
                <a:xfrm>
                  <a:off x="4002139" y="2022474"/>
                  <a:ext cx="2520209" cy="593590"/>
                  <a:chOff x="4707389" y="4771497"/>
                  <a:chExt cx="2520209" cy="593590"/>
                </a:xfrm>
                <a:grpFill/>
              </p:grpSpPr>
              <p:grpSp>
                <p:nvGrpSpPr>
                  <p:cNvPr id="600" name="Group 599">
                    <a:extLst>
                      <a:ext uri="{FF2B5EF4-FFF2-40B4-BE49-F238E27FC236}">
                        <a16:creationId xmlns:a16="http://schemas.microsoft.com/office/drawing/2014/main" id="{C8EC3BFA-3337-1DE0-1273-D1B6F938D39F}"/>
                      </a:ext>
                    </a:extLst>
                  </p:cNvPr>
                  <p:cNvGrpSpPr/>
                  <p:nvPr/>
                </p:nvGrpSpPr>
                <p:grpSpPr>
                  <a:xfrm>
                    <a:off x="5185090" y="4771497"/>
                    <a:ext cx="2042508" cy="593590"/>
                    <a:chOff x="4718835" y="4785716"/>
                    <a:chExt cx="3009154" cy="914400"/>
                  </a:xfrm>
                  <a:grpFill/>
                </p:grpSpPr>
                <p:pic>
                  <p:nvPicPr>
                    <p:cNvPr id="602" name="Graphic 601" descr="School girl with solid fill">
                      <a:extLst>
                        <a:ext uri="{FF2B5EF4-FFF2-40B4-BE49-F238E27FC236}">
                          <a16:creationId xmlns:a16="http://schemas.microsoft.com/office/drawing/2014/main" id="{2D7EEE49-0FFD-CC75-8968-2A1A29E3C307}"/>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8835" y="4785716"/>
                      <a:ext cx="914401" cy="914400"/>
                    </a:xfrm>
                    <a:prstGeom prst="rect">
                      <a:avLst/>
                    </a:prstGeom>
                  </p:spPr>
                </p:pic>
                <p:pic>
                  <p:nvPicPr>
                    <p:cNvPr id="603" name="Graphic 602" descr="School boy with solid fill">
                      <a:extLst>
                        <a:ext uri="{FF2B5EF4-FFF2-40B4-BE49-F238E27FC236}">
                          <a16:creationId xmlns:a16="http://schemas.microsoft.com/office/drawing/2014/main" id="{3AE9D21F-CB0E-DB34-8D41-DBD613C77E18}"/>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14321" y="4785716"/>
                      <a:ext cx="914400" cy="914400"/>
                    </a:xfrm>
                    <a:prstGeom prst="rect">
                      <a:avLst/>
                    </a:prstGeom>
                  </p:spPr>
                </p:pic>
                <p:pic>
                  <p:nvPicPr>
                    <p:cNvPr id="604" name="Graphic 603" descr="School girl with solid fill">
                      <a:extLst>
                        <a:ext uri="{FF2B5EF4-FFF2-40B4-BE49-F238E27FC236}">
                          <a16:creationId xmlns:a16="http://schemas.microsoft.com/office/drawing/2014/main" id="{8AC475D5-6BAF-B798-47B7-5B2F3C871323}"/>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18101" y="4785716"/>
                      <a:ext cx="914400" cy="914400"/>
                    </a:xfrm>
                    <a:prstGeom prst="rect">
                      <a:avLst/>
                    </a:prstGeom>
                  </p:spPr>
                </p:pic>
                <p:pic>
                  <p:nvPicPr>
                    <p:cNvPr id="605" name="Graphic 604" descr="School boy with solid fill">
                      <a:extLst>
                        <a:ext uri="{FF2B5EF4-FFF2-40B4-BE49-F238E27FC236}">
                          <a16:creationId xmlns:a16="http://schemas.microsoft.com/office/drawing/2014/main" id="{CE445029-BBB7-7767-3F2B-34D5D245B74E}"/>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813588" y="4785716"/>
                      <a:ext cx="914401" cy="914400"/>
                    </a:xfrm>
                    <a:prstGeom prst="rect">
                      <a:avLst/>
                    </a:prstGeom>
                  </p:spPr>
                </p:pic>
              </p:grpSp>
              <p:pic>
                <p:nvPicPr>
                  <p:cNvPr id="601" name="Graphic 600" descr="School boy with solid fill">
                    <a:extLst>
                      <a:ext uri="{FF2B5EF4-FFF2-40B4-BE49-F238E27FC236}">
                        <a16:creationId xmlns:a16="http://schemas.microsoft.com/office/drawing/2014/main" id="{F188269B-CD0D-0B52-BA23-5BD8E6115231}"/>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7389" y="4771497"/>
                    <a:ext cx="620663" cy="593590"/>
                  </a:xfrm>
                  <a:prstGeom prst="rect">
                    <a:avLst/>
                  </a:prstGeom>
                </p:spPr>
              </p:pic>
            </p:grpSp>
            <p:grpSp>
              <p:nvGrpSpPr>
                <p:cNvPr id="498" name="Group 497">
                  <a:extLst>
                    <a:ext uri="{FF2B5EF4-FFF2-40B4-BE49-F238E27FC236}">
                      <a16:creationId xmlns:a16="http://schemas.microsoft.com/office/drawing/2014/main" id="{F567011C-FC1B-276E-FFF0-8E4866535F4F}"/>
                    </a:ext>
                  </a:extLst>
                </p:cNvPr>
                <p:cNvGrpSpPr/>
                <p:nvPr/>
              </p:nvGrpSpPr>
              <p:grpSpPr>
                <a:xfrm>
                  <a:off x="4002139" y="2549415"/>
                  <a:ext cx="2520209" cy="593590"/>
                  <a:chOff x="4707389" y="4771497"/>
                  <a:chExt cx="2520209" cy="593590"/>
                </a:xfrm>
                <a:grpFill/>
              </p:grpSpPr>
              <p:grpSp>
                <p:nvGrpSpPr>
                  <p:cNvPr id="594" name="Group 593">
                    <a:extLst>
                      <a:ext uri="{FF2B5EF4-FFF2-40B4-BE49-F238E27FC236}">
                        <a16:creationId xmlns:a16="http://schemas.microsoft.com/office/drawing/2014/main" id="{F2A8FF68-3912-6D66-32CC-9D4C872A397D}"/>
                      </a:ext>
                    </a:extLst>
                  </p:cNvPr>
                  <p:cNvGrpSpPr/>
                  <p:nvPr/>
                </p:nvGrpSpPr>
                <p:grpSpPr>
                  <a:xfrm>
                    <a:off x="5185090" y="4771497"/>
                    <a:ext cx="2042508" cy="593590"/>
                    <a:chOff x="4718835" y="4785716"/>
                    <a:chExt cx="3009154" cy="914400"/>
                  </a:xfrm>
                  <a:grpFill/>
                </p:grpSpPr>
                <p:pic>
                  <p:nvPicPr>
                    <p:cNvPr id="596" name="Graphic 595" descr="School girl with solid fill">
                      <a:extLst>
                        <a:ext uri="{FF2B5EF4-FFF2-40B4-BE49-F238E27FC236}">
                          <a16:creationId xmlns:a16="http://schemas.microsoft.com/office/drawing/2014/main" id="{A1BCBF54-88B5-4604-771A-82303196BE04}"/>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8835" y="4785716"/>
                      <a:ext cx="914401" cy="914400"/>
                    </a:xfrm>
                    <a:prstGeom prst="rect">
                      <a:avLst/>
                    </a:prstGeom>
                  </p:spPr>
                </p:pic>
                <p:pic>
                  <p:nvPicPr>
                    <p:cNvPr id="597" name="Graphic 596" descr="School boy with solid fill">
                      <a:extLst>
                        <a:ext uri="{FF2B5EF4-FFF2-40B4-BE49-F238E27FC236}">
                          <a16:creationId xmlns:a16="http://schemas.microsoft.com/office/drawing/2014/main" id="{5D535A8F-372B-9B43-FF7B-B3CAFF1B4D7D}"/>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14321" y="4785716"/>
                      <a:ext cx="914400" cy="914400"/>
                    </a:xfrm>
                    <a:prstGeom prst="rect">
                      <a:avLst/>
                    </a:prstGeom>
                  </p:spPr>
                </p:pic>
                <p:pic>
                  <p:nvPicPr>
                    <p:cNvPr id="598" name="Graphic 597" descr="School girl with solid fill">
                      <a:extLst>
                        <a:ext uri="{FF2B5EF4-FFF2-40B4-BE49-F238E27FC236}">
                          <a16:creationId xmlns:a16="http://schemas.microsoft.com/office/drawing/2014/main" id="{9A4F9586-E24E-887B-3933-F68E0E687012}"/>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18101" y="4785716"/>
                      <a:ext cx="914400" cy="914400"/>
                    </a:xfrm>
                    <a:prstGeom prst="rect">
                      <a:avLst/>
                    </a:prstGeom>
                  </p:spPr>
                </p:pic>
                <p:pic>
                  <p:nvPicPr>
                    <p:cNvPr id="599" name="Graphic 598" descr="School boy with solid fill">
                      <a:extLst>
                        <a:ext uri="{FF2B5EF4-FFF2-40B4-BE49-F238E27FC236}">
                          <a16:creationId xmlns:a16="http://schemas.microsoft.com/office/drawing/2014/main" id="{2227DF22-D2F5-E17A-572F-BFF5721A8FFE}"/>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813588" y="4785716"/>
                      <a:ext cx="914401" cy="914400"/>
                    </a:xfrm>
                    <a:prstGeom prst="rect">
                      <a:avLst/>
                    </a:prstGeom>
                  </p:spPr>
                </p:pic>
              </p:grpSp>
              <p:pic>
                <p:nvPicPr>
                  <p:cNvPr id="595" name="Graphic 594" descr="School boy with solid fill">
                    <a:extLst>
                      <a:ext uri="{FF2B5EF4-FFF2-40B4-BE49-F238E27FC236}">
                        <a16:creationId xmlns:a16="http://schemas.microsoft.com/office/drawing/2014/main" id="{348CBD18-F405-04D9-C879-D244EAB4E56E}"/>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7389" y="4771497"/>
                    <a:ext cx="620663" cy="593590"/>
                  </a:xfrm>
                  <a:prstGeom prst="rect">
                    <a:avLst/>
                  </a:prstGeom>
                </p:spPr>
              </p:pic>
            </p:grpSp>
            <p:grpSp>
              <p:nvGrpSpPr>
                <p:cNvPr id="499" name="Group 498">
                  <a:extLst>
                    <a:ext uri="{FF2B5EF4-FFF2-40B4-BE49-F238E27FC236}">
                      <a16:creationId xmlns:a16="http://schemas.microsoft.com/office/drawing/2014/main" id="{91C3208A-34C7-B580-11B1-ED1AAD1A6A9C}"/>
                    </a:ext>
                  </a:extLst>
                </p:cNvPr>
                <p:cNvGrpSpPr/>
                <p:nvPr/>
              </p:nvGrpSpPr>
              <p:grpSpPr>
                <a:xfrm>
                  <a:off x="4002139" y="3023898"/>
                  <a:ext cx="2520209" cy="593590"/>
                  <a:chOff x="4707389" y="4771497"/>
                  <a:chExt cx="2520209" cy="593590"/>
                </a:xfrm>
                <a:grpFill/>
              </p:grpSpPr>
              <p:grpSp>
                <p:nvGrpSpPr>
                  <p:cNvPr id="588" name="Group 587">
                    <a:extLst>
                      <a:ext uri="{FF2B5EF4-FFF2-40B4-BE49-F238E27FC236}">
                        <a16:creationId xmlns:a16="http://schemas.microsoft.com/office/drawing/2014/main" id="{7440E6EC-032C-8EA6-AB09-F5A13E4F243A}"/>
                      </a:ext>
                    </a:extLst>
                  </p:cNvPr>
                  <p:cNvGrpSpPr/>
                  <p:nvPr/>
                </p:nvGrpSpPr>
                <p:grpSpPr>
                  <a:xfrm>
                    <a:off x="5185090" y="4771497"/>
                    <a:ext cx="2042508" cy="593590"/>
                    <a:chOff x="4718835" y="4785716"/>
                    <a:chExt cx="3009154" cy="914400"/>
                  </a:xfrm>
                  <a:grpFill/>
                </p:grpSpPr>
                <p:pic>
                  <p:nvPicPr>
                    <p:cNvPr id="590" name="Graphic 589" descr="School girl with solid fill">
                      <a:extLst>
                        <a:ext uri="{FF2B5EF4-FFF2-40B4-BE49-F238E27FC236}">
                          <a16:creationId xmlns:a16="http://schemas.microsoft.com/office/drawing/2014/main" id="{D45F3803-6E2B-4FC1-AEF2-01E49FC4D068}"/>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8835" y="4785716"/>
                      <a:ext cx="914401" cy="914400"/>
                    </a:xfrm>
                    <a:prstGeom prst="rect">
                      <a:avLst/>
                    </a:prstGeom>
                  </p:spPr>
                </p:pic>
                <p:pic>
                  <p:nvPicPr>
                    <p:cNvPr id="591" name="Graphic 590" descr="School boy with solid fill">
                      <a:extLst>
                        <a:ext uri="{FF2B5EF4-FFF2-40B4-BE49-F238E27FC236}">
                          <a16:creationId xmlns:a16="http://schemas.microsoft.com/office/drawing/2014/main" id="{C3BB3DC0-DA65-5973-F540-4993C0844B77}"/>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14321" y="4785716"/>
                      <a:ext cx="914400" cy="914400"/>
                    </a:xfrm>
                    <a:prstGeom prst="rect">
                      <a:avLst/>
                    </a:prstGeom>
                  </p:spPr>
                </p:pic>
                <p:pic>
                  <p:nvPicPr>
                    <p:cNvPr id="592" name="Graphic 591" descr="School girl with solid fill">
                      <a:extLst>
                        <a:ext uri="{FF2B5EF4-FFF2-40B4-BE49-F238E27FC236}">
                          <a16:creationId xmlns:a16="http://schemas.microsoft.com/office/drawing/2014/main" id="{AE784C26-F3D9-61CC-1475-174A40E264EC}"/>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18101" y="4785716"/>
                      <a:ext cx="914400" cy="914400"/>
                    </a:xfrm>
                    <a:prstGeom prst="rect">
                      <a:avLst/>
                    </a:prstGeom>
                  </p:spPr>
                </p:pic>
                <p:pic>
                  <p:nvPicPr>
                    <p:cNvPr id="593" name="Graphic 592" descr="School boy with solid fill">
                      <a:extLst>
                        <a:ext uri="{FF2B5EF4-FFF2-40B4-BE49-F238E27FC236}">
                          <a16:creationId xmlns:a16="http://schemas.microsoft.com/office/drawing/2014/main" id="{137CEFFD-9B30-380A-F0FA-312C52F7D57D}"/>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813588" y="4785716"/>
                      <a:ext cx="914401" cy="914400"/>
                    </a:xfrm>
                    <a:prstGeom prst="rect">
                      <a:avLst/>
                    </a:prstGeom>
                  </p:spPr>
                </p:pic>
              </p:grpSp>
              <p:pic>
                <p:nvPicPr>
                  <p:cNvPr id="589" name="Graphic 588" descr="School boy with solid fill">
                    <a:extLst>
                      <a:ext uri="{FF2B5EF4-FFF2-40B4-BE49-F238E27FC236}">
                        <a16:creationId xmlns:a16="http://schemas.microsoft.com/office/drawing/2014/main" id="{30B360DE-5DD1-0BA2-BEF7-865CF0E3D88F}"/>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7389" y="4771497"/>
                    <a:ext cx="620663" cy="593590"/>
                  </a:xfrm>
                  <a:prstGeom prst="rect">
                    <a:avLst/>
                  </a:prstGeom>
                </p:spPr>
              </p:pic>
            </p:grpSp>
            <p:grpSp>
              <p:nvGrpSpPr>
                <p:cNvPr id="500" name="Group 499">
                  <a:extLst>
                    <a:ext uri="{FF2B5EF4-FFF2-40B4-BE49-F238E27FC236}">
                      <a16:creationId xmlns:a16="http://schemas.microsoft.com/office/drawing/2014/main" id="{0CE27D55-10F0-B479-1943-2D6CF0D5DBD4}"/>
                    </a:ext>
                  </a:extLst>
                </p:cNvPr>
                <p:cNvGrpSpPr/>
                <p:nvPr/>
              </p:nvGrpSpPr>
              <p:grpSpPr>
                <a:xfrm>
                  <a:off x="4002139" y="3550839"/>
                  <a:ext cx="2520209" cy="593590"/>
                  <a:chOff x="4707389" y="4771497"/>
                  <a:chExt cx="2520209" cy="593590"/>
                </a:xfrm>
                <a:grpFill/>
              </p:grpSpPr>
              <p:grpSp>
                <p:nvGrpSpPr>
                  <p:cNvPr id="582" name="Group 581">
                    <a:extLst>
                      <a:ext uri="{FF2B5EF4-FFF2-40B4-BE49-F238E27FC236}">
                        <a16:creationId xmlns:a16="http://schemas.microsoft.com/office/drawing/2014/main" id="{F1D18758-02B5-28AD-6CA2-960CAC5C9568}"/>
                      </a:ext>
                    </a:extLst>
                  </p:cNvPr>
                  <p:cNvGrpSpPr/>
                  <p:nvPr/>
                </p:nvGrpSpPr>
                <p:grpSpPr>
                  <a:xfrm>
                    <a:off x="5185090" y="4771497"/>
                    <a:ext cx="2042508" cy="593590"/>
                    <a:chOff x="4718835" y="4785716"/>
                    <a:chExt cx="3009154" cy="914400"/>
                  </a:xfrm>
                  <a:grpFill/>
                </p:grpSpPr>
                <p:pic>
                  <p:nvPicPr>
                    <p:cNvPr id="584" name="Graphic 583" descr="School girl with solid fill">
                      <a:extLst>
                        <a:ext uri="{FF2B5EF4-FFF2-40B4-BE49-F238E27FC236}">
                          <a16:creationId xmlns:a16="http://schemas.microsoft.com/office/drawing/2014/main" id="{1CB3059B-E259-EFD5-BE79-44C01F27ECDF}"/>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8835" y="4785716"/>
                      <a:ext cx="914401" cy="914400"/>
                    </a:xfrm>
                    <a:prstGeom prst="rect">
                      <a:avLst/>
                    </a:prstGeom>
                  </p:spPr>
                </p:pic>
                <p:pic>
                  <p:nvPicPr>
                    <p:cNvPr id="585" name="Graphic 584" descr="School boy with solid fill">
                      <a:extLst>
                        <a:ext uri="{FF2B5EF4-FFF2-40B4-BE49-F238E27FC236}">
                          <a16:creationId xmlns:a16="http://schemas.microsoft.com/office/drawing/2014/main" id="{A6340488-5649-4C8D-7403-E61AF34D3F31}"/>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14321" y="4785716"/>
                      <a:ext cx="914400" cy="914400"/>
                    </a:xfrm>
                    <a:prstGeom prst="rect">
                      <a:avLst/>
                    </a:prstGeom>
                  </p:spPr>
                </p:pic>
                <p:pic>
                  <p:nvPicPr>
                    <p:cNvPr id="586" name="Graphic 585" descr="School girl with solid fill">
                      <a:extLst>
                        <a:ext uri="{FF2B5EF4-FFF2-40B4-BE49-F238E27FC236}">
                          <a16:creationId xmlns:a16="http://schemas.microsoft.com/office/drawing/2014/main" id="{29BA099D-C2D6-16CF-262C-226BB3E7CF84}"/>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18101" y="4785716"/>
                      <a:ext cx="914400" cy="914400"/>
                    </a:xfrm>
                    <a:prstGeom prst="rect">
                      <a:avLst/>
                    </a:prstGeom>
                  </p:spPr>
                </p:pic>
                <p:pic>
                  <p:nvPicPr>
                    <p:cNvPr id="587" name="Graphic 586" descr="School boy with solid fill">
                      <a:extLst>
                        <a:ext uri="{FF2B5EF4-FFF2-40B4-BE49-F238E27FC236}">
                          <a16:creationId xmlns:a16="http://schemas.microsoft.com/office/drawing/2014/main" id="{903590AB-4CFC-59A5-2BD0-4953977686B8}"/>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813588" y="4785716"/>
                      <a:ext cx="914401" cy="914400"/>
                    </a:xfrm>
                    <a:prstGeom prst="rect">
                      <a:avLst/>
                    </a:prstGeom>
                  </p:spPr>
                </p:pic>
              </p:grpSp>
              <p:pic>
                <p:nvPicPr>
                  <p:cNvPr id="583" name="Graphic 582" descr="School boy with solid fill">
                    <a:extLst>
                      <a:ext uri="{FF2B5EF4-FFF2-40B4-BE49-F238E27FC236}">
                        <a16:creationId xmlns:a16="http://schemas.microsoft.com/office/drawing/2014/main" id="{7EF840D9-303E-1154-26E1-9E156353DA84}"/>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7389" y="4771497"/>
                    <a:ext cx="620663" cy="593590"/>
                  </a:xfrm>
                  <a:prstGeom prst="rect">
                    <a:avLst/>
                  </a:prstGeom>
                </p:spPr>
              </p:pic>
            </p:grpSp>
            <p:grpSp>
              <p:nvGrpSpPr>
                <p:cNvPr id="501" name="Group 500">
                  <a:extLst>
                    <a:ext uri="{FF2B5EF4-FFF2-40B4-BE49-F238E27FC236}">
                      <a16:creationId xmlns:a16="http://schemas.microsoft.com/office/drawing/2014/main" id="{86A0178E-2FB3-3EEB-DE91-7AD990D62173}"/>
                    </a:ext>
                  </a:extLst>
                </p:cNvPr>
                <p:cNvGrpSpPr/>
                <p:nvPr/>
              </p:nvGrpSpPr>
              <p:grpSpPr>
                <a:xfrm>
                  <a:off x="4002137" y="4079385"/>
                  <a:ext cx="2520209" cy="593590"/>
                  <a:chOff x="4707389" y="4771497"/>
                  <a:chExt cx="2520209" cy="593590"/>
                </a:xfrm>
                <a:grpFill/>
              </p:grpSpPr>
              <p:grpSp>
                <p:nvGrpSpPr>
                  <p:cNvPr id="502" name="Group 501">
                    <a:extLst>
                      <a:ext uri="{FF2B5EF4-FFF2-40B4-BE49-F238E27FC236}">
                        <a16:creationId xmlns:a16="http://schemas.microsoft.com/office/drawing/2014/main" id="{F78EF3FC-034D-BDDF-A50A-1D769B008475}"/>
                      </a:ext>
                    </a:extLst>
                  </p:cNvPr>
                  <p:cNvGrpSpPr/>
                  <p:nvPr/>
                </p:nvGrpSpPr>
                <p:grpSpPr>
                  <a:xfrm>
                    <a:off x="5185090" y="4771497"/>
                    <a:ext cx="2042508" cy="593590"/>
                    <a:chOff x="4718835" y="4785716"/>
                    <a:chExt cx="3009154" cy="914400"/>
                  </a:xfrm>
                  <a:grpFill/>
                </p:grpSpPr>
                <p:pic>
                  <p:nvPicPr>
                    <p:cNvPr id="504" name="Graphic 503" descr="School girl with solid fill">
                      <a:extLst>
                        <a:ext uri="{FF2B5EF4-FFF2-40B4-BE49-F238E27FC236}">
                          <a16:creationId xmlns:a16="http://schemas.microsoft.com/office/drawing/2014/main" id="{47A822D0-82A7-C12B-61EB-A73BDB98AD13}"/>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718835" y="4785716"/>
                      <a:ext cx="914401" cy="914400"/>
                    </a:xfrm>
                    <a:prstGeom prst="rect">
                      <a:avLst/>
                    </a:prstGeom>
                  </p:spPr>
                </p:pic>
                <p:pic>
                  <p:nvPicPr>
                    <p:cNvPr id="505" name="Graphic 504" descr="School boy with solid fill">
                      <a:extLst>
                        <a:ext uri="{FF2B5EF4-FFF2-40B4-BE49-F238E27FC236}">
                          <a16:creationId xmlns:a16="http://schemas.microsoft.com/office/drawing/2014/main" id="{2D813CF8-84E3-0948-62D8-265BFAD9768C}"/>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14321" y="4785716"/>
                      <a:ext cx="914400" cy="914400"/>
                    </a:xfrm>
                    <a:prstGeom prst="rect">
                      <a:avLst/>
                    </a:prstGeom>
                  </p:spPr>
                </p:pic>
                <p:pic>
                  <p:nvPicPr>
                    <p:cNvPr id="580" name="Graphic 579" descr="School girl with solid fill">
                      <a:extLst>
                        <a:ext uri="{FF2B5EF4-FFF2-40B4-BE49-F238E27FC236}">
                          <a16:creationId xmlns:a16="http://schemas.microsoft.com/office/drawing/2014/main" id="{7F8F5F6D-B948-3176-5FB6-8F877306C610}"/>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18101" y="4785716"/>
                      <a:ext cx="914400" cy="914400"/>
                    </a:xfrm>
                    <a:prstGeom prst="rect">
                      <a:avLst/>
                    </a:prstGeom>
                  </p:spPr>
                </p:pic>
                <p:pic>
                  <p:nvPicPr>
                    <p:cNvPr id="581" name="Graphic 580" descr="School boy with solid fill">
                      <a:extLst>
                        <a:ext uri="{FF2B5EF4-FFF2-40B4-BE49-F238E27FC236}">
                          <a16:creationId xmlns:a16="http://schemas.microsoft.com/office/drawing/2014/main" id="{5E6FB6D1-3DAD-62D5-B4EA-F0AAA7A74DE3}"/>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813588" y="4785716"/>
                      <a:ext cx="914401" cy="914400"/>
                    </a:xfrm>
                    <a:prstGeom prst="rect">
                      <a:avLst/>
                    </a:prstGeom>
                  </p:spPr>
                </p:pic>
              </p:grpSp>
              <p:pic>
                <p:nvPicPr>
                  <p:cNvPr id="503" name="Graphic 502" descr="School boy with solid fill">
                    <a:extLst>
                      <a:ext uri="{FF2B5EF4-FFF2-40B4-BE49-F238E27FC236}">
                        <a16:creationId xmlns:a16="http://schemas.microsoft.com/office/drawing/2014/main" id="{083BAC73-2E02-4C41-6A8D-B16EFFBDFDE3}"/>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707389" y="4771497"/>
                    <a:ext cx="620663" cy="593590"/>
                  </a:xfrm>
                  <a:prstGeom prst="rect">
                    <a:avLst/>
                  </a:prstGeom>
                </p:spPr>
              </p:pic>
            </p:grpSp>
          </p:grpSp>
        </p:grpSp>
      </p:grpSp>
      <p:sp>
        <p:nvSpPr>
          <p:cNvPr id="1308" name="TextBox 1307">
            <a:extLst>
              <a:ext uri="{FF2B5EF4-FFF2-40B4-BE49-F238E27FC236}">
                <a16:creationId xmlns:a16="http://schemas.microsoft.com/office/drawing/2014/main" id="{367917F2-DAD0-77B3-8917-6BBBCE534F55}"/>
              </a:ext>
            </a:extLst>
          </p:cNvPr>
          <p:cNvSpPr txBox="1"/>
          <p:nvPr/>
        </p:nvSpPr>
        <p:spPr>
          <a:xfrm>
            <a:off x="5196310" y="4014634"/>
            <a:ext cx="856182" cy="369332"/>
          </a:xfrm>
          <a:prstGeom prst="rect">
            <a:avLst/>
          </a:prstGeom>
          <a:noFill/>
        </p:spPr>
        <p:txBody>
          <a:bodyPr wrap="square" rtlCol="0">
            <a:spAutoFit/>
          </a:bodyPr>
          <a:lstStyle/>
          <a:p>
            <a:r>
              <a:rPr lang="en-GB" b="1" dirty="0">
                <a:solidFill>
                  <a:schemeClr val="accent1"/>
                </a:solidFill>
              </a:rPr>
              <a:t>76.7%</a:t>
            </a:r>
          </a:p>
        </p:txBody>
      </p:sp>
      <p:sp>
        <p:nvSpPr>
          <p:cNvPr id="1309" name="Title 1">
            <a:extLst>
              <a:ext uri="{FF2B5EF4-FFF2-40B4-BE49-F238E27FC236}">
                <a16:creationId xmlns:a16="http://schemas.microsoft.com/office/drawing/2014/main" id="{1CBEAB97-8F02-D73E-FC29-42E84F453B00}"/>
              </a:ext>
            </a:extLst>
          </p:cNvPr>
          <p:cNvSpPr txBox="1">
            <a:spLocks/>
          </p:cNvSpPr>
          <p:nvPr/>
        </p:nvSpPr>
        <p:spPr>
          <a:xfrm>
            <a:off x="5138113" y="2079921"/>
            <a:ext cx="1707777" cy="381876"/>
          </a:xfrm>
          <a:prstGeom prst="rect">
            <a:avLst/>
          </a:prstGeom>
        </p:spPr>
        <p:txBody>
          <a:bodyPr vert="horz" lIns="0" tIns="0" rIns="0" bIns="0" rtlCol="0" anchor="ctr">
            <a:noAutofit/>
          </a:bodyPr>
          <a:lstStyle>
            <a:lvl1pPr algn="l" defTabSz="914400" rtl="0" eaLnBrk="1" latinLnBrk="0" hangingPunct="1">
              <a:spcBef>
                <a:spcPct val="0"/>
              </a:spcBef>
              <a:buNone/>
              <a:defRPr sz="4000" b="1" kern="1200">
                <a:solidFill>
                  <a:schemeClr val="accent1"/>
                </a:solidFill>
                <a:latin typeface="+mj-lt"/>
                <a:ea typeface="+mj-ea"/>
                <a:cs typeface="+mj-cs"/>
              </a:defRPr>
            </a:lvl1pPr>
          </a:lstStyle>
          <a:p>
            <a:r>
              <a:rPr lang="en-US" sz="1200" dirty="0"/>
              <a:t>Good level of development</a:t>
            </a:r>
          </a:p>
        </p:txBody>
      </p:sp>
    </p:spTree>
    <p:extLst>
      <p:ext uri="{BB962C8B-B14F-4D97-AF65-F5344CB8AC3E}">
        <p14:creationId xmlns:p14="http://schemas.microsoft.com/office/powerpoint/2010/main" val="35884849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E1081FFC-53A4-5B1E-1E74-5923A2C50CBD}"/>
              </a:ext>
            </a:extLst>
          </p:cNvPr>
          <p:cNvSpPr>
            <a:spLocks noGrp="1"/>
          </p:cNvSpPr>
          <p:nvPr>
            <p:ph type="ftr" sz="quarter" idx="11"/>
          </p:nvPr>
        </p:nvSpPr>
        <p:spPr/>
        <p:txBody>
          <a:bodyPr/>
          <a:lstStyle/>
          <a:p>
            <a:r>
              <a:rPr lang="en-GB" b="1"/>
              <a:t>NHS Bedfordshire, Luton and Milton Keynes Integrated Care Board</a:t>
            </a:r>
            <a:endParaRPr lang="en-GB" dirty="0"/>
          </a:p>
        </p:txBody>
      </p:sp>
      <p:sp>
        <p:nvSpPr>
          <p:cNvPr id="3" name="Slide Number Placeholder 2">
            <a:extLst>
              <a:ext uri="{FF2B5EF4-FFF2-40B4-BE49-F238E27FC236}">
                <a16:creationId xmlns:a16="http://schemas.microsoft.com/office/drawing/2014/main" id="{460DCF06-45F2-C9B2-CAA7-FE6B42BF713C}"/>
              </a:ext>
            </a:extLst>
          </p:cNvPr>
          <p:cNvSpPr>
            <a:spLocks noGrp="1"/>
          </p:cNvSpPr>
          <p:nvPr>
            <p:ph type="sldNum" sz="quarter" idx="12"/>
          </p:nvPr>
        </p:nvSpPr>
        <p:spPr/>
        <p:txBody>
          <a:bodyPr/>
          <a:lstStyle/>
          <a:p>
            <a:fld id="{30A60DCE-9105-48A5-8A92-25C9283756D1}" type="slidenum">
              <a:rPr lang="en-GB" smtClean="0"/>
              <a:pPr/>
              <a:t>11</a:t>
            </a:fld>
            <a:endParaRPr lang="en-GB" dirty="0"/>
          </a:p>
        </p:txBody>
      </p:sp>
      <p:pic>
        <p:nvPicPr>
          <p:cNvPr id="5" name="Picture 4">
            <a:extLst>
              <a:ext uri="{FF2B5EF4-FFF2-40B4-BE49-F238E27FC236}">
                <a16:creationId xmlns:a16="http://schemas.microsoft.com/office/drawing/2014/main" id="{29CD1C96-4868-E060-9C2F-DFEE27157BE4}"/>
              </a:ext>
            </a:extLst>
          </p:cNvPr>
          <p:cNvPicPr>
            <a:picLocks noChangeAspect="1"/>
          </p:cNvPicPr>
          <p:nvPr/>
        </p:nvPicPr>
        <p:blipFill>
          <a:blip r:embed="rId3"/>
          <a:stretch>
            <a:fillRect/>
          </a:stretch>
        </p:blipFill>
        <p:spPr>
          <a:xfrm>
            <a:off x="5303912" y="-66607"/>
            <a:ext cx="4392488" cy="6924606"/>
          </a:xfrm>
          <a:prstGeom prst="rect">
            <a:avLst/>
          </a:prstGeom>
        </p:spPr>
      </p:pic>
      <p:sp>
        <p:nvSpPr>
          <p:cNvPr id="6" name="Title 1">
            <a:extLst>
              <a:ext uri="{FF2B5EF4-FFF2-40B4-BE49-F238E27FC236}">
                <a16:creationId xmlns:a16="http://schemas.microsoft.com/office/drawing/2014/main" id="{BDBB4899-2703-BCD6-D1FF-782ED187F29C}"/>
              </a:ext>
            </a:extLst>
          </p:cNvPr>
          <p:cNvSpPr txBox="1">
            <a:spLocks/>
          </p:cNvSpPr>
          <p:nvPr/>
        </p:nvSpPr>
        <p:spPr>
          <a:xfrm>
            <a:off x="523445" y="116632"/>
            <a:ext cx="4718758" cy="1232291"/>
          </a:xfrm>
          <a:prstGeom prst="rect">
            <a:avLst/>
          </a:prstGeom>
        </p:spPr>
        <p:txBody>
          <a:bodyPr/>
          <a:lstStyle>
            <a:lvl1pPr algn="l" defTabSz="914400" rtl="0" eaLnBrk="1" latinLnBrk="0" hangingPunct="1">
              <a:spcBef>
                <a:spcPct val="0"/>
              </a:spcBef>
              <a:buNone/>
              <a:defRPr sz="4000" b="1" kern="1200">
                <a:solidFill>
                  <a:schemeClr val="accent1"/>
                </a:solidFill>
                <a:latin typeface="+mj-lt"/>
                <a:ea typeface="+mj-ea"/>
                <a:cs typeface="+mj-cs"/>
              </a:defRPr>
            </a:lvl1pPr>
          </a:lstStyle>
          <a:p>
            <a:r>
              <a:rPr lang="en-US" dirty="0">
                <a:solidFill>
                  <a:schemeClr val="accent1">
                    <a:lumMod val="50000"/>
                  </a:schemeClr>
                </a:solidFill>
              </a:rPr>
              <a:t>School Readiness</a:t>
            </a:r>
          </a:p>
        </p:txBody>
      </p:sp>
      <p:sp>
        <p:nvSpPr>
          <p:cNvPr id="7" name="Arrow: Right 6">
            <a:extLst>
              <a:ext uri="{FF2B5EF4-FFF2-40B4-BE49-F238E27FC236}">
                <a16:creationId xmlns:a16="http://schemas.microsoft.com/office/drawing/2014/main" id="{29515E5A-A20D-1C14-DAAB-EADBF96894F6}"/>
              </a:ext>
            </a:extLst>
          </p:cNvPr>
          <p:cNvSpPr/>
          <p:nvPr/>
        </p:nvSpPr>
        <p:spPr>
          <a:xfrm>
            <a:off x="4810155" y="5186999"/>
            <a:ext cx="432048" cy="7200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Arrow: Right 7">
            <a:extLst>
              <a:ext uri="{FF2B5EF4-FFF2-40B4-BE49-F238E27FC236}">
                <a16:creationId xmlns:a16="http://schemas.microsoft.com/office/drawing/2014/main" id="{A6D5F9A9-FDA3-D582-74A1-65683A759462}"/>
              </a:ext>
            </a:extLst>
          </p:cNvPr>
          <p:cNvSpPr/>
          <p:nvPr/>
        </p:nvSpPr>
        <p:spPr>
          <a:xfrm>
            <a:off x="4727848" y="2204864"/>
            <a:ext cx="432048" cy="7200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5532236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 name="Rectangle: Rounded Corners 136">
            <a:extLst>
              <a:ext uri="{FF2B5EF4-FFF2-40B4-BE49-F238E27FC236}">
                <a16:creationId xmlns:a16="http://schemas.microsoft.com/office/drawing/2014/main" id="{B85868FA-622C-9B15-150F-B73E48F9CFE5}"/>
              </a:ext>
            </a:extLst>
          </p:cNvPr>
          <p:cNvSpPr/>
          <p:nvPr/>
        </p:nvSpPr>
        <p:spPr>
          <a:xfrm>
            <a:off x="3803862" y="1614407"/>
            <a:ext cx="4050872" cy="2515274"/>
          </a:xfrm>
          <a:prstGeom prst="roundRect">
            <a:avLst>
              <a:gd name="adj" fmla="val 9353"/>
            </a:avLst>
          </a:prstGeom>
          <a:no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GB" sz="800" dirty="0">
              <a:solidFill>
                <a:srgbClr val="000000"/>
              </a:solidFill>
              <a:latin typeface="Arial" panose="020B0604020202020204" pitchFamily="34" charset="0"/>
            </a:endParaRPr>
          </a:p>
        </p:txBody>
      </p:sp>
      <p:sp>
        <p:nvSpPr>
          <p:cNvPr id="2" name="Title 1">
            <a:extLst>
              <a:ext uri="{FF2B5EF4-FFF2-40B4-BE49-F238E27FC236}">
                <a16:creationId xmlns:a16="http://schemas.microsoft.com/office/drawing/2014/main" id="{5798A6BB-8857-E642-82AE-C2CDCD1EB794}"/>
              </a:ext>
            </a:extLst>
          </p:cNvPr>
          <p:cNvSpPr>
            <a:spLocks noGrp="1"/>
          </p:cNvSpPr>
          <p:nvPr>
            <p:ph type="title"/>
          </p:nvPr>
        </p:nvSpPr>
        <p:spPr/>
        <p:txBody>
          <a:bodyPr/>
          <a:lstStyle/>
          <a:p>
            <a:r>
              <a:rPr lang="en-US" dirty="0">
                <a:solidFill>
                  <a:schemeClr val="accent1">
                    <a:lumMod val="50000"/>
                  </a:schemeClr>
                </a:solidFill>
              </a:rPr>
              <a:t>Health and Wellbeing</a:t>
            </a:r>
          </a:p>
        </p:txBody>
      </p:sp>
      <p:sp>
        <p:nvSpPr>
          <p:cNvPr id="6" name="Content Placeholder 5">
            <a:extLst>
              <a:ext uri="{FF2B5EF4-FFF2-40B4-BE49-F238E27FC236}">
                <a16:creationId xmlns:a16="http://schemas.microsoft.com/office/drawing/2014/main" id="{B68F4D24-5226-444F-A849-42BD9FCD27F7}"/>
              </a:ext>
            </a:extLst>
          </p:cNvPr>
          <p:cNvSpPr>
            <a:spLocks noGrp="1"/>
          </p:cNvSpPr>
          <p:nvPr>
            <p:ph idx="15"/>
          </p:nvPr>
        </p:nvSpPr>
        <p:spPr/>
        <p:txBody>
          <a:bodyPr/>
          <a:lstStyle/>
          <a:p>
            <a:r>
              <a:rPr lang="en-US" dirty="0"/>
              <a:t>5</a:t>
            </a:r>
          </a:p>
        </p:txBody>
      </p:sp>
      <p:sp>
        <p:nvSpPr>
          <p:cNvPr id="4" name="Footer Placeholder 3">
            <a:extLst>
              <a:ext uri="{FF2B5EF4-FFF2-40B4-BE49-F238E27FC236}">
                <a16:creationId xmlns:a16="http://schemas.microsoft.com/office/drawing/2014/main" id="{B7EE74E2-3B6B-394C-B1B0-EF3A6770263B}"/>
              </a:ext>
            </a:extLst>
          </p:cNvPr>
          <p:cNvSpPr>
            <a:spLocks noGrp="1"/>
          </p:cNvSpPr>
          <p:nvPr>
            <p:ph type="ftr" sz="quarter" idx="11"/>
          </p:nvPr>
        </p:nvSpPr>
        <p:spPr/>
        <p:txBody>
          <a:bodyPr/>
          <a:lstStyle/>
          <a:p>
            <a:r>
              <a:rPr lang="en-GB" b="1" dirty="0"/>
              <a:t>NHS Bedfordshire, Luton and Milton Keynes Integrated Care Board</a:t>
            </a:r>
            <a:endParaRPr lang="en-GB" dirty="0"/>
          </a:p>
        </p:txBody>
      </p:sp>
      <p:sp>
        <p:nvSpPr>
          <p:cNvPr id="5" name="Slide Number Placeholder 4">
            <a:extLst>
              <a:ext uri="{FF2B5EF4-FFF2-40B4-BE49-F238E27FC236}">
                <a16:creationId xmlns:a16="http://schemas.microsoft.com/office/drawing/2014/main" id="{BFC6F879-97D6-D949-A7A9-04D7A1DFFE28}"/>
              </a:ext>
            </a:extLst>
          </p:cNvPr>
          <p:cNvSpPr>
            <a:spLocks noGrp="1"/>
          </p:cNvSpPr>
          <p:nvPr>
            <p:ph type="sldNum" sz="quarter" idx="12"/>
          </p:nvPr>
        </p:nvSpPr>
        <p:spPr/>
        <p:txBody>
          <a:bodyPr/>
          <a:lstStyle/>
          <a:p>
            <a:fld id="{30A60DCE-9105-48A5-8A92-25C9283756D1}" type="slidenum">
              <a:rPr lang="en-GB" smtClean="0"/>
              <a:pPr/>
              <a:t>12</a:t>
            </a:fld>
            <a:endParaRPr lang="en-GB" dirty="0"/>
          </a:p>
        </p:txBody>
      </p:sp>
      <p:sp>
        <p:nvSpPr>
          <p:cNvPr id="95" name="TextBox 94">
            <a:extLst>
              <a:ext uri="{FF2B5EF4-FFF2-40B4-BE49-F238E27FC236}">
                <a16:creationId xmlns:a16="http://schemas.microsoft.com/office/drawing/2014/main" id="{FBA0C13B-5B02-AAD3-0D84-EC0522E45B49}"/>
              </a:ext>
            </a:extLst>
          </p:cNvPr>
          <p:cNvSpPr txBox="1"/>
          <p:nvPr/>
        </p:nvSpPr>
        <p:spPr>
          <a:xfrm>
            <a:off x="10387143" y="4585273"/>
            <a:ext cx="520281" cy="230832"/>
          </a:xfrm>
          <a:prstGeom prst="rect">
            <a:avLst/>
          </a:prstGeom>
          <a:noFill/>
        </p:spPr>
        <p:txBody>
          <a:bodyPr wrap="square" rtlCol="0">
            <a:spAutoFit/>
          </a:bodyPr>
          <a:lstStyle/>
          <a:p>
            <a:r>
              <a:rPr lang="en-GB" sz="900" b="1" dirty="0">
                <a:solidFill>
                  <a:schemeClr val="bg1"/>
                </a:solidFill>
              </a:rPr>
              <a:t>50.7%</a:t>
            </a:r>
          </a:p>
        </p:txBody>
      </p:sp>
      <p:grpSp>
        <p:nvGrpSpPr>
          <p:cNvPr id="96" name="Group 95">
            <a:extLst>
              <a:ext uri="{FF2B5EF4-FFF2-40B4-BE49-F238E27FC236}">
                <a16:creationId xmlns:a16="http://schemas.microsoft.com/office/drawing/2014/main" id="{EB0AE92D-1A5F-593A-7EA3-2E89EC2E1277}"/>
              </a:ext>
            </a:extLst>
          </p:cNvPr>
          <p:cNvGrpSpPr/>
          <p:nvPr/>
        </p:nvGrpSpPr>
        <p:grpSpPr>
          <a:xfrm>
            <a:off x="3926537" y="2150662"/>
            <a:ext cx="1825578" cy="497144"/>
            <a:chOff x="5946000" y="3040198"/>
            <a:chExt cx="3357799" cy="914400"/>
          </a:xfrm>
        </p:grpSpPr>
        <p:pic>
          <p:nvPicPr>
            <p:cNvPr id="97" name="Graphic 96" descr="School girl with solid fill">
              <a:extLst>
                <a:ext uri="{FF2B5EF4-FFF2-40B4-BE49-F238E27FC236}">
                  <a16:creationId xmlns:a16="http://schemas.microsoft.com/office/drawing/2014/main" id="{540BB88B-EBA4-F765-F9FA-7A1FB3146D9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946000" y="3040198"/>
              <a:ext cx="914400" cy="914400"/>
            </a:xfrm>
            <a:prstGeom prst="rect">
              <a:avLst/>
            </a:prstGeom>
          </p:spPr>
        </p:pic>
        <p:pic>
          <p:nvPicPr>
            <p:cNvPr id="98" name="Graphic 97" descr="School boy with solid fill">
              <a:extLst>
                <a:ext uri="{FF2B5EF4-FFF2-40B4-BE49-F238E27FC236}">
                  <a16:creationId xmlns:a16="http://schemas.microsoft.com/office/drawing/2014/main" id="{9F6AB41D-31E8-0EFC-69BE-00BED19D4A4C}"/>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600056" y="3040198"/>
              <a:ext cx="914400" cy="914400"/>
            </a:xfrm>
            <a:prstGeom prst="rect">
              <a:avLst/>
            </a:prstGeom>
          </p:spPr>
        </p:pic>
        <p:pic>
          <p:nvPicPr>
            <p:cNvPr id="99" name="Graphic 98" descr="School girl with solid fill">
              <a:extLst>
                <a:ext uri="{FF2B5EF4-FFF2-40B4-BE49-F238E27FC236}">
                  <a16:creationId xmlns:a16="http://schemas.microsoft.com/office/drawing/2014/main" id="{5F1636B5-9846-F0CF-4FE1-B58D0C9C4A8F}"/>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7176120" y="3040198"/>
              <a:ext cx="914400" cy="914400"/>
            </a:xfrm>
            <a:prstGeom prst="rect">
              <a:avLst/>
            </a:prstGeom>
          </p:spPr>
        </p:pic>
        <p:pic>
          <p:nvPicPr>
            <p:cNvPr id="100" name="Graphic 99" descr="School boy with solid fill">
              <a:extLst>
                <a:ext uri="{FF2B5EF4-FFF2-40B4-BE49-F238E27FC236}">
                  <a16:creationId xmlns:a16="http://schemas.microsoft.com/office/drawing/2014/main" id="{DD2AAEF0-425F-E761-97D7-A770DC1E705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797615" y="3040198"/>
              <a:ext cx="914400" cy="914400"/>
            </a:xfrm>
            <a:prstGeom prst="rect">
              <a:avLst/>
            </a:prstGeom>
          </p:spPr>
        </p:pic>
        <p:pic>
          <p:nvPicPr>
            <p:cNvPr id="101" name="Graphic 100" descr="School girl with solid fill">
              <a:extLst>
                <a:ext uri="{FF2B5EF4-FFF2-40B4-BE49-F238E27FC236}">
                  <a16:creationId xmlns:a16="http://schemas.microsoft.com/office/drawing/2014/main" id="{692B6930-0DBB-483A-181E-25BF8E7B79D0}"/>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389399" y="3040198"/>
              <a:ext cx="914400" cy="914400"/>
            </a:xfrm>
            <a:prstGeom prst="rect">
              <a:avLst/>
            </a:prstGeom>
          </p:spPr>
        </p:pic>
      </p:grpSp>
      <p:grpSp>
        <p:nvGrpSpPr>
          <p:cNvPr id="102" name="Group 101">
            <a:extLst>
              <a:ext uri="{FF2B5EF4-FFF2-40B4-BE49-F238E27FC236}">
                <a16:creationId xmlns:a16="http://schemas.microsoft.com/office/drawing/2014/main" id="{EFE3ADB6-BD6F-FB3F-5A5A-3DC73F574704}"/>
              </a:ext>
            </a:extLst>
          </p:cNvPr>
          <p:cNvGrpSpPr/>
          <p:nvPr/>
        </p:nvGrpSpPr>
        <p:grpSpPr>
          <a:xfrm>
            <a:off x="5970803" y="2158025"/>
            <a:ext cx="1771498" cy="482417"/>
            <a:chOff x="5946000" y="3040198"/>
            <a:chExt cx="3357799" cy="914400"/>
          </a:xfrm>
        </p:grpSpPr>
        <p:pic>
          <p:nvPicPr>
            <p:cNvPr id="103" name="Graphic 102" descr="School girl with solid fill">
              <a:extLst>
                <a:ext uri="{FF2B5EF4-FFF2-40B4-BE49-F238E27FC236}">
                  <a16:creationId xmlns:a16="http://schemas.microsoft.com/office/drawing/2014/main" id="{F62EAC44-5BC9-12F0-665B-1781EF59433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946000" y="3040198"/>
              <a:ext cx="914400" cy="914400"/>
            </a:xfrm>
            <a:prstGeom prst="rect">
              <a:avLst/>
            </a:prstGeom>
          </p:spPr>
        </p:pic>
        <p:pic>
          <p:nvPicPr>
            <p:cNvPr id="104" name="Graphic 103" descr="School boy with solid fill">
              <a:extLst>
                <a:ext uri="{FF2B5EF4-FFF2-40B4-BE49-F238E27FC236}">
                  <a16:creationId xmlns:a16="http://schemas.microsoft.com/office/drawing/2014/main" id="{5D784180-A8FB-BF3B-E33F-194B939B290C}"/>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600056" y="3040198"/>
              <a:ext cx="914400" cy="914400"/>
            </a:xfrm>
            <a:prstGeom prst="rect">
              <a:avLst/>
            </a:prstGeom>
          </p:spPr>
        </p:pic>
        <p:pic>
          <p:nvPicPr>
            <p:cNvPr id="105" name="Graphic 104" descr="School girl with solid fill">
              <a:extLst>
                <a:ext uri="{FF2B5EF4-FFF2-40B4-BE49-F238E27FC236}">
                  <a16:creationId xmlns:a16="http://schemas.microsoft.com/office/drawing/2014/main" id="{3870142B-B13A-869E-E099-0CCCDEDC8DF2}"/>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7176120" y="3040198"/>
              <a:ext cx="914400" cy="914400"/>
            </a:xfrm>
            <a:prstGeom prst="rect">
              <a:avLst/>
            </a:prstGeom>
          </p:spPr>
        </p:pic>
        <p:pic>
          <p:nvPicPr>
            <p:cNvPr id="106" name="Graphic 105" descr="School boy with solid fill">
              <a:extLst>
                <a:ext uri="{FF2B5EF4-FFF2-40B4-BE49-F238E27FC236}">
                  <a16:creationId xmlns:a16="http://schemas.microsoft.com/office/drawing/2014/main" id="{3C6FFAB2-978C-E094-69DF-CE3AF48B4B60}"/>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797615" y="3040198"/>
              <a:ext cx="914400" cy="914400"/>
            </a:xfrm>
            <a:prstGeom prst="rect">
              <a:avLst/>
            </a:prstGeom>
          </p:spPr>
        </p:pic>
        <p:pic>
          <p:nvPicPr>
            <p:cNvPr id="107" name="Graphic 106" descr="School girl with solid fill">
              <a:extLst>
                <a:ext uri="{FF2B5EF4-FFF2-40B4-BE49-F238E27FC236}">
                  <a16:creationId xmlns:a16="http://schemas.microsoft.com/office/drawing/2014/main" id="{6102C34A-66A4-ECF3-7FD0-AAA8B0DF6062}"/>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389399" y="3040198"/>
              <a:ext cx="914400" cy="914400"/>
            </a:xfrm>
            <a:prstGeom prst="rect">
              <a:avLst/>
            </a:prstGeom>
          </p:spPr>
        </p:pic>
      </p:grpSp>
      <p:sp>
        <p:nvSpPr>
          <p:cNvPr id="109" name="Title 1">
            <a:extLst>
              <a:ext uri="{FF2B5EF4-FFF2-40B4-BE49-F238E27FC236}">
                <a16:creationId xmlns:a16="http://schemas.microsoft.com/office/drawing/2014/main" id="{404DA6E7-DE06-10FD-D65A-29E595EE077D}"/>
              </a:ext>
            </a:extLst>
          </p:cNvPr>
          <p:cNvSpPr txBox="1">
            <a:spLocks/>
          </p:cNvSpPr>
          <p:nvPr/>
        </p:nvSpPr>
        <p:spPr>
          <a:xfrm>
            <a:off x="4699313" y="1620461"/>
            <a:ext cx="2473031" cy="381876"/>
          </a:xfrm>
          <a:prstGeom prst="rect">
            <a:avLst/>
          </a:prstGeom>
        </p:spPr>
        <p:txBody>
          <a:bodyPr vert="horz" lIns="0" tIns="0" rIns="0" bIns="0" rtlCol="0" anchor="ctr">
            <a:noAutofit/>
          </a:bodyPr>
          <a:lstStyle>
            <a:lvl1pPr algn="l" defTabSz="914400" rtl="0" eaLnBrk="1" latinLnBrk="0" hangingPunct="1">
              <a:spcBef>
                <a:spcPct val="0"/>
              </a:spcBef>
              <a:buNone/>
              <a:defRPr sz="4000" b="1" kern="1200">
                <a:solidFill>
                  <a:schemeClr val="accent1"/>
                </a:solidFill>
                <a:latin typeface="+mj-lt"/>
                <a:ea typeface="+mj-ea"/>
                <a:cs typeface="+mj-cs"/>
              </a:defRPr>
            </a:lvl1pPr>
          </a:lstStyle>
          <a:p>
            <a:r>
              <a:rPr lang="en-US" sz="1400" dirty="0"/>
              <a:t>Overweight and obesity</a:t>
            </a:r>
          </a:p>
        </p:txBody>
      </p:sp>
      <p:sp>
        <p:nvSpPr>
          <p:cNvPr id="110" name="TextBox 109">
            <a:extLst>
              <a:ext uri="{FF2B5EF4-FFF2-40B4-BE49-F238E27FC236}">
                <a16:creationId xmlns:a16="http://schemas.microsoft.com/office/drawing/2014/main" id="{84C4160A-E146-53C0-D018-9594C3A4E086}"/>
              </a:ext>
            </a:extLst>
          </p:cNvPr>
          <p:cNvSpPr txBox="1"/>
          <p:nvPr/>
        </p:nvSpPr>
        <p:spPr>
          <a:xfrm>
            <a:off x="3990278" y="2739261"/>
            <a:ext cx="1829237" cy="1200329"/>
          </a:xfrm>
          <a:prstGeom prst="rect">
            <a:avLst/>
          </a:prstGeom>
          <a:noFill/>
        </p:spPr>
        <p:txBody>
          <a:bodyPr wrap="square" rtlCol="0">
            <a:spAutoFit/>
          </a:bodyPr>
          <a:lstStyle/>
          <a:p>
            <a:r>
              <a:rPr lang="en-GB" sz="1200" b="1" dirty="0">
                <a:solidFill>
                  <a:schemeClr val="accent1"/>
                </a:solidFill>
              </a:rPr>
              <a:t>1 in 5 </a:t>
            </a:r>
            <a:r>
              <a:rPr lang="en-GB" sz="1000" dirty="0">
                <a:solidFill>
                  <a:schemeClr val="accent1"/>
                </a:solidFill>
              </a:rPr>
              <a:t>(19.0%) reception children are overweight or obese in BLMK. </a:t>
            </a:r>
          </a:p>
          <a:p>
            <a:r>
              <a:rPr lang="en-GB" sz="1000" dirty="0">
                <a:solidFill>
                  <a:schemeClr val="accent1"/>
                </a:solidFill>
              </a:rPr>
              <a:t>This compares to </a:t>
            </a:r>
            <a:r>
              <a:rPr lang="en-GB" sz="1000" b="1" dirty="0">
                <a:solidFill>
                  <a:schemeClr val="accent1"/>
                </a:solidFill>
              </a:rPr>
              <a:t>20.0%</a:t>
            </a:r>
            <a:r>
              <a:rPr lang="en-GB" sz="1000" dirty="0">
                <a:solidFill>
                  <a:schemeClr val="accent1"/>
                </a:solidFill>
              </a:rPr>
              <a:t> for the </a:t>
            </a:r>
            <a:r>
              <a:rPr lang="en-GB" sz="1000" b="1" dirty="0">
                <a:solidFill>
                  <a:schemeClr val="accent1"/>
                </a:solidFill>
              </a:rPr>
              <a:t>East of England </a:t>
            </a:r>
            <a:r>
              <a:rPr lang="en-GB" sz="1000" dirty="0">
                <a:solidFill>
                  <a:schemeClr val="accent1"/>
                </a:solidFill>
              </a:rPr>
              <a:t>and </a:t>
            </a:r>
            <a:r>
              <a:rPr lang="en-GB" sz="1000" b="1" dirty="0">
                <a:solidFill>
                  <a:schemeClr val="accent1"/>
                </a:solidFill>
              </a:rPr>
              <a:t>21.3% nationally</a:t>
            </a:r>
            <a:r>
              <a:rPr lang="en-GB" sz="1000" dirty="0">
                <a:solidFill>
                  <a:schemeClr val="accent1"/>
                </a:solidFill>
              </a:rPr>
              <a:t>. </a:t>
            </a:r>
          </a:p>
          <a:p>
            <a:endParaRPr lang="en-GB" sz="1000" dirty="0"/>
          </a:p>
        </p:txBody>
      </p:sp>
      <p:sp>
        <p:nvSpPr>
          <p:cNvPr id="111" name="TextBox 110">
            <a:extLst>
              <a:ext uri="{FF2B5EF4-FFF2-40B4-BE49-F238E27FC236}">
                <a16:creationId xmlns:a16="http://schemas.microsoft.com/office/drawing/2014/main" id="{F903BBC3-51CD-1F49-E80D-6AED27373732}"/>
              </a:ext>
            </a:extLst>
          </p:cNvPr>
          <p:cNvSpPr txBox="1"/>
          <p:nvPr/>
        </p:nvSpPr>
        <p:spPr>
          <a:xfrm>
            <a:off x="6045133" y="2748461"/>
            <a:ext cx="1675217" cy="1200329"/>
          </a:xfrm>
          <a:prstGeom prst="rect">
            <a:avLst/>
          </a:prstGeom>
          <a:noFill/>
        </p:spPr>
        <p:txBody>
          <a:bodyPr wrap="square" rtlCol="0">
            <a:spAutoFit/>
          </a:bodyPr>
          <a:lstStyle/>
          <a:p>
            <a:r>
              <a:rPr lang="en-GB" sz="1200" b="1" dirty="0">
                <a:solidFill>
                  <a:schemeClr val="accent1"/>
                </a:solidFill>
              </a:rPr>
              <a:t>2 in 5 </a:t>
            </a:r>
            <a:r>
              <a:rPr lang="en-GB" sz="1000" dirty="0">
                <a:solidFill>
                  <a:schemeClr val="accent1"/>
                </a:solidFill>
              </a:rPr>
              <a:t>(36.8%) year 6 children are overweight or obese in BLMK. </a:t>
            </a:r>
          </a:p>
          <a:p>
            <a:r>
              <a:rPr lang="en-GB" sz="1000" dirty="0">
                <a:solidFill>
                  <a:schemeClr val="accent1"/>
                </a:solidFill>
              </a:rPr>
              <a:t>This compares to </a:t>
            </a:r>
            <a:r>
              <a:rPr lang="en-GB" sz="1000" b="1" dirty="0">
                <a:solidFill>
                  <a:schemeClr val="accent1"/>
                </a:solidFill>
              </a:rPr>
              <a:t>34.3%</a:t>
            </a:r>
            <a:r>
              <a:rPr lang="en-GB" sz="1000" dirty="0">
                <a:solidFill>
                  <a:schemeClr val="accent1"/>
                </a:solidFill>
              </a:rPr>
              <a:t> for the </a:t>
            </a:r>
            <a:r>
              <a:rPr lang="en-GB" sz="1000" b="1" dirty="0">
                <a:solidFill>
                  <a:schemeClr val="accent1"/>
                </a:solidFill>
              </a:rPr>
              <a:t>East of England </a:t>
            </a:r>
            <a:r>
              <a:rPr lang="en-GB" sz="1000" dirty="0">
                <a:solidFill>
                  <a:schemeClr val="accent1"/>
                </a:solidFill>
              </a:rPr>
              <a:t>and </a:t>
            </a:r>
            <a:r>
              <a:rPr lang="en-GB" sz="1000" b="1" dirty="0">
                <a:solidFill>
                  <a:schemeClr val="accent1"/>
                </a:solidFill>
              </a:rPr>
              <a:t>36.6% nationally</a:t>
            </a:r>
            <a:r>
              <a:rPr lang="en-GB" sz="1000" dirty="0">
                <a:solidFill>
                  <a:schemeClr val="accent1"/>
                </a:solidFill>
              </a:rPr>
              <a:t>. </a:t>
            </a:r>
          </a:p>
          <a:p>
            <a:endParaRPr lang="en-GB" sz="1000" dirty="0"/>
          </a:p>
        </p:txBody>
      </p:sp>
      <p:grpSp>
        <p:nvGrpSpPr>
          <p:cNvPr id="128" name="Group 127">
            <a:extLst>
              <a:ext uri="{FF2B5EF4-FFF2-40B4-BE49-F238E27FC236}">
                <a16:creationId xmlns:a16="http://schemas.microsoft.com/office/drawing/2014/main" id="{0FA3FCD9-5689-B607-CFB1-0E6C9FBF9AB5}"/>
              </a:ext>
            </a:extLst>
          </p:cNvPr>
          <p:cNvGrpSpPr/>
          <p:nvPr/>
        </p:nvGrpSpPr>
        <p:grpSpPr>
          <a:xfrm>
            <a:off x="5515238" y="4710948"/>
            <a:ext cx="1601472" cy="532645"/>
            <a:chOff x="4353835" y="3064988"/>
            <a:chExt cx="2796330" cy="930052"/>
          </a:xfrm>
          <a:solidFill>
            <a:schemeClr val="bg1">
              <a:lumMod val="65000"/>
            </a:schemeClr>
          </a:solidFill>
        </p:grpSpPr>
        <p:pic>
          <p:nvPicPr>
            <p:cNvPr id="124" name="Graphic 123" descr="Tooth with solid fill">
              <a:extLst>
                <a:ext uri="{FF2B5EF4-FFF2-40B4-BE49-F238E27FC236}">
                  <a16:creationId xmlns:a16="http://schemas.microsoft.com/office/drawing/2014/main" id="{3A56C4A3-B6BD-C85F-7E63-1D05C1C30532}"/>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4353835" y="3069853"/>
              <a:ext cx="914400" cy="914400"/>
            </a:xfrm>
            <a:prstGeom prst="rect">
              <a:avLst/>
            </a:prstGeom>
          </p:spPr>
        </p:pic>
        <p:pic>
          <p:nvPicPr>
            <p:cNvPr id="125" name="Graphic 124" descr="Tooth with solid fill">
              <a:extLst>
                <a:ext uri="{FF2B5EF4-FFF2-40B4-BE49-F238E27FC236}">
                  <a16:creationId xmlns:a16="http://schemas.microsoft.com/office/drawing/2014/main" id="{376CCEE6-300B-24A7-9BFC-2F84385EF1A6}"/>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4967041" y="3067776"/>
              <a:ext cx="914400" cy="914400"/>
            </a:xfrm>
            <a:prstGeom prst="rect">
              <a:avLst/>
            </a:prstGeom>
          </p:spPr>
        </p:pic>
        <p:pic>
          <p:nvPicPr>
            <p:cNvPr id="126" name="Graphic 125" descr="Tooth with solid fill">
              <a:extLst>
                <a:ext uri="{FF2B5EF4-FFF2-40B4-BE49-F238E27FC236}">
                  <a16:creationId xmlns:a16="http://schemas.microsoft.com/office/drawing/2014/main" id="{F51B9EB5-C5B1-6343-299D-3BE0B0C62396}"/>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5607805" y="3064988"/>
              <a:ext cx="914400" cy="914400"/>
            </a:xfrm>
            <a:prstGeom prst="rect">
              <a:avLst/>
            </a:prstGeom>
          </p:spPr>
        </p:pic>
        <p:pic>
          <p:nvPicPr>
            <p:cNvPr id="127" name="Graphic 126" descr="Tooth with solid fill">
              <a:extLst>
                <a:ext uri="{FF2B5EF4-FFF2-40B4-BE49-F238E27FC236}">
                  <a16:creationId xmlns:a16="http://schemas.microsoft.com/office/drawing/2014/main" id="{06638A15-6C6A-2770-F4D3-2AA1C4060FF9}"/>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6235765" y="3080640"/>
              <a:ext cx="914400" cy="914400"/>
            </a:xfrm>
            <a:prstGeom prst="rect">
              <a:avLst/>
            </a:prstGeom>
          </p:spPr>
        </p:pic>
      </p:grpSp>
      <p:sp>
        <p:nvSpPr>
          <p:cNvPr id="129" name="Title 1">
            <a:extLst>
              <a:ext uri="{FF2B5EF4-FFF2-40B4-BE49-F238E27FC236}">
                <a16:creationId xmlns:a16="http://schemas.microsoft.com/office/drawing/2014/main" id="{0CBB3118-F6B0-6A72-CDE9-6227C8962E18}"/>
              </a:ext>
            </a:extLst>
          </p:cNvPr>
          <p:cNvSpPr txBox="1">
            <a:spLocks/>
          </p:cNvSpPr>
          <p:nvPr/>
        </p:nvSpPr>
        <p:spPr>
          <a:xfrm>
            <a:off x="6022333" y="4310548"/>
            <a:ext cx="694356" cy="362230"/>
          </a:xfrm>
          <a:prstGeom prst="rect">
            <a:avLst/>
          </a:prstGeom>
        </p:spPr>
        <p:txBody>
          <a:bodyPr vert="horz" lIns="0" tIns="0" rIns="0" bIns="0" rtlCol="0" anchor="ctr">
            <a:noAutofit/>
          </a:bodyPr>
          <a:lstStyle>
            <a:lvl1pPr algn="l" defTabSz="914400" rtl="0" eaLnBrk="1" latinLnBrk="0" hangingPunct="1">
              <a:spcBef>
                <a:spcPct val="0"/>
              </a:spcBef>
              <a:buNone/>
              <a:defRPr sz="4000" b="1" kern="1200">
                <a:solidFill>
                  <a:schemeClr val="accent1"/>
                </a:solidFill>
                <a:latin typeface="+mj-lt"/>
                <a:ea typeface="+mj-ea"/>
                <a:cs typeface="+mj-cs"/>
              </a:defRPr>
            </a:lvl1pPr>
          </a:lstStyle>
          <a:p>
            <a:r>
              <a:rPr lang="en-US" sz="1400" dirty="0"/>
              <a:t>Dental</a:t>
            </a:r>
          </a:p>
        </p:txBody>
      </p:sp>
      <p:sp>
        <p:nvSpPr>
          <p:cNvPr id="130" name="TextBox 129">
            <a:extLst>
              <a:ext uri="{FF2B5EF4-FFF2-40B4-BE49-F238E27FC236}">
                <a16:creationId xmlns:a16="http://schemas.microsoft.com/office/drawing/2014/main" id="{F7BDF4C2-C597-5A96-7798-B78A8517408D}"/>
              </a:ext>
            </a:extLst>
          </p:cNvPr>
          <p:cNvSpPr txBox="1"/>
          <p:nvPr/>
        </p:nvSpPr>
        <p:spPr>
          <a:xfrm>
            <a:off x="5177883" y="5320012"/>
            <a:ext cx="2715365" cy="892552"/>
          </a:xfrm>
          <a:prstGeom prst="rect">
            <a:avLst/>
          </a:prstGeom>
          <a:noFill/>
        </p:spPr>
        <p:txBody>
          <a:bodyPr wrap="square" rtlCol="0">
            <a:spAutoFit/>
          </a:bodyPr>
          <a:lstStyle/>
          <a:p>
            <a:r>
              <a:rPr lang="en-GB" sz="1200" b="1" dirty="0">
                <a:solidFill>
                  <a:schemeClr val="accent1"/>
                </a:solidFill>
              </a:rPr>
              <a:t>1 in 4 </a:t>
            </a:r>
            <a:r>
              <a:rPr lang="en-GB" sz="1000" dirty="0">
                <a:solidFill>
                  <a:schemeClr val="accent1"/>
                </a:solidFill>
              </a:rPr>
              <a:t>(23.6%) 5-year-olds experience visually obvious dental decay in BLMK. </a:t>
            </a:r>
          </a:p>
          <a:p>
            <a:r>
              <a:rPr lang="en-GB" sz="1000" dirty="0">
                <a:solidFill>
                  <a:schemeClr val="accent1"/>
                </a:solidFill>
              </a:rPr>
              <a:t>This compares to 19.3% for the East of England and 23.7% nationally. </a:t>
            </a:r>
          </a:p>
          <a:p>
            <a:endParaRPr lang="en-GB" sz="1000" dirty="0"/>
          </a:p>
        </p:txBody>
      </p:sp>
      <p:sp>
        <p:nvSpPr>
          <p:cNvPr id="134" name="Title 1">
            <a:extLst>
              <a:ext uri="{FF2B5EF4-FFF2-40B4-BE49-F238E27FC236}">
                <a16:creationId xmlns:a16="http://schemas.microsoft.com/office/drawing/2014/main" id="{458A5DB7-9490-06DE-0452-9376A411652A}"/>
              </a:ext>
            </a:extLst>
          </p:cNvPr>
          <p:cNvSpPr txBox="1">
            <a:spLocks/>
          </p:cNvSpPr>
          <p:nvPr/>
        </p:nvSpPr>
        <p:spPr>
          <a:xfrm>
            <a:off x="9149477" y="1639317"/>
            <a:ext cx="2246550" cy="381876"/>
          </a:xfrm>
          <a:prstGeom prst="rect">
            <a:avLst/>
          </a:prstGeom>
        </p:spPr>
        <p:txBody>
          <a:bodyPr vert="horz" lIns="0" tIns="0" rIns="0" bIns="0" rtlCol="0" anchor="ctr">
            <a:noAutofit/>
          </a:bodyPr>
          <a:lstStyle>
            <a:lvl1pPr algn="l" defTabSz="914400" rtl="0" eaLnBrk="1" latinLnBrk="0" hangingPunct="1">
              <a:spcBef>
                <a:spcPct val="0"/>
              </a:spcBef>
              <a:buNone/>
              <a:defRPr sz="4000" b="1" kern="1200">
                <a:solidFill>
                  <a:schemeClr val="accent1"/>
                </a:solidFill>
                <a:latin typeface="+mj-lt"/>
                <a:ea typeface="+mj-ea"/>
                <a:cs typeface="+mj-cs"/>
              </a:defRPr>
            </a:lvl1pPr>
          </a:lstStyle>
          <a:p>
            <a:r>
              <a:rPr lang="en-US" sz="1400" dirty="0"/>
              <a:t>Hospital admissions</a:t>
            </a:r>
          </a:p>
        </p:txBody>
      </p:sp>
      <p:sp>
        <p:nvSpPr>
          <p:cNvPr id="136" name="TextBox 135">
            <a:extLst>
              <a:ext uri="{FF2B5EF4-FFF2-40B4-BE49-F238E27FC236}">
                <a16:creationId xmlns:a16="http://schemas.microsoft.com/office/drawing/2014/main" id="{6E5F9064-7CD1-183D-ADB9-734299FA8D57}"/>
              </a:ext>
            </a:extLst>
          </p:cNvPr>
          <p:cNvSpPr txBox="1"/>
          <p:nvPr/>
        </p:nvSpPr>
        <p:spPr>
          <a:xfrm>
            <a:off x="8492151" y="4559989"/>
            <a:ext cx="2943059" cy="1169551"/>
          </a:xfrm>
          <a:prstGeom prst="rect">
            <a:avLst/>
          </a:prstGeom>
          <a:noFill/>
        </p:spPr>
        <p:txBody>
          <a:bodyPr wrap="square" rtlCol="0">
            <a:spAutoFit/>
          </a:bodyPr>
          <a:lstStyle/>
          <a:p>
            <a:r>
              <a:rPr lang="en-GB" sz="1000" dirty="0">
                <a:solidFill>
                  <a:schemeClr val="accent1"/>
                </a:solidFill>
              </a:rPr>
              <a:t>BLMK experiences </a:t>
            </a:r>
            <a:r>
              <a:rPr lang="en-GB" sz="1000" b="1" dirty="0">
                <a:solidFill>
                  <a:schemeClr val="accent1"/>
                </a:solidFill>
              </a:rPr>
              <a:t>higher admissions </a:t>
            </a:r>
            <a:r>
              <a:rPr lang="en-GB" sz="1000" dirty="0">
                <a:solidFill>
                  <a:schemeClr val="accent1"/>
                </a:solidFill>
              </a:rPr>
              <a:t>for </a:t>
            </a:r>
            <a:r>
              <a:rPr lang="en-GB" sz="1000" b="1" dirty="0">
                <a:solidFill>
                  <a:schemeClr val="accent1"/>
                </a:solidFill>
              </a:rPr>
              <a:t>gastroenteritis</a:t>
            </a:r>
            <a:r>
              <a:rPr lang="en-GB" sz="1000" dirty="0">
                <a:solidFill>
                  <a:schemeClr val="accent1"/>
                </a:solidFill>
              </a:rPr>
              <a:t>, </a:t>
            </a:r>
            <a:r>
              <a:rPr lang="en-GB" sz="1000" b="1" dirty="0">
                <a:solidFill>
                  <a:schemeClr val="accent1"/>
                </a:solidFill>
              </a:rPr>
              <a:t>lower respiratory, emergency admissions</a:t>
            </a:r>
            <a:r>
              <a:rPr lang="en-GB" sz="1000" dirty="0">
                <a:solidFill>
                  <a:schemeClr val="accent1"/>
                </a:solidFill>
              </a:rPr>
              <a:t> and </a:t>
            </a:r>
            <a:r>
              <a:rPr lang="en-GB" sz="1000" b="1" dirty="0">
                <a:solidFill>
                  <a:schemeClr val="accent1"/>
                </a:solidFill>
              </a:rPr>
              <a:t>asthma</a:t>
            </a:r>
            <a:r>
              <a:rPr lang="en-GB" sz="1000" dirty="0">
                <a:solidFill>
                  <a:schemeClr val="accent1"/>
                </a:solidFill>
              </a:rPr>
              <a:t> compared to East of England and England.</a:t>
            </a:r>
          </a:p>
          <a:p>
            <a:endParaRPr lang="en-GB" sz="1000" b="1" dirty="0">
              <a:solidFill>
                <a:schemeClr val="accent1"/>
              </a:solidFill>
            </a:endParaRPr>
          </a:p>
          <a:p>
            <a:r>
              <a:rPr lang="en-GB" sz="1000" dirty="0">
                <a:solidFill>
                  <a:schemeClr val="accent1"/>
                </a:solidFill>
              </a:rPr>
              <a:t>*Admissions for mental health condition will mostly represent teenage children. </a:t>
            </a:r>
          </a:p>
        </p:txBody>
      </p:sp>
      <p:sp>
        <p:nvSpPr>
          <p:cNvPr id="7" name="Rectangle: Rounded Corners 6">
            <a:extLst>
              <a:ext uri="{FF2B5EF4-FFF2-40B4-BE49-F238E27FC236}">
                <a16:creationId xmlns:a16="http://schemas.microsoft.com/office/drawing/2014/main" id="{DEB646C9-A999-473F-C2A4-08A12CDF8974}"/>
              </a:ext>
            </a:extLst>
          </p:cNvPr>
          <p:cNvSpPr/>
          <p:nvPr/>
        </p:nvSpPr>
        <p:spPr>
          <a:xfrm>
            <a:off x="145894" y="1615472"/>
            <a:ext cx="3575309" cy="2598207"/>
          </a:xfrm>
          <a:prstGeom prst="round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b="1" dirty="0">
                <a:solidFill>
                  <a:schemeClr val="accent1"/>
                </a:solidFill>
                <a:latin typeface="Arial" panose="020B0604020202020204" pitchFamily="34" charset="0"/>
              </a:rPr>
              <a:t>Context</a:t>
            </a:r>
          </a:p>
          <a:p>
            <a:pPr marL="171450" indent="-171450" algn="l">
              <a:buFont typeface="Courier New" panose="02070309020205020404" pitchFamily="49" charset="0"/>
              <a:buChar char="o"/>
            </a:pPr>
            <a:r>
              <a:rPr lang="en-GB" sz="900" b="0" i="0" dirty="0">
                <a:solidFill>
                  <a:schemeClr val="accent1"/>
                </a:solidFill>
                <a:effectLst/>
              </a:rPr>
              <a:t>There are significant health consequences to childhood obesity</a:t>
            </a:r>
            <a:r>
              <a:rPr lang="en-GB" sz="900" dirty="0">
                <a:solidFill>
                  <a:schemeClr val="accent1"/>
                </a:solidFill>
              </a:rPr>
              <a:t>, both physical and mental, which are more likely to persist into adulthood.</a:t>
            </a:r>
          </a:p>
          <a:p>
            <a:pPr marL="171450" indent="-171450" algn="l">
              <a:buFont typeface="Courier New" panose="02070309020205020404" pitchFamily="49" charset="0"/>
              <a:buChar char="o"/>
            </a:pPr>
            <a:r>
              <a:rPr lang="en-GB" sz="900" b="0" i="0" dirty="0">
                <a:solidFill>
                  <a:schemeClr val="accent1"/>
                </a:solidFill>
                <a:effectLst/>
                <a:latin typeface="Arial" panose="020B0604020202020204" pitchFamily="34" charset="0"/>
              </a:rPr>
              <a:t>Poor oral health is a priority under Best Start in Life and children experiencing poor health including oral health can negatively impact their ability to learn and develop</a:t>
            </a:r>
            <a:r>
              <a:rPr lang="en-GB" sz="900" dirty="0">
                <a:solidFill>
                  <a:schemeClr val="accent1"/>
                </a:solidFill>
                <a:latin typeface="Arial" panose="020B0604020202020204" pitchFamily="34" charset="0"/>
              </a:rPr>
              <a:t>.</a:t>
            </a:r>
            <a:endParaRPr lang="en-GB" sz="900" b="0" i="0" dirty="0">
              <a:solidFill>
                <a:schemeClr val="accent1"/>
              </a:solidFill>
              <a:effectLst/>
              <a:latin typeface="Arial" panose="020B0604020202020204" pitchFamily="34" charset="0"/>
            </a:endParaRPr>
          </a:p>
          <a:p>
            <a:pPr marL="171450" indent="-171450" algn="l">
              <a:buFont typeface="Courier New" panose="02070309020205020404" pitchFamily="49" charset="0"/>
              <a:buChar char="o"/>
            </a:pPr>
            <a:r>
              <a:rPr lang="en-GB" sz="900" dirty="0">
                <a:solidFill>
                  <a:schemeClr val="accent1"/>
                </a:solidFill>
              </a:rPr>
              <a:t>G</a:t>
            </a:r>
            <a:r>
              <a:rPr lang="en-GB" sz="900" i="0" u="none" strike="noStrike" dirty="0">
                <a:solidFill>
                  <a:schemeClr val="accent1"/>
                </a:solidFill>
                <a:effectLst/>
              </a:rPr>
              <a:t>astroenteritis and</a:t>
            </a:r>
            <a:r>
              <a:rPr lang="en-GB" sz="900" i="0" dirty="0">
                <a:solidFill>
                  <a:schemeClr val="accent1"/>
                </a:solidFill>
                <a:effectLst/>
              </a:rPr>
              <a:t> </a:t>
            </a:r>
            <a:r>
              <a:rPr lang="en-GB" sz="900" b="0" i="0" dirty="0">
                <a:solidFill>
                  <a:schemeClr val="accent1"/>
                </a:solidFill>
                <a:effectLst/>
              </a:rPr>
              <a:t>lower respiratory admissions indicate success in parenting practices and other management of symptoms outside of hospital.</a:t>
            </a:r>
          </a:p>
          <a:p>
            <a:pPr marL="171450" indent="-171450" algn="l">
              <a:buFont typeface="Courier New" panose="02070309020205020404" pitchFamily="49" charset="0"/>
              <a:buChar char="o"/>
            </a:pPr>
            <a:r>
              <a:rPr lang="en-GB" sz="900" dirty="0">
                <a:solidFill>
                  <a:schemeClr val="accent1"/>
                </a:solidFill>
              </a:rPr>
              <a:t>Emergency hospital admissions can indicate wider determinants of poor health such as housing, damp and transport. With 1 in 4 admissions being related to respiratory infections. </a:t>
            </a:r>
          </a:p>
          <a:p>
            <a:pPr marL="171450" indent="-171450" algn="l">
              <a:buFont typeface="Courier New" panose="02070309020205020404" pitchFamily="49" charset="0"/>
              <a:buChar char="o"/>
            </a:pPr>
            <a:r>
              <a:rPr lang="en-GB" sz="900" b="0" i="0" dirty="0">
                <a:solidFill>
                  <a:schemeClr val="accent1"/>
                </a:solidFill>
                <a:effectLst/>
              </a:rPr>
              <a:t>With 1 in 10 children aged 5-16 having a diagnosable mental health condition, emergency admissions for under 18s can indi</a:t>
            </a:r>
            <a:r>
              <a:rPr lang="en-GB" sz="900" dirty="0">
                <a:solidFill>
                  <a:schemeClr val="accent1"/>
                </a:solidFill>
              </a:rPr>
              <a:t>cate the burden of poor mental health. </a:t>
            </a:r>
          </a:p>
        </p:txBody>
      </p:sp>
      <p:sp>
        <p:nvSpPr>
          <p:cNvPr id="8" name="Rectangle: Rounded Corners 7">
            <a:extLst>
              <a:ext uri="{FF2B5EF4-FFF2-40B4-BE49-F238E27FC236}">
                <a16:creationId xmlns:a16="http://schemas.microsoft.com/office/drawing/2014/main" id="{563CAB89-11B3-E427-7E36-3A200EF02B57}"/>
              </a:ext>
            </a:extLst>
          </p:cNvPr>
          <p:cNvSpPr/>
          <p:nvPr/>
        </p:nvSpPr>
        <p:spPr>
          <a:xfrm>
            <a:off x="143325" y="4278005"/>
            <a:ext cx="4627707" cy="1979383"/>
          </a:xfrm>
          <a:prstGeom prst="round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b="1" dirty="0">
                <a:solidFill>
                  <a:schemeClr val="accent1"/>
                </a:solidFill>
                <a:latin typeface="Arial" panose="020B0604020202020204" pitchFamily="34" charset="0"/>
              </a:rPr>
              <a:t>Summary</a:t>
            </a:r>
          </a:p>
          <a:p>
            <a:pPr marL="171450" indent="-171450" algn="l">
              <a:buFont typeface="Courier New" panose="02070309020205020404" pitchFamily="49" charset="0"/>
              <a:buChar char="o"/>
            </a:pPr>
            <a:r>
              <a:rPr lang="en-GB" sz="900" dirty="0">
                <a:solidFill>
                  <a:schemeClr val="accent1"/>
                </a:solidFill>
                <a:latin typeface="Arial" panose="020B0604020202020204" pitchFamily="34" charset="0"/>
              </a:rPr>
              <a:t>All hospital admissions shown are notably higher in LBC, except for mental health admissions. All places have admissions significantly higher than England for Emergency admissions and all places except BBC are significantly higher than England for gastrointestinal and lower respiratory admissions</a:t>
            </a:r>
          </a:p>
          <a:p>
            <a:pPr algn="l"/>
            <a:endParaRPr lang="en-GB" sz="900" dirty="0">
              <a:solidFill>
                <a:schemeClr val="accent1"/>
              </a:solidFill>
              <a:latin typeface="Arial" panose="020B0604020202020204" pitchFamily="34" charset="0"/>
            </a:endParaRPr>
          </a:p>
          <a:p>
            <a:pPr marL="171450" indent="-171450" algn="l">
              <a:buFont typeface="Courier New" panose="02070309020205020404" pitchFamily="49" charset="0"/>
              <a:buChar char="o"/>
            </a:pPr>
            <a:r>
              <a:rPr lang="en-GB" sz="900" dirty="0">
                <a:solidFill>
                  <a:schemeClr val="accent1"/>
                </a:solidFill>
                <a:latin typeface="Arial" panose="020B0604020202020204" pitchFamily="34" charset="0"/>
              </a:rPr>
              <a:t>Childhood obesity rates in BLMK are roughly twice as high by the time children are in year 6, and the obesity rates of year 6 children is rising across England. CBC has a lower prevalence at both reception and year 6 while LBC has a higher rate among year 6 compared to the other places.</a:t>
            </a:r>
          </a:p>
          <a:p>
            <a:pPr algn="l"/>
            <a:endParaRPr lang="en-GB" sz="900" dirty="0">
              <a:solidFill>
                <a:schemeClr val="accent1"/>
              </a:solidFill>
              <a:latin typeface="Arial" panose="020B0604020202020204" pitchFamily="34" charset="0"/>
            </a:endParaRPr>
          </a:p>
          <a:p>
            <a:pPr marL="171450" indent="-171450" algn="l">
              <a:buFont typeface="Courier New" panose="02070309020205020404" pitchFamily="49" charset="0"/>
              <a:buChar char="o"/>
            </a:pPr>
            <a:r>
              <a:rPr lang="en-GB" sz="900" dirty="0">
                <a:solidFill>
                  <a:schemeClr val="accent1"/>
                </a:solidFill>
                <a:latin typeface="Arial" panose="020B0604020202020204" pitchFamily="34" charset="0"/>
              </a:rPr>
              <a:t>Visually obvious dental decay is varied in BLMK with LBC being significantly higher than national and CBC and MKC being significantly lower.</a:t>
            </a:r>
          </a:p>
          <a:p>
            <a:pPr algn="l"/>
            <a:endParaRPr lang="en-GB" sz="900" dirty="0">
              <a:solidFill>
                <a:schemeClr val="accent1"/>
              </a:solidFill>
              <a:latin typeface="Arial" panose="020B0604020202020204" pitchFamily="34" charset="0"/>
            </a:endParaRPr>
          </a:p>
        </p:txBody>
      </p:sp>
      <p:pic>
        <p:nvPicPr>
          <p:cNvPr id="3" name="Picture 2">
            <a:extLst>
              <a:ext uri="{FF2B5EF4-FFF2-40B4-BE49-F238E27FC236}">
                <a16:creationId xmlns:a16="http://schemas.microsoft.com/office/drawing/2014/main" id="{ADF727A0-548E-09C5-196B-46BF632E263D}"/>
              </a:ext>
            </a:extLst>
          </p:cNvPr>
          <p:cNvPicPr>
            <a:picLocks noChangeAspect="1"/>
          </p:cNvPicPr>
          <p:nvPr/>
        </p:nvPicPr>
        <p:blipFill>
          <a:blip r:embed="rId15"/>
          <a:stretch>
            <a:fillRect/>
          </a:stretch>
        </p:blipFill>
        <p:spPr>
          <a:xfrm>
            <a:off x="8076539" y="1945478"/>
            <a:ext cx="3974937" cy="2353260"/>
          </a:xfrm>
          <a:prstGeom prst="rect">
            <a:avLst/>
          </a:prstGeom>
        </p:spPr>
      </p:pic>
      <p:sp>
        <p:nvSpPr>
          <p:cNvPr id="10" name="Rectangle: Rounded Corners 9">
            <a:extLst>
              <a:ext uri="{FF2B5EF4-FFF2-40B4-BE49-F238E27FC236}">
                <a16:creationId xmlns:a16="http://schemas.microsoft.com/office/drawing/2014/main" id="{A7716879-AE6B-181E-853D-57A2773F2689}"/>
              </a:ext>
            </a:extLst>
          </p:cNvPr>
          <p:cNvSpPr/>
          <p:nvPr/>
        </p:nvSpPr>
        <p:spPr>
          <a:xfrm>
            <a:off x="7975651" y="1614640"/>
            <a:ext cx="4119653" cy="4190624"/>
          </a:xfrm>
          <a:prstGeom prst="roundRect">
            <a:avLst>
              <a:gd name="adj" fmla="val 8718"/>
            </a:avLst>
          </a:prstGeom>
          <a:no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GB" sz="800" dirty="0">
              <a:solidFill>
                <a:srgbClr val="000000"/>
              </a:solidFill>
              <a:latin typeface="Arial" panose="020B0604020202020204" pitchFamily="34" charset="0"/>
            </a:endParaRPr>
          </a:p>
        </p:txBody>
      </p:sp>
      <p:sp>
        <p:nvSpPr>
          <p:cNvPr id="11" name="Rectangle: Rounded Corners 10">
            <a:extLst>
              <a:ext uri="{FF2B5EF4-FFF2-40B4-BE49-F238E27FC236}">
                <a16:creationId xmlns:a16="http://schemas.microsoft.com/office/drawing/2014/main" id="{0D14849D-F6D2-B24B-9975-0E04D27AC15A}"/>
              </a:ext>
            </a:extLst>
          </p:cNvPr>
          <p:cNvSpPr/>
          <p:nvPr/>
        </p:nvSpPr>
        <p:spPr>
          <a:xfrm>
            <a:off x="4858342" y="4278005"/>
            <a:ext cx="2978461" cy="1979383"/>
          </a:xfrm>
          <a:prstGeom prst="roundRect">
            <a:avLst>
              <a:gd name="adj" fmla="val 9353"/>
            </a:avLst>
          </a:prstGeom>
          <a:no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GB" sz="800" dirty="0">
              <a:solidFill>
                <a:srgbClr val="000000"/>
              </a:solidFill>
              <a:latin typeface="Arial" panose="020B0604020202020204" pitchFamily="34" charset="0"/>
            </a:endParaRPr>
          </a:p>
        </p:txBody>
      </p:sp>
    </p:spTree>
    <p:extLst>
      <p:ext uri="{BB962C8B-B14F-4D97-AF65-F5344CB8AC3E}">
        <p14:creationId xmlns:p14="http://schemas.microsoft.com/office/powerpoint/2010/main" val="28140510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0C3AEBE0-4B48-1F2C-38AB-66A47F8DFF10}"/>
              </a:ext>
            </a:extLst>
          </p:cNvPr>
          <p:cNvSpPr>
            <a:spLocks noGrp="1"/>
          </p:cNvSpPr>
          <p:nvPr>
            <p:ph type="ftr" sz="quarter" idx="11"/>
          </p:nvPr>
        </p:nvSpPr>
        <p:spPr/>
        <p:txBody>
          <a:bodyPr/>
          <a:lstStyle/>
          <a:p>
            <a:r>
              <a:rPr lang="en-GB" b="1"/>
              <a:t>NHS Bedfordshire, Luton and Milton Keynes Integrated Care Board</a:t>
            </a:r>
            <a:endParaRPr lang="en-GB" dirty="0"/>
          </a:p>
        </p:txBody>
      </p:sp>
      <p:sp>
        <p:nvSpPr>
          <p:cNvPr id="3" name="Slide Number Placeholder 2">
            <a:extLst>
              <a:ext uri="{FF2B5EF4-FFF2-40B4-BE49-F238E27FC236}">
                <a16:creationId xmlns:a16="http://schemas.microsoft.com/office/drawing/2014/main" id="{4D4B8B89-65E7-8B12-87D0-F13850229D28}"/>
              </a:ext>
            </a:extLst>
          </p:cNvPr>
          <p:cNvSpPr>
            <a:spLocks noGrp="1"/>
          </p:cNvSpPr>
          <p:nvPr>
            <p:ph type="sldNum" sz="quarter" idx="12"/>
          </p:nvPr>
        </p:nvSpPr>
        <p:spPr/>
        <p:txBody>
          <a:bodyPr/>
          <a:lstStyle/>
          <a:p>
            <a:fld id="{30A60DCE-9105-48A5-8A92-25C9283756D1}" type="slidenum">
              <a:rPr lang="en-GB" smtClean="0"/>
              <a:pPr/>
              <a:t>13</a:t>
            </a:fld>
            <a:endParaRPr lang="en-GB" dirty="0"/>
          </a:p>
        </p:txBody>
      </p:sp>
      <p:pic>
        <p:nvPicPr>
          <p:cNvPr id="7" name="Picture 6">
            <a:extLst>
              <a:ext uri="{FF2B5EF4-FFF2-40B4-BE49-F238E27FC236}">
                <a16:creationId xmlns:a16="http://schemas.microsoft.com/office/drawing/2014/main" id="{FE00D43F-34E2-740C-787F-A24B05C6755E}"/>
              </a:ext>
            </a:extLst>
          </p:cNvPr>
          <p:cNvPicPr>
            <a:picLocks noChangeAspect="1"/>
          </p:cNvPicPr>
          <p:nvPr/>
        </p:nvPicPr>
        <p:blipFill>
          <a:blip r:embed="rId3"/>
          <a:stretch>
            <a:fillRect/>
          </a:stretch>
        </p:blipFill>
        <p:spPr>
          <a:xfrm>
            <a:off x="2297866" y="1052736"/>
            <a:ext cx="7218893" cy="5040560"/>
          </a:xfrm>
          <a:prstGeom prst="rect">
            <a:avLst/>
          </a:prstGeom>
        </p:spPr>
      </p:pic>
      <p:sp>
        <p:nvSpPr>
          <p:cNvPr id="8" name="Title 1">
            <a:extLst>
              <a:ext uri="{FF2B5EF4-FFF2-40B4-BE49-F238E27FC236}">
                <a16:creationId xmlns:a16="http://schemas.microsoft.com/office/drawing/2014/main" id="{4D13107E-C148-708E-0EE4-5E5E09B00C5F}"/>
              </a:ext>
            </a:extLst>
          </p:cNvPr>
          <p:cNvSpPr txBox="1">
            <a:spLocks/>
          </p:cNvSpPr>
          <p:nvPr/>
        </p:nvSpPr>
        <p:spPr>
          <a:xfrm>
            <a:off x="523444" y="116633"/>
            <a:ext cx="5788579" cy="648072"/>
          </a:xfrm>
          <a:prstGeom prst="rect">
            <a:avLst/>
          </a:prstGeom>
        </p:spPr>
        <p:txBody>
          <a:bodyPr/>
          <a:lstStyle>
            <a:lvl1pPr algn="l" defTabSz="914400" rtl="0" eaLnBrk="1" latinLnBrk="0" hangingPunct="1">
              <a:spcBef>
                <a:spcPct val="0"/>
              </a:spcBef>
              <a:buNone/>
              <a:defRPr sz="4000" b="1" kern="1200">
                <a:solidFill>
                  <a:schemeClr val="accent1"/>
                </a:solidFill>
                <a:latin typeface="+mj-lt"/>
                <a:ea typeface="+mj-ea"/>
                <a:cs typeface="+mj-cs"/>
              </a:defRPr>
            </a:lvl1pPr>
          </a:lstStyle>
          <a:p>
            <a:r>
              <a:rPr lang="en-US" dirty="0">
                <a:solidFill>
                  <a:schemeClr val="accent1">
                    <a:lumMod val="50000"/>
                  </a:schemeClr>
                </a:solidFill>
              </a:rPr>
              <a:t>Overweight &amp; Obesity</a:t>
            </a:r>
          </a:p>
        </p:txBody>
      </p:sp>
    </p:spTree>
    <p:extLst>
      <p:ext uri="{BB962C8B-B14F-4D97-AF65-F5344CB8AC3E}">
        <p14:creationId xmlns:p14="http://schemas.microsoft.com/office/powerpoint/2010/main" val="28832489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FB087E2A-B3EA-8E9A-037D-60E84D576948}"/>
              </a:ext>
            </a:extLst>
          </p:cNvPr>
          <p:cNvSpPr>
            <a:spLocks noGrp="1"/>
          </p:cNvSpPr>
          <p:nvPr>
            <p:ph type="ftr" sz="quarter" idx="11"/>
          </p:nvPr>
        </p:nvSpPr>
        <p:spPr/>
        <p:txBody>
          <a:bodyPr/>
          <a:lstStyle/>
          <a:p>
            <a:r>
              <a:rPr lang="en-GB" b="1"/>
              <a:t>NHS Bedfordshire, Luton and Milton Keynes Integrated Care Board</a:t>
            </a:r>
            <a:endParaRPr lang="en-GB" dirty="0"/>
          </a:p>
        </p:txBody>
      </p:sp>
      <p:sp>
        <p:nvSpPr>
          <p:cNvPr id="3" name="Slide Number Placeholder 2">
            <a:extLst>
              <a:ext uri="{FF2B5EF4-FFF2-40B4-BE49-F238E27FC236}">
                <a16:creationId xmlns:a16="http://schemas.microsoft.com/office/drawing/2014/main" id="{F1595FB2-0A85-A71E-61E7-D1C16F43E446}"/>
              </a:ext>
            </a:extLst>
          </p:cNvPr>
          <p:cNvSpPr>
            <a:spLocks noGrp="1"/>
          </p:cNvSpPr>
          <p:nvPr>
            <p:ph type="sldNum" sz="quarter" idx="12"/>
          </p:nvPr>
        </p:nvSpPr>
        <p:spPr/>
        <p:txBody>
          <a:bodyPr/>
          <a:lstStyle/>
          <a:p>
            <a:fld id="{30A60DCE-9105-48A5-8A92-25C9283756D1}" type="slidenum">
              <a:rPr lang="en-GB" smtClean="0"/>
              <a:pPr/>
              <a:t>14</a:t>
            </a:fld>
            <a:endParaRPr lang="en-GB" dirty="0"/>
          </a:p>
        </p:txBody>
      </p:sp>
      <p:pic>
        <p:nvPicPr>
          <p:cNvPr id="5" name="Picture 4">
            <a:extLst>
              <a:ext uri="{FF2B5EF4-FFF2-40B4-BE49-F238E27FC236}">
                <a16:creationId xmlns:a16="http://schemas.microsoft.com/office/drawing/2014/main" id="{B9EBABBD-E24E-A974-E510-843FB514D88F}"/>
              </a:ext>
            </a:extLst>
          </p:cNvPr>
          <p:cNvPicPr>
            <a:picLocks noChangeAspect="1"/>
          </p:cNvPicPr>
          <p:nvPr/>
        </p:nvPicPr>
        <p:blipFill>
          <a:blip r:embed="rId3"/>
          <a:stretch>
            <a:fillRect/>
          </a:stretch>
        </p:blipFill>
        <p:spPr>
          <a:xfrm>
            <a:off x="4943872" y="-19919"/>
            <a:ext cx="4536504" cy="6858000"/>
          </a:xfrm>
          <a:prstGeom prst="rect">
            <a:avLst/>
          </a:prstGeom>
        </p:spPr>
      </p:pic>
      <p:sp>
        <p:nvSpPr>
          <p:cNvPr id="6" name="Title 1">
            <a:extLst>
              <a:ext uri="{FF2B5EF4-FFF2-40B4-BE49-F238E27FC236}">
                <a16:creationId xmlns:a16="http://schemas.microsoft.com/office/drawing/2014/main" id="{5F2ABB68-AC11-57FE-B0C3-424F8CA8E133}"/>
              </a:ext>
            </a:extLst>
          </p:cNvPr>
          <p:cNvSpPr txBox="1">
            <a:spLocks/>
          </p:cNvSpPr>
          <p:nvPr/>
        </p:nvSpPr>
        <p:spPr>
          <a:xfrm>
            <a:off x="119336" y="116632"/>
            <a:ext cx="6912768" cy="648072"/>
          </a:xfrm>
          <a:prstGeom prst="rect">
            <a:avLst/>
          </a:prstGeom>
          <a:solidFill>
            <a:schemeClr val="bg1"/>
          </a:solidFill>
        </p:spPr>
        <p:txBody>
          <a:bodyPr/>
          <a:lstStyle>
            <a:lvl1pPr algn="l" defTabSz="914400" rtl="0" eaLnBrk="1" latinLnBrk="0" hangingPunct="1">
              <a:spcBef>
                <a:spcPct val="0"/>
              </a:spcBef>
              <a:buNone/>
              <a:defRPr sz="4000" b="1" kern="1200">
                <a:solidFill>
                  <a:schemeClr val="accent1"/>
                </a:solidFill>
                <a:latin typeface="+mj-lt"/>
                <a:ea typeface="+mj-ea"/>
                <a:cs typeface="+mj-cs"/>
              </a:defRPr>
            </a:lvl1pPr>
          </a:lstStyle>
          <a:p>
            <a:r>
              <a:rPr lang="en-US" sz="2800" dirty="0">
                <a:solidFill>
                  <a:schemeClr val="accent1">
                    <a:lumMod val="50000"/>
                  </a:schemeClr>
                </a:solidFill>
              </a:rPr>
              <a:t>Hospital admissions in CYP population</a:t>
            </a:r>
          </a:p>
        </p:txBody>
      </p:sp>
    </p:spTree>
    <p:extLst>
      <p:ext uri="{BB962C8B-B14F-4D97-AF65-F5344CB8AC3E}">
        <p14:creationId xmlns:p14="http://schemas.microsoft.com/office/powerpoint/2010/main" val="16342674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9F5AA8D6-400F-A8EE-DF12-DC334890B812}"/>
              </a:ext>
            </a:extLst>
          </p:cNvPr>
          <p:cNvSpPr>
            <a:spLocks noGrp="1"/>
          </p:cNvSpPr>
          <p:nvPr>
            <p:ph type="ftr" sz="quarter" idx="11"/>
          </p:nvPr>
        </p:nvSpPr>
        <p:spPr/>
        <p:txBody>
          <a:bodyPr/>
          <a:lstStyle/>
          <a:p>
            <a:r>
              <a:rPr lang="en-GB" b="1"/>
              <a:t>NHS Bedfordshire, Luton and Milton Keynes Integrated Care Board</a:t>
            </a:r>
            <a:endParaRPr lang="en-GB" dirty="0"/>
          </a:p>
        </p:txBody>
      </p:sp>
      <p:sp>
        <p:nvSpPr>
          <p:cNvPr id="3" name="Slide Number Placeholder 2">
            <a:extLst>
              <a:ext uri="{FF2B5EF4-FFF2-40B4-BE49-F238E27FC236}">
                <a16:creationId xmlns:a16="http://schemas.microsoft.com/office/drawing/2014/main" id="{C654FEF8-79EF-2347-5F26-75115081B665}"/>
              </a:ext>
            </a:extLst>
          </p:cNvPr>
          <p:cNvSpPr>
            <a:spLocks noGrp="1"/>
          </p:cNvSpPr>
          <p:nvPr>
            <p:ph type="sldNum" sz="quarter" idx="12"/>
          </p:nvPr>
        </p:nvSpPr>
        <p:spPr/>
        <p:txBody>
          <a:bodyPr/>
          <a:lstStyle/>
          <a:p>
            <a:fld id="{30A60DCE-9105-48A5-8A92-25C9283756D1}" type="slidenum">
              <a:rPr lang="en-GB" smtClean="0"/>
              <a:pPr/>
              <a:t>15</a:t>
            </a:fld>
            <a:endParaRPr lang="en-GB" dirty="0"/>
          </a:p>
        </p:txBody>
      </p:sp>
      <p:pic>
        <p:nvPicPr>
          <p:cNvPr id="5" name="Picture 4">
            <a:extLst>
              <a:ext uri="{FF2B5EF4-FFF2-40B4-BE49-F238E27FC236}">
                <a16:creationId xmlns:a16="http://schemas.microsoft.com/office/drawing/2014/main" id="{96F335D0-3582-AB25-5765-CACFF606B257}"/>
              </a:ext>
            </a:extLst>
          </p:cNvPr>
          <p:cNvPicPr>
            <a:picLocks noChangeAspect="1"/>
          </p:cNvPicPr>
          <p:nvPr/>
        </p:nvPicPr>
        <p:blipFill>
          <a:blip r:embed="rId3"/>
          <a:stretch>
            <a:fillRect/>
          </a:stretch>
        </p:blipFill>
        <p:spPr>
          <a:xfrm>
            <a:off x="4223163" y="61139"/>
            <a:ext cx="5468113" cy="6782747"/>
          </a:xfrm>
          <a:prstGeom prst="rect">
            <a:avLst/>
          </a:prstGeom>
        </p:spPr>
      </p:pic>
      <p:sp>
        <p:nvSpPr>
          <p:cNvPr id="6" name="Title 1">
            <a:extLst>
              <a:ext uri="{FF2B5EF4-FFF2-40B4-BE49-F238E27FC236}">
                <a16:creationId xmlns:a16="http://schemas.microsoft.com/office/drawing/2014/main" id="{9E0D95DF-B372-6113-1E6E-2C99A4D47141}"/>
              </a:ext>
            </a:extLst>
          </p:cNvPr>
          <p:cNvSpPr txBox="1">
            <a:spLocks/>
          </p:cNvSpPr>
          <p:nvPr/>
        </p:nvSpPr>
        <p:spPr>
          <a:xfrm>
            <a:off x="191344" y="78329"/>
            <a:ext cx="7272808" cy="648072"/>
          </a:xfrm>
          <a:prstGeom prst="rect">
            <a:avLst/>
          </a:prstGeom>
          <a:solidFill>
            <a:schemeClr val="bg1"/>
          </a:solidFill>
        </p:spPr>
        <p:txBody>
          <a:bodyPr/>
          <a:lstStyle>
            <a:lvl1pPr algn="l" defTabSz="914400" rtl="0" eaLnBrk="1" latinLnBrk="0" hangingPunct="1">
              <a:spcBef>
                <a:spcPct val="0"/>
              </a:spcBef>
              <a:buNone/>
              <a:defRPr sz="4000" b="1" kern="1200">
                <a:solidFill>
                  <a:schemeClr val="accent1"/>
                </a:solidFill>
                <a:latin typeface="+mj-lt"/>
                <a:ea typeface="+mj-ea"/>
                <a:cs typeface="+mj-cs"/>
              </a:defRPr>
            </a:lvl1pPr>
          </a:lstStyle>
          <a:p>
            <a:r>
              <a:rPr lang="en-US" sz="2400" dirty="0">
                <a:solidFill>
                  <a:schemeClr val="accent1">
                    <a:lumMod val="50000"/>
                  </a:schemeClr>
                </a:solidFill>
              </a:rPr>
              <a:t>Long term conditions and Complex health needs</a:t>
            </a:r>
          </a:p>
        </p:txBody>
      </p:sp>
    </p:spTree>
    <p:extLst>
      <p:ext uri="{BB962C8B-B14F-4D97-AF65-F5344CB8AC3E}">
        <p14:creationId xmlns:p14="http://schemas.microsoft.com/office/powerpoint/2010/main" val="37237965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Rectangle: Rounded Corners 43">
            <a:extLst>
              <a:ext uri="{FF2B5EF4-FFF2-40B4-BE49-F238E27FC236}">
                <a16:creationId xmlns:a16="http://schemas.microsoft.com/office/drawing/2014/main" id="{DB6428B9-F7AF-3101-C9B2-7EE122CB1FF9}"/>
              </a:ext>
            </a:extLst>
          </p:cNvPr>
          <p:cNvSpPr/>
          <p:nvPr/>
        </p:nvSpPr>
        <p:spPr>
          <a:xfrm>
            <a:off x="8666393" y="1373905"/>
            <a:ext cx="3262255" cy="448533"/>
          </a:xfrm>
          <a:prstGeom prst="roundRect">
            <a:avLst/>
          </a:prstGeom>
          <a:solidFill>
            <a:srgbClr val="E1F5FC"/>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a:solidFill>
                  <a:schemeClr val="accent1"/>
                </a:solidFill>
              </a:rPr>
              <a:t>Attainment</a:t>
            </a:r>
            <a:endParaRPr lang="en-US" sz="1200" b="1" dirty="0">
              <a:solidFill>
                <a:schemeClr val="accent1"/>
              </a:solidFill>
            </a:endParaRPr>
          </a:p>
        </p:txBody>
      </p:sp>
      <p:sp>
        <p:nvSpPr>
          <p:cNvPr id="43" name="Rectangle: Rounded Corners 42">
            <a:extLst>
              <a:ext uri="{FF2B5EF4-FFF2-40B4-BE49-F238E27FC236}">
                <a16:creationId xmlns:a16="http://schemas.microsoft.com/office/drawing/2014/main" id="{3D3E3F2E-7B9A-88F2-1926-5512F951A378}"/>
              </a:ext>
            </a:extLst>
          </p:cNvPr>
          <p:cNvSpPr/>
          <p:nvPr/>
        </p:nvSpPr>
        <p:spPr>
          <a:xfrm>
            <a:off x="3481831" y="1373906"/>
            <a:ext cx="4797425" cy="448533"/>
          </a:xfrm>
          <a:prstGeom prst="roundRect">
            <a:avLst/>
          </a:prstGeom>
          <a:solidFill>
            <a:srgbClr val="E1F5FC"/>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b="1" dirty="0">
                <a:solidFill>
                  <a:schemeClr val="accent1"/>
                </a:solidFill>
                <a:latin typeface="Arial" panose="020B0604020202020204" pitchFamily="34" charset="0"/>
              </a:rPr>
              <a:t>SEN pupils</a:t>
            </a:r>
          </a:p>
        </p:txBody>
      </p:sp>
      <p:sp>
        <p:nvSpPr>
          <p:cNvPr id="2" name="Title 1">
            <a:extLst>
              <a:ext uri="{FF2B5EF4-FFF2-40B4-BE49-F238E27FC236}">
                <a16:creationId xmlns:a16="http://schemas.microsoft.com/office/drawing/2014/main" id="{5798A6BB-8857-E642-82AE-C2CDCD1EB794}"/>
              </a:ext>
            </a:extLst>
          </p:cNvPr>
          <p:cNvSpPr>
            <a:spLocks noGrp="1"/>
          </p:cNvSpPr>
          <p:nvPr>
            <p:ph type="title"/>
          </p:nvPr>
        </p:nvSpPr>
        <p:spPr/>
        <p:txBody>
          <a:bodyPr/>
          <a:lstStyle/>
          <a:p>
            <a:r>
              <a:rPr lang="en-US" dirty="0">
                <a:solidFill>
                  <a:schemeClr val="accent1">
                    <a:lumMod val="50000"/>
                  </a:schemeClr>
                </a:solidFill>
              </a:rPr>
              <a:t>SEND</a:t>
            </a:r>
          </a:p>
        </p:txBody>
      </p:sp>
      <p:sp>
        <p:nvSpPr>
          <p:cNvPr id="6" name="Content Placeholder 5">
            <a:extLst>
              <a:ext uri="{FF2B5EF4-FFF2-40B4-BE49-F238E27FC236}">
                <a16:creationId xmlns:a16="http://schemas.microsoft.com/office/drawing/2014/main" id="{B68F4D24-5226-444F-A849-42BD9FCD27F7}"/>
              </a:ext>
            </a:extLst>
          </p:cNvPr>
          <p:cNvSpPr>
            <a:spLocks noGrp="1"/>
          </p:cNvSpPr>
          <p:nvPr>
            <p:ph idx="15"/>
          </p:nvPr>
        </p:nvSpPr>
        <p:spPr/>
        <p:txBody>
          <a:bodyPr/>
          <a:lstStyle/>
          <a:p>
            <a:r>
              <a:rPr lang="en-US" dirty="0"/>
              <a:t>6</a:t>
            </a:r>
          </a:p>
        </p:txBody>
      </p:sp>
      <p:sp>
        <p:nvSpPr>
          <p:cNvPr id="4" name="Footer Placeholder 3">
            <a:extLst>
              <a:ext uri="{FF2B5EF4-FFF2-40B4-BE49-F238E27FC236}">
                <a16:creationId xmlns:a16="http://schemas.microsoft.com/office/drawing/2014/main" id="{B7EE74E2-3B6B-394C-B1B0-EF3A6770263B}"/>
              </a:ext>
            </a:extLst>
          </p:cNvPr>
          <p:cNvSpPr>
            <a:spLocks noGrp="1"/>
          </p:cNvSpPr>
          <p:nvPr>
            <p:ph type="ftr" sz="quarter" idx="11"/>
          </p:nvPr>
        </p:nvSpPr>
        <p:spPr/>
        <p:txBody>
          <a:bodyPr/>
          <a:lstStyle/>
          <a:p>
            <a:r>
              <a:rPr lang="en-GB" b="1" dirty="0"/>
              <a:t>NHS Bedfordshire, Luton and Milton Keynes Integrated Care Board</a:t>
            </a:r>
            <a:endParaRPr lang="en-GB" dirty="0"/>
          </a:p>
        </p:txBody>
      </p:sp>
      <p:sp>
        <p:nvSpPr>
          <p:cNvPr id="5" name="Slide Number Placeholder 4">
            <a:extLst>
              <a:ext uri="{FF2B5EF4-FFF2-40B4-BE49-F238E27FC236}">
                <a16:creationId xmlns:a16="http://schemas.microsoft.com/office/drawing/2014/main" id="{BFC6F879-97D6-D949-A7A9-04D7A1DFFE28}"/>
              </a:ext>
            </a:extLst>
          </p:cNvPr>
          <p:cNvSpPr>
            <a:spLocks noGrp="1"/>
          </p:cNvSpPr>
          <p:nvPr>
            <p:ph type="sldNum" sz="quarter" idx="12"/>
          </p:nvPr>
        </p:nvSpPr>
        <p:spPr/>
        <p:txBody>
          <a:bodyPr/>
          <a:lstStyle/>
          <a:p>
            <a:fld id="{30A60DCE-9105-48A5-8A92-25C9283756D1}" type="slidenum">
              <a:rPr lang="en-GB" smtClean="0"/>
              <a:pPr/>
              <a:t>16</a:t>
            </a:fld>
            <a:endParaRPr lang="en-GB" dirty="0"/>
          </a:p>
        </p:txBody>
      </p:sp>
      <p:sp>
        <p:nvSpPr>
          <p:cNvPr id="3" name="Rectangle: Rounded Corners 2">
            <a:extLst>
              <a:ext uri="{FF2B5EF4-FFF2-40B4-BE49-F238E27FC236}">
                <a16:creationId xmlns:a16="http://schemas.microsoft.com/office/drawing/2014/main" id="{860D2A4A-E57A-280A-18B1-3B2509E82CE5}"/>
              </a:ext>
            </a:extLst>
          </p:cNvPr>
          <p:cNvSpPr/>
          <p:nvPr/>
        </p:nvSpPr>
        <p:spPr>
          <a:xfrm>
            <a:off x="151283" y="1624074"/>
            <a:ext cx="3175679" cy="2199485"/>
          </a:xfrm>
          <a:prstGeom prst="roundRect">
            <a:avLst/>
          </a:prstGeom>
          <a:solidFill>
            <a:srgbClr val="E1F5F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b="1" dirty="0">
                <a:solidFill>
                  <a:schemeClr val="accent1"/>
                </a:solidFill>
                <a:latin typeface="Arial" panose="020B0604020202020204" pitchFamily="34" charset="0"/>
              </a:rPr>
              <a:t>Context</a:t>
            </a:r>
            <a:endParaRPr lang="en-GB" sz="800" dirty="0">
              <a:solidFill>
                <a:schemeClr val="accent1"/>
              </a:solidFill>
              <a:latin typeface="Arial" panose="020B0604020202020204" pitchFamily="34" charset="0"/>
            </a:endParaRPr>
          </a:p>
          <a:p>
            <a:pPr marL="171450" indent="-171450">
              <a:buFont typeface="Courier New" panose="02070309020205020404" pitchFamily="49" charset="0"/>
              <a:buChar char="o"/>
            </a:pPr>
            <a:r>
              <a:rPr lang="en-GB" sz="800" i="1" dirty="0">
                <a:solidFill>
                  <a:schemeClr val="accent1"/>
                </a:solidFill>
                <a:latin typeface="Arial" panose="020B0604020202020204" pitchFamily="34" charset="0"/>
              </a:rPr>
              <a:t>“</a:t>
            </a:r>
            <a:r>
              <a:rPr lang="en-GB" sz="900" i="1" dirty="0">
                <a:solidFill>
                  <a:schemeClr val="accent1"/>
                </a:solidFill>
              </a:rPr>
              <a:t>All children are entitled to an education that enables them to achieve the best possible educational and other outcomes, and become confident young children with a growing ability to communicate their own views and ready to make the transition into compulsory education.” </a:t>
            </a:r>
            <a:r>
              <a:rPr lang="en-GB" sz="900" dirty="0">
                <a:solidFill>
                  <a:schemeClr val="accent1"/>
                </a:solidFill>
              </a:rPr>
              <a:t>[10]</a:t>
            </a:r>
          </a:p>
          <a:p>
            <a:pPr marL="171450" indent="-171450">
              <a:buFont typeface="Courier New" panose="02070309020205020404" pitchFamily="49" charset="0"/>
              <a:buChar char="o"/>
            </a:pPr>
            <a:endParaRPr lang="en-GB" sz="900" dirty="0">
              <a:solidFill>
                <a:schemeClr val="accent1"/>
              </a:solidFill>
            </a:endParaRPr>
          </a:p>
          <a:p>
            <a:pPr marL="171450" indent="-171450">
              <a:buFont typeface="Courier New" panose="02070309020205020404" pitchFamily="49" charset="0"/>
              <a:buChar char="o"/>
            </a:pPr>
            <a:r>
              <a:rPr lang="en-GB" sz="900" dirty="0">
                <a:solidFill>
                  <a:schemeClr val="accent1"/>
                </a:solidFill>
                <a:latin typeface="Arial" panose="020B0604020202020204" pitchFamily="34" charset="0"/>
              </a:rPr>
              <a:t>Children with special educational needs and disabilities (SEND) experience worse outcomes than their peers, in terms of attendance and educational attainment. They experience poorer health outcomes and often have less opportunities later in life. [10]</a:t>
            </a:r>
          </a:p>
        </p:txBody>
      </p:sp>
      <p:grpSp>
        <p:nvGrpSpPr>
          <p:cNvPr id="14" name="Group 13">
            <a:extLst>
              <a:ext uri="{FF2B5EF4-FFF2-40B4-BE49-F238E27FC236}">
                <a16:creationId xmlns:a16="http://schemas.microsoft.com/office/drawing/2014/main" id="{02798853-F6FB-6F9E-D476-B83DD1A7C2D9}"/>
              </a:ext>
            </a:extLst>
          </p:cNvPr>
          <p:cNvGrpSpPr/>
          <p:nvPr/>
        </p:nvGrpSpPr>
        <p:grpSpPr>
          <a:xfrm>
            <a:off x="6302143" y="2075288"/>
            <a:ext cx="1944216" cy="448533"/>
            <a:chOff x="5043308" y="1793430"/>
            <a:chExt cx="2833046" cy="653587"/>
          </a:xfrm>
        </p:grpSpPr>
        <p:grpSp>
          <p:nvGrpSpPr>
            <p:cNvPr id="7" name="Group 6">
              <a:extLst>
                <a:ext uri="{FF2B5EF4-FFF2-40B4-BE49-F238E27FC236}">
                  <a16:creationId xmlns:a16="http://schemas.microsoft.com/office/drawing/2014/main" id="{1021E7B9-A580-92DF-1E51-2DD412AC4B22}"/>
                </a:ext>
              </a:extLst>
            </p:cNvPr>
            <p:cNvGrpSpPr/>
            <p:nvPr/>
          </p:nvGrpSpPr>
          <p:grpSpPr>
            <a:xfrm>
              <a:off x="5043308" y="1793430"/>
              <a:ext cx="2400056" cy="653587"/>
              <a:chOff x="5946000" y="3040198"/>
              <a:chExt cx="3357799" cy="914400"/>
            </a:xfrm>
          </p:grpSpPr>
          <p:pic>
            <p:nvPicPr>
              <p:cNvPr id="8" name="Graphic 7" descr="School girl with solid fill">
                <a:extLst>
                  <a:ext uri="{FF2B5EF4-FFF2-40B4-BE49-F238E27FC236}">
                    <a16:creationId xmlns:a16="http://schemas.microsoft.com/office/drawing/2014/main" id="{A30B34FD-F58A-7A83-595F-D41F49BCA17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946000" y="3040198"/>
                <a:ext cx="914400" cy="914400"/>
              </a:xfrm>
              <a:prstGeom prst="rect">
                <a:avLst/>
              </a:prstGeom>
            </p:spPr>
          </p:pic>
          <p:pic>
            <p:nvPicPr>
              <p:cNvPr id="9" name="Graphic 8" descr="School boy with solid fill">
                <a:extLst>
                  <a:ext uri="{FF2B5EF4-FFF2-40B4-BE49-F238E27FC236}">
                    <a16:creationId xmlns:a16="http://schemas.microsoft.com/office/drawing/2014/main" id="{43BA9681-746F-F956-28B0-A49A9E88BD06}"/>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600056" y="3040198"/>
                <a:ext cx="914400" cy="914400"/>
              </a:xfrm>
              <a:prstGeom prst="rect">
                <a:avLst/>
              </a:prstGeom>
            </p:spPr>
          </p:pic>
          <p:pic>
            <p:nvPicPr>
              <p:cNvPr id="10" name="Graphic 9" descr="School girl with solid fill">
                <a:extLst>
                  <a:ext uri="{FF2B5EF4-FFF2-40B4-BE49-F238E27FC236}">
                    <a16:creationId xmlns:a16="http://schemas.microsoft.com/office/drawing/2014/main" id="{4EFBCC7F-3996-0E22-8AE4-DFC955B6AC2A}"/>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7176120" y="3040198"/>
                <a:ext cx="914400" cy="914400"/>
              </a:xfrm>
              <a:prstGeom prst="rect">
                <a:avLst/>
              </a:prstGeom>
            </p:spPr>
          </p:pic>
          <p:pic>
            <p:nvPicPr>
              <p:cNvPr id="11" name="Graphic 10" descr="School boy with solid fill">
                <a:extLst>
                  <a:ext uri="{FF2B5EF4-FFF2-40B4-BE49-F238E27FC236}">
                    <a16:creationId xmlns:a16="http://schemas.microsoft.com/office/drawing/2014/main" id="{43BBD9C8-6D22-FFA7-F00D-9A047CBA1AC6}"/>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797615" y="3040198"/>
                <a:ext cx="914400" cy="914400"/>
              </a:xfrm>
              <a:prstGeom prst="rect">
                <a:avLst/>
              </a:prstGeom>
            </p:spPr>
          </p:pic>
          <p:pic>
            <p:nvPicPr>
              <p:cNvPr id="12" name="Graphic 11" descr="School girl with solid fill">
                <a:extLst>
                  <a:ext uri="{FF2B5EF4-FFF2-40B4-BE49-F238E27FC236}">
                    <a16:creationId xmlns:a16="http://schemas.microsoft.com/office/drawing/2014/main" id="{9FD8980E-301C-9060-168B-E63754769BDE}"/>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389399" y="3040198"/>
                <a:ext cx="914400" cy="914400"/>
              </a:xfrm>
              <a:prstGeom prst="rect">
                <a:avLst/>
              </a:prstGeom>
            </p:spPr>
          </p:pic>
        </p:grpSp>
        <p:pic>
          <p:nvPicPr>
            <p:cNvPr id="13" name="Graphic 12" descr="School boy with solid fill">
              <a:extLst>
                <a:ext uri="{FF2B5EF4-FFF2-40B4-BE49-F238E27FC236}">
                  <a16:creationId xmlns:a16="http://schemas.microsoft.com/office/drawing/2014/main" id="{750A176B-F5CD-1F84-560A-22A70B85A2DF}"/>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222768" y="1793430"/>
              <a:ext cx="653586" cy="653587"/>
            </a:xfrm>
            <a:prstGeom prst="rect">
              <a:avLst/>
            </a:prstGeom>
          </p:spPr>
        </p:pic>
      </p:grpSp>
      <p:sp>
        <p:nvSpPr>
          <p:cNvPr id="15" name="TextBox 14">
            <a:extLst>
              <a:ext uri="{FF2B5EF4-FFF2-40B4-BE49-F238E27FC236}">
                <a16:creationId xmlns:a16="http://schemas.microsoft.com/office/drawing/2014/main" id="{5874292F-D5C0-2B92-2C11-CE86B7776476}"/>
              </a:ext>
            </a:extLst>
          </p:cNvPr>
          <p:cNvSpPr txBox="1"/>
          <p:nvPr/>
        </p:nvSpPr>
        <p:spPr>
          <a:xfrm>
            <a:off x="6290343" y="2561677"/>
            <a:ext cx="2127464" cy="1969770"/>
          </a:xfrm>
          <a:prstGeom prst="rect">
            <a:avLst/>
          </a:prstGeom>
          <a:noFill/>
        </p:spPr>
        <p:txBody>
          <a:bodyPr wrap="square" rtlCol="0">
            <a:spAutoFit/>
          </a:bodyPr>
          <a:lstStyle/>
          <a:p>
            <a:r>
              <a:rPr lang="en-GB" sz="1200" b="1" dirty="0">
                <a:solidFill>
                  <a:schemeClr val="accent1"/>
                </a:solidFill>
              </a:rPr>
              <a:t>1 in 6 </a:t>
            </a:r>
            <a:r>
              <a:rPr lang="en-GB" sz="1000" dirty="0">
                <a:solidFill>
                  <a:schemeClr val="accent1"/>
                </a:solidFill>
              </a:rPr>
              <a:t>(15.9%) pupils have SEN (EHC plan or SEN support) in BLMK. </a:t>
            </a:r>
          </a:p>
          <a:p>
            <a:endParaRPr lang="en-GB" sz="1000" dirty="0">
              <a:solidFill>
                <a:schemeClr val="accent1"/>
              </a:solidFill>
            </a:endParaRPr>
          </a:p>
          <a:p>
            <a:r>
              <a:rPr lang="en-GB" sz="1000" dirty="0">
                <a:solidFill>
                  <a:schemeClr val="accent1"/>
                </a:solidFill>
              </a:rPr>
              <a:t>This compares to </a:t>
            </a:r>
            <a:r>
              <a:rPr lang="en-GB" sz="1000" b="1" dirty="0">
                <a:solidFill>
                  <a:schemeClr val="accent1"/>
                </a:solidFill>
              </a:rPr>
              <a:t>16.3% </a:t>
            </a:r>
            <a:r>
              <a:rPr lang="en-GB" sz="1000" dirty="0">
                <a:solidFill>
                  <a:schemeClr val="accent1"/>
                </a:solidFill>
              </a:rPr>
              <a:t>for the </a:t>
            </a:r>
            <a:r>
              <a:rPr lang="en-GB" sz="1000" b="1" dirty="0">
                <a:solidFill>
                  <a:schemeClr val="accent1"/>
                </a:solidFill>
              </a:rPr>
              <a:t>East of England </a:t>
            </a:r>
            <a:r>
              <a:rPr lang="en-GB" sz="1000" dirty="0">
                <a:solidFill>
                  <a:schemeClr val="accent1"/>
                </a:solidFill>
              </a:rPr>
              <a:t>and </a:t>
            </a:r>
            <a:r>
              <a:rPr lang="en-GB" sz="1000" b="1" dirty="0">
                <a:solidFill>
                  <a:schemeClr val="accent1"/>
                </a:solidFill>
              </a:rPr>
              <a:t>17.1% nationally</a:t>
            </a:r>
            <a:r>
              <a:rPr lang="en-GB" sz="1000" dirty="0">
                <a:solidFill>
                  <a:schemeClr val="accent1"/>
                </a:solidFill>
              </a:rPr>
              <a:t>. </a:t>
            </a:r>
          </a:p>
          <a:p>
            <a:endParaRPr lang="en-GB" sz="1000" dirty="0">
              <a:solidFill>
                <a:schemeClr val="accent1"/>
              </a:solidFill>
            </a:endParaRPr>
          </a:p>
          <a:p>
            <a:r>
              <a:rPr lang="en-GB" sz="1000" dirty="0">
                <a:solidFill>
                  <a:schemeClr val="accent1"/>
                </a:solidFill>
              </a:rPr>
              <a:t>Of this 15.9%,  </a:t>
            </a:r>
            <a:r>
              <a:rPr lang="en-GB" sz="1000" b="1" dirty="0">
                <a:solidFill>
                  <a:schemeClr val="accent1"/>
                </a:solidFill>
              </a:rPr>
              <a:t>4.2% </a:t>
            </a:r>
            <a:r>
              <a:rPr lang="en-GB" sz="1000" dirty="0">
                <a:solidFill>
                  <a:schemeClr val="accent1"/>
                </a:solidFill>
              </a:rPr>
              <a:t>are</a:t>
            </a:r>
            <a:r>
              <a:rPr lang="en-GB" sz="1000" b="1" dirty="0">
                <a:solidFill>
                  <a:schemeClr val="accent1"/>
                </a:solidFill>
              </a:rPr>
              <a:t> EHC </a:t>
            </a:r>
            <a:r>
              <a:rPr lang="en-GB" sz="1000" dirty="0">
                <a:solidFill>
                  <a:schemeClr val="accent1"/>
                </a:solidFill>
              </a:rPr>
              <a:t>plans and </a:t>
            </a:r>
            <a:r>
              <a:rPr lang="en-GB" sz="1000" b="1" dirty="0">
                <a:solidFill>
                  <a:schemeClr val="accent1"/>
                </a:solidFill>
              </a:rPr>
              <a:t>11.7% are SEN </a:t>
            </a:r>
            <a:r>
              <a:rPr lang="en-GB" sz="1000" dirty="0">
                <a:solidFill>
                  <a:schemeClr val="accent1"/>
                </a:solidFill>
              </a:rPr>
              <a:t>support.</a:t>
            </a:r>
          </a:p>
          <a:p>
            <a:endParaRPr lang="en-GB" sz="1000" dirty="0"/>
          </a:p>
        </p:txBody>
      </p:sp>
      <p:sp>
        <p:nvSpPr>
          <p:cNvPr id="74" name="TextBox 73">
            <a:extLst>
              <a:ext uri="{FF2B5EF4-FFF2-40B4-BE49-F238E27FC236}">
                <a16:creationId xmlns:a16="http://schemas.microsoft.com/office/drawing/2014/main" id="{00EF2670-7843-B83D-67C2-D7F5C1528213}"/>
              </a:ext>
            </a:extLst>
          </p:cNvPr>
          <p:cNvSpPr txBox="1"/>
          <p:nvPr/>
        </p:nvSpPr>
        <p:spPr>
          <a:xfrm>
            <a:off x="8889136" y="4119395"/>
            <a:ext cx="3151580" cy="2092881"/>
          </a:xfrm>
          <a:prstGeom prst="rect">
            <a:avLst/>
          </a:prstGeom>
          <a:noFill/>
        </p:spPr>
        <p:txBody>
          <a:bodyPr wrap="square" rtlCol="0">
            <a:spAutoFit/>
          </a:bodyPr>
          <a:lstStyle/>
          <a:p>
            <a:r>
              <a:rPr lang="en-GB" sz="1000" dirty="0">
                <a:solidFill>
                  <a:schemeClr val="accent1"/>
                </a:solidFill>
              </a:rPr>
              <a:t>Early Learning Goals (ELGs) cover 17 goals to assess children's development at the end of the end of the academic year in which the child turns five. Meaning a maximum score is 17 points.</a:t>
            </a:r>
          </a:p>
          <a:p>
            <a:endParaRPr lang="en-GB" sz="1000" dirty="0">
              <a:solidFill>
                <a:schemeClr val="accent1"/>
              </a:solidFill>
            </a:endParaRPr>
          </a:p>
          <a:p>
            <a:r>
              <a:rPr lang="en-GB" sz="1000" b="1" dirty="0">
                <a:solidFill>
                  <a:schemeClr val="accent1"/>
                </a:solidFill>
              </a:rPr>
              <a:t>1.9 ELGs </a:t>
            </a:r>
            <a:r>
              <a:rPr lang="en-GB" sz="1000" dirty="0">
                <a:solidFill>
                  <a:schemeClr val="accent1"/>
                </a:solidFill>
              </a:rPr>
              <a:t>were met for pupils with an </a:t>
            </a:r>
            <a:r>
              <a:rPr lang="en-GB" sz="1000" b="1" dirty="0">
                <a:solidFill>
                  <a:schemeClr val="accent1"/>
                </a:solidFill>
              </a:rPr>
              <a:t>EHC plan </a:t>
            </a:r>
            <a:r>
              <a:rPr lang="en-GB" sz="1000" dirty="0">
                <a:solidFill>
                  <a:schemeClr val="accent1"/>
                </a:solidFill>
              </a:rPr>
              <a:t>in BLMK. </a:t>
            </a:r>
          </a:p>
          <a:p>
            <a:r>
              <a:rPr lang="en-GB" sz="1000" dirty="0">
                <a:solidFill>
                  <a:schemeClr val="accent1"/>
                </a:solidFill>
              </a:rPr>
              <a:t>This compares to </a:t>
            </a:r>
            <a:r>
              <a:rPr lang="en-GB" sz="1000" b="1" dirty="0">
                <a:solidFill>
                  <a:schemeClr val="accent1"/>
                </a:solidFill>
              </a:rPr>
              <a:t>2.7</a:t>
            </a:r>
            <a:r>
              <a:rPr lang="en-GB" sz="1000" dirty="0">
                <a:solidFill>
                  <a:schemeClr val="accent1"/>
                </a:solidFill>
              </a:rPr>
              <a:t> for </a:t>
            </a:r>
            <a:r>
              <a:rPr lang="en-GB" sz="1000" b="1" dirty="0">
                <a:solidFill>
                  <a:schemeClr val="accent1"/>
                </a:solidFill>
              </a:rPr>
              <a:t>the East of England</a:t>
            </a:r>
            <a:r>
              <a:rPr lang="en-GB" sz="1000" dirty="0">
                <a:solidFill>
                  <a:schemeClr val="accent1"/>
                </a:solidFill>
              </a:rPr>
              <a:t> and </a:t>
            </a:r>
            <a:r>
              <a:rPr lang="en-GB" sz="1000" b="1" dirty="0">
                <a:solidFill>
                  <a:schemeClr val="accent1"/>
                </a:solidFill>
              </a:rPr>
              <a:t>2.4 nationally</a:t>
            </a:r>
            <a:r>
              <a:rPr lang="en-GB" sz="1000" dirty="0">
                <a:solidFill>
                  <a:schemeClr val="accent1"/>
                </a:solidFill>
              </a:rPr>
              <a:t>. </a:t>
            </a:r>
          </a:p>
          <a:p>
            <a:endParaRPr lang="en-GB" sz="1000" dirty="0">
              <a:solidFill>
                <a:schemeClr val="accent1"/>
              </a:solidFill>
            </a:endParaRPr>
          </a:p>
          <a:p>
            <a:r>
              <a:rPr lang="en-GB" sz="1000" dirty="0">
                <a:solidFill>
                  <a:schemeClr val="accent1"/>
                </a:solidFill>
              </a:rPr>
              <a:t>For</a:t>
            </a:r>
            <a:r>
              <a:rPr lang="en-GB" sz="1000" b="1" dirty="0">
                <a:solidFill>
                  <a:schemeClr val="accent1"/>
                </a:solidFill>
              </a:rPr>
              <a:t> non-SEN </a:t>
            </a:r>
            <a:r>
              <a:rPr lang="en-GB" sz="1000" dirty="0">
                <a:solidFill>
                  <a:schemeClr val="accent1"/>
                </a:solidFill>
              </a:rPr>
              <a:t>pupils</a:t>
            </a:r>
            <a:r>
              <a:rPr lang="en-GB" sz="1000" b="1" dirty="0">
                <a:solidFill>
                  <a:schemeClr val="accent1"/>
                </a:solidFill>
              </a:rPr>
              <a:t>, 14.9 ELGs </a:t>
            </a:r>
            <a:r>
              <a:rPr lang="en-GB" sz="1000" dirty="0">
                <a:solidFill>
                  <a:schemeClr val="accent1"/>
                </a:solidFill>
              </a:rPr>
              <a:t>were met on average for BLMK, East of England and England.</a:t>
            </a:r>
          </a:p>
          <a:p>
            <a:endParaRPr lang="en-GB" sz="1000" dirty="0"/>
          </a:p>
        </p:txBody>
      </p:sp>
      <p:sp>
        <p:nvSpPr>
          <p:cNvPr id="21" name="Rectangle: Rounded Corners 20">
            <a:extLst>
              <a:ext uri="{FF2B5EF4-FFF2-40B4-BE49-F238E27FC236}">
                <a16:creationId xmlns:a16="http://schemas.microsoft.com/office/drawing/2014/main" id="{B80B69D2-AF21-D81E-FE3B-386165E37F91}"/>
              </a:ext>
            </a:extLst>
          </p:cNvPr>
          <p:cNvSpPr/>
          <p:nvPr/>
        </p:nvSpPr>
        <p:spPr>
          <a:xfrm>
            <a:off x="149906" y="3924529"/>
            <a:ext cx="3170328" cy="2301141"/>
          </a:xfrm>
          <a:prstGeom prst="roundRect">
            <a:avLst/>
          </a:prstGeom>
          <a:solidFill>
            <a:srgbClr val="E1F5F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b="1" dirty="0">
                <a:solidFill>
                  <a:schemeClr val="accent1"/>
                </a:solidFill>
                <a:latin typeface="Arial" panose="020B0604020202020204" pitchFamily="34" charset="0"/>
              </a:rPr>
              <a:t>Summary</a:t>
            </a:r>
          </a:p>
          <a:p>
            <a:pPr marL="171450" indent="-171450">
              <a:buFont typeface="Courier New" panose="02070309020205020404" pitchFamily="49" charset="0"/>
              <a:buChar char="o"/>
            </a:pPr>
            <a:r>
              <a:rPr lang="en-GB" sz="900" dirty="0">
                <a:solidFill>
                  <a:schemeClr val="accent1"/>
                </a:solidFill>
                <a:latin typeface="Arial" panose="020B0604020202020204" pitchFamily="34" charset="0"/>
              </a:rPr>
              <a:t>Figures for SEN are based on all state funded phases of education (primary, secondary and special schools).</a:t>
            </a:r>
          </a:p>
          <a:p>
            <a:pPr marL="171450" indent="-171450">
              <a:buFont typeface="Courier New" panose="02070309020205020404" pitchFamily="49" charset="0"/>
              <a:buChar char="o"/>
            </a:pPr>
            <a:r>
              <a:rPr lang="en-GB" sz="900" dirty="0">
                <a:solidFill>
                  <a:schemeClr val="accent1"/>
                </a:solidFill>
                <a:latin typeface="Arial" panose="020B0604020202020204" pitchFamily="34" charset="0"/>
              </a:rPr>
              <a:t>Both the number and proportion of pupils with SEN is increasing across BLMK. This trend is matched regionally and nationally.</a:t>
            </a:r>
          </a:p>
          <a:p>
            <a:pPr marL="171450" indent="-171450">
              <a:buFont typeface="Courier New" panose="02070309020205020404" pitchFamily="49" charset="0"/>
              <a:buChar char="o"/>
            </a:pPr>
            <a:r>
              <a:rPr lang="en-GB" sz="900" dirty="0">
                <a:solidFill>
                  <a:schemeClr val="accent1"/>
                </a:solidFill>
                <a:latin typeface="Arial" panose="020B0604020202020204" pitchFamily="34" charset="0"/>
              </a:rPr>
              <a:t>Of pupils with SEN in BLMK, roughly 1 in 4 have an Education Health and Care (EHC) plan. </a:t>
            </a:r>
          </a:p>
          <a:p>
            <a:pPr marL="171450" indent="-171450">
              <a:buFont typeface="Courier New" panose="02070309020205020404" pitchFamily="49" charset="0"/>
              <a:buChar char="o"/>
            </a:pPr>
            <a:r>
              <a:rPr lang="en-GB" sz="900" dirty="0">
                <a:solidFill>
                  <a:schemeClr val="accent1"/>
                </a:solidFill>
                <a:latin typeface="Arial" panose="020B0604020202020204" pitchFamily="34" charset="0"/>
              </a:rPr>
              <a:t>LBC has the highest proportion (17.6%) of SEN pupils among BLMK places while BBC and MKC have the lowest (14.5%).</a:t>
            </a:r>
          </a:p>
          <a:p>
            <a:pPr marL="171450" indent="-171450">
              <a:buFont typeface="Courier New" panose="02070309020205020404" pitchFamily="49" charset="0"/>
              <a:buChar char="o"/>
            </a:pPr>
            <a:r>
              <a:rPr lang="en-GB" sz="900" dirty="0">
                <a:solidFill>
                  <a:schemeClr val="accent1"/>
                </a:solidFill>
                <a:latin typeface="Arial" panose="020B0604020202020204" pitchFamily="34" charset="0"/>
              </a:rPr>
              <a:t>Early Learning Goals achieved are consistently lower among pupils with SEN. BLMK SEN pupils perform worse than the East of England or national average, but non-SEN pupils perform similarly.</a:t>
            </a:r>
            <a:endParaRPr lang="en-GB" sz="800" dirty="0">
              <a:solidFill>
                <a:schemeClr val="accent1"/>
              </a:solidFill>
              <a:latin typeface="Arial" panose="020B0604020202020204" pitchFamily="34" charset="0"/>
            </a:endParaRPr>
          </a:p>
        </p:txBody>
      </p:sp>
      <p:sp>
        <p:nvSpPr>
          <p:cNvPr id="55" name="TextBox 54">
            <a:extLst>
              <a:ext uri="{FF2B5EF4-FFF2-40B4-BE49-F238E27FC236}">
                <a16:creationId xmlns:a16="http://schemas.microsoft.com/office/drawing/2014/main" id="{A3EDAE04-30F2-E7AE-59CF-165111695CB0}"/>
              </a:ext>
            </a:extLst>
          </p:cNvPr>
          <p:cNvSpPr txBox="1"/>
          <p:nvPr/>
        </p:nvSpPr>
        <p:spPr>
          <a:xfrm>
            <a:off x="3468382" y="4301916"/>
            <a:ext cx="2636214" cy="1985159"/>
          </a:xfrm>
          <a:prstGeom prst="rect">
            <a:avLst/>
          </a:prstGeom>
          <a:noFill/>
        </p:spPr>
        <p:txBody>
          <a:bodyPr wrap="square" rtlCol="0">
            <a:spAutoFit/>
          </a:bodyPr>
          <a:lstStyle/>
          <a:p>
            <a:r>
              <a:rPr lang="en-GB" sz="1000" dirty="0">
                <a:solidFill>
                  <a:schemeClr val="accent1"/>
                </a:solidFill>
              </a:rPr>
              <a:t>In BLMK, the number of </a:t>
            </a:r>
            <a:r>
              <a:rPr lang="en-GB" sz="1000" b="1" dirty="0">
                <a:solidFill>
                  <a:schemeClr val="accent1"/>
                </a:solidFill>
              </a:rPr>
              <a:t>EHC plan </a:t>
            </a:r>
            <a:r>
              <a:rPr lang="en-GB" sz="1000" dirty="0">
                <a:solidFill>
                  <a:schemeClr val="accent1"/>
                </a:solidFill>
              </a:rPr>
              <a:t>and</a:t>
            </a:r>
            <a:r>
              <a:rPr lang="en-GB" sz="1000" b="1" dirty="0">
                <a:solidFill>
                  <a:schemeClr val="accent1"/>
                </a:solidFill>
              </a:rPr>
              <a:t> SEN support </a:t>
            </a:r>
            <a:r>
              <a:rPr lang="en-GB" sz="1000" dirty="0">
                <a:solidFill>
                  <a:schemeClr val="accent1"/>
                </a:solidFill>
              </a:rPr>
              <a:t>pupils has </a:t>
            </a:r>
            <a:r>
              <a:rPr lang="en-GB" sz="1000" b="1" dirty="0">
                <a:solidFill>
                  <a:schemeClr val="accent1"/>
                </a:solidFill>
              </a:rPr>
              <a:t>increased by 5,568 </a:t>
            </a:r>
            <a:r>
              <a:rPr lang="en-GB" sz="1000" dirty="0">
                <a:solidFill>
                  <a:schemeClr val="accent1"/>
                </a:solidFill>
              </a:rPr>
              <a:t>since</a:t>
            </a:r>
            <a:r>
              <a:rPr lang="en-GB" sz="1000" b="1" dirty="0">
                <a:solidFill>
                  <a:schemeClr val="accent1"/>
                </a:solidFill>
              </a:rPr>
              <a:t> 2015/16. </a:t>
            </a:r>
          </a:p>
          <a:p>
            <a:endParaRPr lang="en-GB" sz="1000" b="1" dirty="0">
              <a:solidFill>
                <a:schemeClr val="accent1"/>
              </a:solidFill>
            </a:endParaRPr>
          </a:p>
          <a:p>
            <a:r>
              <a:rPr lang="en-GB" sz="1000" dirty="0">
                <a:solidFill>
                  <a:schemeClr val="accent1"/>
                </a:solidFill>
              </a:rPr>
              <a:t>This is a </a:t>
            </a:r>
            <a:r>
              <a:rPr lang="en-GB" sz="1100" b="1" dirty="0">
                <a:solidFill>
                  <a:schemeClr val="accent1"/>
                </a:solidFill>
              </a:rPr>
              <a:t>26% </a:t>
            </a:r>
            <a:r>
              <a:rPr lang="en-GB" sz="1000" b="1" dirty="0">
                <a:solidFill>
                  <a:schemeClr val="accent1"/>
                </a:solidFill>
              </a:rPr>
              <a:t>increase </a:t>
            </a:r>
            <a:r>
              <a:rPr lang="en-GB" sz="1000" dirty="0">
                <a:solidFill>
                  <a:schemeClr val="accent1"/>
                </a:solidFill>
              </a:rPr>
              <a:t>overall, compared to a </a:t>
            </a:r>
            <a:r>
              <a:rPr lang="en-GB" sz="1100" b="1" dirty="0">
                <a:solidFill>
                  <a:schemeClr val="accent1"/>
                </a:solidFill>
              </a:rPr>
              <a:t>9% </a:t>
            </a:r>
            <a:r>
              <a:rPr lang="en-GB" sz="1000" b="1" dirty="0">
                <a:solidFill>
                  <a:schemeClr val="accent1"/>
                </a:solidFill>
              </a:rPr>
              <a:t>increase </a:t>
            </a:r>
            <a:r>
              <a:rPr lang="en-GB" sz="1000" dirty="0">
                <a:solidFill>
                  <a:schemeClr val="accent1"/>
                </a:solidFill>
              </a:rPr>
              <a:t>of </a:t>
            </a:r>
            <a:r>
              <a:rPr lang="en-GB" sz="1000" b="1" dirty="0">
                <a:solidFill>
                  <a:schemeClr val="accent1"/>
                </a:solidFill>
              </a:rPr>
              <a:t>non-SEN</a:t>
            </a:r>
            <a:r>
              <a:rPr lang="en-GB" sz="1000" dirty="0">
                <a:solidFill>
                  <a:schemeClr val="accent1"/>
                </a:solidFill>
              </a:rPr>
              <a:t> school pupils over the same period.</a:t>
            </a:r>
          </a:p>
          <a:p>
            <a:endParaRPr lang="en-GB" sz="1000" dirty="0">
              <a:solidFill>
                <a:schemeClr val="accent1"/>
              </a:solidFill>
            </a:endParaRPr>
          </a:p>
          <a:p>
            <a:r>
              <a:rPr lang="en-GB" sz="1000" dirty="0">
                <a:solidFill>
                  <a:schemeClr val="accent1"/>
                </a:solidFill>
              </a:rPr>
              <a:t>The </a:t>
            </a:r>
            <a:r>
              <a:rPr lang="en-GB" sz="1000" b="1" dirty="0">
                <a:solidFill>
                  <a:schemeClr val="accent1"/>
                </a:solidFill>
              </a:rPr>
              <a:t>overall number of SEN pupils </a:t>
            </a:r>
            <a:r>
              <a:rPr lang="en-GB" sz="1000" dirty="0">
                <a:solidFill>
                  <a:schemeClr val="accent1"/>
                </a:solidFill>
              </a:rPr>
              <a:t>has </a:t>
            </a:r>
            <a:r>
              <a:rPr lang="en-GB" sz="1000" b="1" dirty="0">
                <a:solidFill>
                  <a:schemeClr val="accent1"/>
                </a:solidFill>
              </a:rPr>
              <a:t>increased by </a:t>
            </a:r>
            <a:r>
              <a:rPr lang="en-GB" sz="1100" b="1" dirty="0">
                <a:solidFill>
                  <a:schemeClr val="accent1"/>
                </a:solidFill>
              </a:rPr>
              <a:t>29% </a:t>
            </a:r>
            <a:r>
              <a:rPr lang="en-GB" sz="1000" dirty="0">
                <a:solidFill>
                  <a:schemeClr val="accent1"/>
                </a:solidFill>
              </a:rPr>
              <a:t>for the </a:t>
            </a:r>
            <a:r>
              <a:rPr lang="en-GB" sz="1000" b="1" dirty="0">
                <a:solidFill>
                  <a:schemeClr val="accent1"/>
                </a:solidFill>
              </a:rPr>
              <a:t>East of England </a:t>
            </a:r>
            <a:r>
              <a:rPr lang="en-GB" sz="1000" dirty="0">
                <a:solidFill>
                  <a:schemeClr val="accent1"/>
                </a:solidFill>
              </a:rPr>
              <a:t>and </a:t>
            </a:r>
            <a:r>
              <a:rPr lang="en-GB" sz="1000" b="1" dirty="0">
                <a:solidFill>
                  <a:schemeClr val="accent1"/>
                </a:solidFill>
              </a:rPr>
              <a:t>26% nationally</a:t>
            </a:r>
            <a:r>
              <a:rPr lang="en-GB" sz="1000" dirty="0">
                <a:solidFill>
                  <a:schemeClr val="accent1"/>
                </a:solidFill>
              </a:rPr>
              <a:t>.</a:t>
            </a:r>
          </a:p>
          <a:p>
            <a:endParaRPr lang="en-GB" sz="1000" dirty="0"/>
          </a:p>
        </p:txBody>
      </p:sp>
      <p:grpSp>
        <p:nvGrpSpPr>
          <p:cNvPr id="59" name="Group 58">
            <a:extLst>
              <a:ext uri="{FF2B5EF4-FFF2-40B4-BE49-F238E27FC236}">
                <a16:creationId xmlns:a16="http://schemas.microsoft.com/office/drawing/2014/main" id="{8942C157-1EE8-179D-582A-8867EA6DF197}"/>
              </a:ext>
            </a:extLst>
          </p:cNvPr>
          <p:cNvGrpSpPr/>
          <p:nvPr/>
        </p:nvGrpSpPr>
        <p:grpSpPr>
          <a:xfrm>
            <a:off x="3234713" y="1960463"/>
            <a:ext cx="2919282" cy="2063423"/>
            <a:chOff x="3299165" y="1959038"/>
            <a:chExt cx="2919282" cy="2063423"/>
          </a:xfrm>
        </p:grpSpPr>
        <p:graphicFrame>
          <p:nvGraphicFramePr>
            <p:cNvPr id="48" name="Chart 47">
              <a:extLst>
                <a:ext uri="{FF2B5EF4-FFF2-40B4-BE49-F238E27FC236}">
                  <a16:creationId xmlns:a16="http://schemas.microsoft.com/office/drawing/2014/main" id="{74085700-B711-60A8-43B2-CFD318176358}"/>
                </a:ext>
              </a:extLst>
            </p:cNvPr>
            <p:cNvGraphicFramePr>
              <a:graphicFrameLocks/>
            </p:cNvGraphicFramePr>
            <p:nvPr>
              <p:extLst>
                <p:ext uri="{D42A27DB-BD31-4B8C-83A1-F6EECF244321}">
                  <p14:modId xmlns:p14="http://schemas.microsoft.com/office/powerpoint/2010/main" val="2597912157"/>
                </p:ext>
              </p:extLst>
            </p:nvPr>
          </p:nvGraphicFramePr>
          <p:xfrm>
            <a:off x="3299165" y="1959038"/>
            <a:ext cx="2919282" cy="2063423"/>
          </p:xfrm>
          <a:graphic>
            <a:graphicData uri="http://schemas.openxmlformats.org/drawingml/2006/chart">
              <c:chart xmlns:c="http://schemas.openxmlformats.org/drawingml/2006/chart" xmlns:r="http://schemas.openxmlformats.org/officeDocument/2006/relationships" r:id="rId9"/>
            </a:graphicData>
          </a:graphic>
        </p:graphicFrame>
        <p:sp>
          <p:nvSpPr>
            <p:cNvPr id="56" name="TextBox 55">
              <a:extLst>
                <a:ext uri="{FF2B5EF4-FFF2-40B4-BE49-F238E27FC236}">
                  <a16:creationId xmlns:a16="http://schemas.microsoft.com/office/drawing/2014/main" id="{AC0FC6A9-CE08-ABDA-8549-BCE56272B9DD}"/>
                </a:ext>
              </a:extLst>
            </p:cNvPr>
            <p:cNvSpPr txBox="1"/>
            <p:nvPr/>
          </p:nvSpPr>
          <p:spPr>
            <a:xfrm>
              <a:off x="3855702" y="2836860"/>
              <a:ext cx="791857" cy="307777"/>
            </a:xfrm>
            <a:prstGeom prst="rect">
              <a:avLst/>
            </a:prstGeom>
            <a:noFill/>
          </p:spPr>
          <p:txBody>
            <a:bodyPr wrap="square" rtlCol="0">
              <a:spAutoFit/>
            </a:bodyPr>
            <a:lstStyle/>
            <a:p>
              <a:r>
                <a:rPr lang="en-GB" sz="1400" dirty="0">
                  <a:solidFill>
                    <a:schemeClr val="accent1"/>
                  </a:solidFill>
                </a:rPr>
                <a:t>+2,958</a:t>
              </a:r>
            </a:p>
          </p:txBody>
        </p:sp>
        <p:sp>
          <p:nvSpPr>
            <p:cNvPr id="57" name="TextBox 56">
              <a:extLst>
                <a:ext uri="{FF2B5EF4-FFF2-40B4-BE49-F238E27FC236}">
                  <a16:creationId xmlns:a16="http://schemas.microsoft.com/office/drawing/2014/main" id="{831213D0-9F32-E792-CE00-96F4D1D08A5B}"/>
                </a:ext>
              </a:extLst>
            </p:cNvPr>
            <p:cNvSpPr txBox="1"/>
            <p:nvPr/>
          </p:nvSpPr>
          <p:spPr>
            <a:xfrm>
              <a:off x="4934912" y="2055250"/>
              <a:ext cx="788425" cy="307777"/>
            </a:xfrm>
            <a:prstGeom prst="rect">
              <a:avLst/>
            </a:prstGeom>
            <a:noFill/>
          </p:spPr>
          <p:txBody>
            <a:bodyPr wrap="square" rtlCol="0">
              <a:spAutoFit/>
            </a:bodyPr>
            <a:lstStyle/>
            <a:p>
              <a:r>
                <a:rPr lang="en-GB" sz="1400" dirty="0">
                  <a:solidFill>
                    <a:schemeClr val="accent1"/>
                  </a:solidFill>
                </a:rPr>
                <a:t>+2,610</a:t>
              </a:r>
            </a:p>
          </p:txBody>
        </p:sp>
      </p:grpSp>
      <p:graphicFrame>
        <p:nvGraphicFramePr>
          <p:cNvPr id="61" name="Chart 60">
            <a:extLst>
              <a:ext uri="{FF2B5EF4-FFF2-40B4-BE49-F238E27FC236}">
                <a16:creationId xmlns:a16="http://schemas.microsoft.com/office/drawing/2014/main" id="{D00272A5-A54F-2D5A-87E3-85564C0F62BC}"/>
              </a:ext>
            </a:extLst>
          </p:cNvPr>
          <p:cNvGraphicFramePr>
            <a:graphicFrameLocks/>
          </p:cNvGraphicFramePr>
          <p:nvPr>
            <p:extLst>
              <p:ext uri="{D42A27DB-BD31-4B8C-83A1-F6EECF244321}">
                <p14:modId xmlns:p14="http://schemas.microsoft.com/office/powerpoint/2010/main" val="2243014634"/>
              </p:ext>
            </p:extLst>
          </p:nvPr>
        </p:nvGraphicFramePr>
        <p:xfrm>
          <a:off x="8640590" y="1985000"/>
          <a:ext cx="3169682" cy="1876337"/>
        </p:xfrm>
        <a:graphic>
          <a:graphicData uri="http://schemas.openxmlformats.org/drawingml/2006/chart">
            <c:chart xmlns:c="http://schemas.openxmlformats.org/drawingml/2006/chart" xmlns:r="http://schemas.openxmlformats.org/officeDocument/2006/relationships" r:id="rId10"/>
          </a:graphicData>
        </a:graphic>
      </p:graphicFrame>
      <p:cxnSp>
        <p:nvCxnSpPr>
          <p:cNvPr id="17" name="Straight Connector 16">
            <a:extLst>
              <a:ext uri="{FF2B5EF4-FFF2-40B4-BE49-F238E27FC236}">
                <a16:creationId xmlns:a16="http://schemas.microsoft.com/office/drawing/2014/main" id="{B1EA5C0E-4180-D980-7CD9-17645476734A}"/>
              </a:ext>
            </a:extLst>
          </p:cNvPr>
          <p:cNvCxnSpPr>
            <a:cxnSpLocks/>
          </p:cNvCxnSpPr>
          <p:nvPr/>
        </p:nvCxnSpPr>
        <p:spPr>
          <a:xfrm>
            <a:off x="6121333" y="1985272"/>
            <a:ext cx="8596" cy="4121772"/>
          </a:xfrm>
          <a:prstGeom prst="line">
            <a:avLst/>
          </a:prstGeom>
          <a:ln/>
        </p:spPr>
        <p:style>
          <a:lnRef idx="1">
            <a:schemeClr val="accent3"/>
          </a:lnRef>
          <a:fillRef idx="0">
            <a:schemeClr val="accent3"/>
          </a:fillRef>
          <a:effectRef idx="0">
            <a:schemeClr val="accent3"/>
          </a:effectRef>
          <a:fontRef idx="minor">
            <a:schemeClr val="tx1"/>
          </a:fontRef>
        </p:style>
      </p:cxnSp>
      <p:pic>
        <p:nvPicPr>
          <p:cNvPr id="16" name="Picture 15">
            <a:extLst>
              <a:ext uri="{FF2B5EF4-FFF2-40B4-BE49-F238E27FC236}">
                <a16:creationId xmlns:a16="http://schemas.microsoft.com/office/drawing/2014/main" id="{38F1690B-2B52-ACBF-D96E-78E1596EDE2A}"/>
              </a:ext>
            </a:extLst>
          </p:cNvPr>
          <p:cNvPicPr>
            <a:picLocks noChangeAspect="1"/>
          </p:cNvPicPr>
          <p:nvPr/>
        </p:nvPicPr>
        <p:blipFill>
          <a:blip r:embed="rId11"/>
          <a:stretch>
            <a:fillRect/>
          </a:stretch>
        </p:blipFill>
        <p:spPr>
          <a:xfrm>
            <a:off x="6094930" y="4517054"/>
            <a:ext cx="2609314" cy="1554615"/>
          </a:xfrm>
          <a:prstGeom prst="rect">
            <a:avLst/>
          </a:prstGeom>
        </p:spPr>
      </p:pic>
    </p:spTree>
    <p:extLst>
      <p:ext uri="{BB962C8B-B14F-4D97-AF65-F5344CB8AC3E}">
        <p14:creationId xmlns:p14="http://schemas.microsoft.com/office/powerpoint/2010/main" val="22775310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C268AC-9366-3317-E0A2-6D38FD2966DD}"/>
              </a:ext>
            </a:extLst>
          </p:cNvPr>
          <p:cNvSpPr>
            <a:spLocks noGrp="1"/>
          </p:cNvSpPr>
          <p:nvPr>
            <p:ph type="title"/>
          </p:nvPr>
        </p:nvSpPr>
        <p:spPr/>
        <p:txBody>
          <a:bodyPr/>
          <a:lstStyle/>
          <a:p>
            <a:r>
              <a:rPr lang="en-GB" dirty="0">
                <a:solidFill>
                  <a:schemeClr val="accent1">
                    <a:lumMod val="50000"/>
                  </a:schemeClr>
                </a:solidFill>
              </a:rPr>
              <a:t>SEND</a:t>
            </a:r>
          </a:p>
        </p:txBody>
      </p:sp>
      <p:sp>
        <p:nvSpPr>
          <p:cNvPr id="3" name="Content Placeholder 2">
            <a:extLst>
              <a:ext uri="{FF2B5EF4-FFF2-40B4-BE49-F238E27FC236}">
                <a16:creationId xmlns:a16="http://schemas.microsoft.com/office/drawing/2014/main" id="{11522705-8AE1-F7F2-44E4-CF960640F066}"/>
              </a:ext>
            </a:extLst>
          </p:cNvPr>
          <p:cNvSpPr>
            <a:spLocks noGrp="1"/>
          </p:cNvSpPr>
          <p:nvPr>
            <p:ph idx="15"/>
          </p:nvPr>
        </p:nvSpPr>
        <p:spPr/>
        <p:txBody>
          <a:bodyPr/>
          <a:lstStyle/>
          <a:p>
            <a:r>
              <a:rPr lang="en-GB" dirty="0"/>
              <a:t>7</a:t>
            </a:r>
          </a:p>
        </p:txBody>
      </p:sp>
      <p:sp>
        <p:nvSpPr>
          <p:cNvPr id="5" name="Footer Placeholder 4">
            <a:extLst>
              <a:ext uri="{FF2B5EF4-FFF2-40B4-BE49-F238E27FC236}">
                <a16:creationId xmlns:a16="http://schemas.microsoft.com/office/drawing/2014/main" id="{8E57D983-8423-EA03-EC92-7FA267976C3B}"/>
              </a:ext>
            </a:extLst>
          </p:cNvPr>
          <p:cNvSpPr>
            <a:spLocks noGrp="1"/>
          </p:cNvSpPr>
          <p:nvPr>
            <p:ph type="ftr" sz="quarter" idx="11"/>
          </p:nvPr>
        </p:nvSpPr>
        <p:spPr/>
        <p:txBody>
          <a:bodyPr/>
          <a:lstStyle/>
          <a:p>
            <a:r>
              <a:rPr lang="en-GB" b="1" dirty="0"/>
              <a:t>NHS Bedfordshire, Luton and Milton Keynes Integrated Care Board</a:t>
            </a:r>
            <a:endParaRPr lang="en-GB" dirty="0"/>
          </a:p>
        </p:txBody>
      </p:sp>
      <p:sp>
        <p:nvSpPr>
          <p:cNvPr id="6" name="Slide Number Placeholder 5">
            <a:extLst>
              <a:ext uri="{FF2B5EF4-FFF2-40B4-BE49-F238E27FC236}">
                <a16:creationId xmlns:a16="http://schemas.microsoft.com/office/drawing/2014/main" id="{7F72BA7C-F4C0-77FB-9BCC-F4960DC6C662}"/>
              </a:ext>
            </a:extLst>
          </p:cNvPr>
          <p:cNvSpPr>
            <a:spLocks noGrp="1"/>
          </p:cNvSpPr>
          <p:nvPr>
            <p:ph type="sldNum" sz="quarter" idx="12"/>
          </p:nvPr>
        </p:nvSpPr>
        <p:spPr/>
        <p:txBody>
          <a:bodyPr/>
          <a:lstStyle/>
          <a:p>
            <a:fld id="{30A60DCE-9105-48A5-8A92-25C9283756D1}" type="slidenum">
              <a:rPr lang="en-GB" smtClean="0"/>
              <a:pPr/>
              <a:t>17</a:t>
            </a:fld>
            <a:endParaRPr lang="en-GB" dirty="0"/>
          </a:p>
        </p:txBody>
      </p:sp>
      <p:sp>
        <p:nvSpPr>
          <p:cNvPr id="13" name="TextBox 12">
            <a:extLst>
              <a:ext uri="{FF2B5EF4-FFF2-40B4-BE49-F238E27FC236}">
                <a16:creationId xmlns:a16="http://schemas.microsoft.com/office/drawing/2014/main" id="{3593DD0C-9FCE-8FC7-0539-7BC34CD93661}"/>
              </a:ext>
            </a:extLst>
          </p:cNvPr>
          <p:cNvSpPr txBox="1"/>
          <p:nvPr/>
        </p:nvSpPr>
        <p:spPr>
          <a:xfrm>
            <a:off x="3988891" y="5450922"/>
            <a:ext cx="2827189" cy="1046440"/>
          </a:xfrm>
          <a:prstGeom prst="rect">
            <a:avLst/>
          </a:prstGeom>
          <a:noFill/>
        </p:spPr>
        <p:txBody>
          <a:bodyPr wrap="square" rtlCol="0">
            <a:spAutoFit/>
          </a:bodyPr>
          <a:lstStyle/>
          <a:p>
            <a:r>
              <a:rPr lang="en-GB" sz="1000" dirty="0">
                <a:solidFill>
                  <a:schemeClr val="accent1"/>
                </a:solidFill>
              </a:rPr>
              <a:t>For pupils with a </a:t>
            </a:r>
            <a:r>
              <a:rPr lang="en-GB" sz="1000" b="1" dirty="0">
                <a:solidFill>
                  <a:schemeClr val="accent1"/>
                </a:solidFill>
              </a:rPr>
              <a:t>SEN statement/EHC plan, </a:t>
            </a:r>
            <a:r>
              <a:rPr lang="en-GB" sz="1100" b="1" dirty="0">
                <a:solidFill>
                  <a:schemeClr val="accent1"/>
                </a:solidFill>
              </a:rPr>
              <a:t>1 in 5</a:t>
            </a:r>
            <a:r>
              <a:rPr lang="en-GB" sz="1000" b="1" dirty="0">
                <a:solidFill>
                  <a:schemeClr val="accent1"/>
                </a:solidFill>
              </a:rPr>
              <a:t> </a:t>
            </a:r>
            <a:r>
              <a:rPr lang="en-GB" sz="1000" dirty="0">
                <a:solidFill>
                  <a:schemeClr val="accent1"/>
                </a:solidFill>
              </a:rPr>
              <a:t>(20.3%) pupils with SEN had fixed period exclusions in </a:t>
            </a:r>
            <a:r>
              <a:rPr lang="en-GB" sz="1000" b="1" dirty="0">
                <a:solidFill>
                  <a:schemeClr val="accent1"/>
                </a:solidFill>
              </a:rPr>
              <a:t>BLMK</a:t>
            </a:r>
            <a:r>
              <a:rPr lang="en-GB" sz="1000" dirty="0">
                <a:solidFill>
                  <a:schemeClr val="accent1"/>
                </a:solidFill>
              </a:rPr>
              <a:t>. </a:t>
            </a:r>
          </a:p>
          <a:p>
            <a:r>
              <a:rPr lang="en-GB" sz="1000" dirty="0">
                <a:solidFill>
                  <a:schemeClr val="accent1"/>
                </a:solidFill>
              </a:rPr>
              <a:t>This compares to </a:t>
            </a:r>
            <a:r>
              <a:rPr lang="en-GB" sz="1000" b="1" dirty="0">
                <a:solidFill>
                  <a:schemeClr val="accent1"/>
                </a:solidFill>
              </a:rPr>
              <a:t>19.5%</a:t>
            </a:r>
            <a:r>
              <a:rPr lang="en-GB" sz="1000" dirty="0">
                <a:solidFill>
                  <a:schemeClr val="accent1"/>
                </a:solidFill>
              </a:rPr>
              <a:t> for the </a:t>
            </a:r>
            <a:r>
              <a:rPr lang="en-GB" sz="1000" b="1" dirty="0">
                <a:solidFill>
                  <a:schemeClr val="accent1"/>
                </a:solidFill>
              </a:rPr>
              <a:t>East of England</a:t>
            </a:r>
            <a:r>
              <a:rPr lang="en-GB" sz="1000" dirty="0">
                <a:solidFill>
                  <a:schemeClr val="accent1"/>
                </a:solidFill>
              </a:rPr>
              <a:t> and </a:t>
            </a:r>
            <a:r>
              <a:rPr lang="en-GB" sz="1000" b="1" dirty="0">
                <a:solidFill>
                  <a:schemeClr val="accent1"/>
                </a:solidFill>
              </a:rPr>
              <a:t>17.6% nationally</a:t>
            </a:r>
            <a:r>
              <a:rPr lang="en-GB" sz="1000" dirty="0">
                <a:solidFill>
                  <a:schemeClr val="accent1"/>
                </a:solidFill>
              </a:rPr>
              <a:t>. </a:t>
            </a:r>
          </a:p>
          <a:p>
            <a:endParaRPr lang="en-GB" sz="1000" dirty="0"/>
          </a:p>
        </p:txBody>
      </p:sp>
      <p:sp>
        <p:nvSpPr>
          <p:cNvPr id="26" name="Rectangle: Rounded Corners 25">
            <a:extLst>
              <a:ext uri="{FF2B5EF4-FFF2-40B4-BE49-F238E27FC236}">
                <a16:creationId xmlns:a16="http://schemas.microsoft.com/office/drawing/2014/main" id="{6F844F3A-12B9-F2D1-D8E5-96668107718B}"/>
              </a:ext>
            </a:extLst>
          </p:cNvPr>
          <p:cNvSpPr/>
          <p:nvPr/>
        </p:nvSpPr>
        <p:spPr>
          <a:xfrm>
            <a:off x="4003018" y="1445902"/>
            <a:ext cx="2336041" cy="448533"/>
          </a:xfrm>
          <a:prstGeom prst="roundRect">
            <a:avLst/>
          </a:prstGeom>
          <a:solidFill>
            <a:srgbClr val="E1F5FC"/>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accent1"/>
                </a:solidFill>
              </a:rPr>
              <a:t>Attendance</a:t>
            </a:r>
          </a:p>
        </p:txBody>
      </p:sp>
      <p:sp>
        <p:nvSpPr>
          <p:cNvPr id="27" name="Rectangle: Rounded Corners 26">
            <a:extLst>
              <a:ext uri="{FF2B5EF4-FFF2-40B4-BE49-F238E27FC236}">
                <a16:creationId xmlns:a16="http://schemas.microsoft.com/office/drawing/2014/main" id="{40C1EE7E-7135-2CAB-8DBD-D510CC6A7022}"/>
              </a:ext>
            </a:extLst>
          </p:cNvPr>
          <p:cNvSpPr/>
          <p:nvPr/>
        </p:nvSpPr>
        <p:spPr>
          <a:xfrm>
            <a:off x="6669688" y="1445902"/>
            <a:ext cx="5062031" cy="448533"/>
          </a:xfrm>
          <a:prstGeom prst="roundRect">
            <a:avLst/>
          </a:prstGeom>
          <a:solidFill>
            <a:srgbClr val="E1F5FC"/>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b="1" dirty="0">
                <a:solidFill>
                  <a:schemeClr val="accent1"/>
                </a:solidFill>
              </a:rPr>
              <a:t>Top 5 primary needs among SEN pupils</a:t>
            </a:r>
          </a:p>
        </p:txBody>
      </p:sp>
      <p:sp>
        <p:nvSpPr>
          <p:cNvPr id="28" name="Rectangle: Rounded Corners 27">
            <a:extLst>
              <a:ext uri="{FF2B5EF4-FFF2-40B4-BE49-F238E27FC236}">
                <a16:creationId xmlns:a16="http://schemas.microsoft.com/office/drawing/2014/main" id="{8369B246-5BFD-087C-1E27-1F6176FDA964}"/>
              </a:ext>
            </a:extLst>
          </p:cNvPr>
          <p:cNvSpPr/>
          <p:nvPr/>
        </p:nvSpPr>
        <p:spPr>
          <a:xfrm>
            <a:off x="220919" y="1560850"/>
            <a:ext cx="3432660" cy="2104493"/>
          </a:xfrm>
          <a:prstGeom prst="roundRect">
            <a:avLst>
              <a:gd name="adj" fmla="val 16667"/>
            </a:avLst>
          </a:prstGeom>
          <a:solidFill>
            <a:srgbClr val="E1F5F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b="1" dirty="0">
                <a:solidFill>
                  <a:schemeClr val="accent1"/>
                </a:solidFill>
                <a:latin typeface="Arial" panose="020B0604020202020204" pitchFamily="34" charset="0"/>
              </a:rPr>
              <a:t>Context</a:t>
            </a:r>
            <a:endParaRPr lang="en-GB" sz="900" dirty="0">
              <a:solidFill>
                <a:schemeClr val="accent1"/>
              </a:solidFill>
              <a:latin typeface="Arial" panose="020B0604020202020204" pitchFamily="34" charset="0"/>
            </a:endParaRPr>
          </a:p>
          <a:p>
            <a:pPr marL="171450" indent="-171450" algn="l">
              <a:buFont typeface="Courier New" panose="02070309020205020404" pitchFamily="49" charset="0"/>
              <a:buChar char="o"/>
            </a:pPr>
            <a:r>
              <a:rPr lang="en-GB" sz="900" b="0" i="0" dirty="0">
                <a:solidFill>
                  <a:schemeClr val="accent1"/>
                </a:solidFill>
                <a:effectLst/>
                <a:latin typeface="Arial" panose="020B0604020202020204" pitchFamily="34" charset="0"/>
              </a:rPr>
              <a:t>Among other groups, </a:t>
            </a:r>
            <a:r>
              <a:rPr lang="en-GB" sz="900" dirty="0">
                <a:solidFill>
                  <a:schemeClr val="accent1"/>
                </a:solidFill>
                <a:latin typeface="Arial" panose="020B0604020202020204" pitchFamily="34" charset="0"/>
              </a:rPr>
              <a:t>children with SEN experience disproportionate exclusion from schools. [11]</a:t>
            </a:r>
          </a:p>
          <a:p>
            <a:pPr algn="l"/>
            <a:endParaRPr lang="en-GB" sz="900" dirty="0">
              <a:solidFill>
                <a:schemeClr val="accent1"/>
              </a:solidFill>
              <a:latin typeface="Arial" panose="020B0604020202020204" pitchFamily="34" charset="0"/>
            </a:endParaRPr>
          </a:p>
          <a:p>
            <a:pPr marL="171450" indent="-171450" algn="l">
              <a:buFont typeface="Courier New" panose="02070309020205020404" pitchFamily="49" charset="0"/>
              <a:buChar char="o"/>
            </a:pPr>
            <a:r>
              <a:rPr lang="en-GB" sz="900" b="0" i="0" dirty="0">
                <a:solidFill>
                  <a:schemeClr val="accent1"/>
                </a:solidFill>
                <a:effectLst/>
                <a:latin typeface="Arial" panose="020B0604020202020204" pitchFamily="34" charset="0"/>
              </a:rPr>
              <a:t>Absences are defined as the percentage of </a:t>
            </a:r>
            <a:r>
              <a:rPr lang="en-GB" sz="900" dirty="0">
                <a:solidFill>
                  <a:schemeClr val="accent1"/>
                </a:solidFill>
                <a:latin typeface="Arial" panose="020B0604020202020204" pitchFamily="34" charset="0"/>
              </a:rPr>
              <a:t>sessions missed due to overall absence from schools.</a:t>
            </a:r>
          </a:p>
          <a:p>
            <a:pPr algn="l"/>
            <a:endParaRPr lang="en-GB" sz="900" b="0" i="0" dirty="0">
              <a:solidFill>
                <a:schemeClr val="accent1"/>
              </a:solidFill>
              <a:effectLst/>
              <a:latin typeface="Arial" panose="020B0604020202020204" pitchFamily="34" charset="0"/>
            </a:endParaRPr>
          </a:p>
          <a:p>
            <a:pPr marL="171450" indent="-171450" algn="l">
              <a:buFont typeface="Courier New" panose="02070309020205020404" pitchFamily="49" charset="0"/>
              <a:buChar char="o"/>
            </a:pPr>
            <a:r>
              <a:rPr lang="en-GB" sz="900" b="0" i="0" dirty="0">
                <a:solidFill>
                  <a:schemeClr val="accent1"/>
                </a:solidFill>
                <a:effectLst/>
                <a:latin typeface="Arial" panose="020B0604020202020204" pitchFamily="34" charset="0"/>
              </a:rPr>
              <a:t>Fixed period exclusion refers to a pupil who is excluded from a school for a set period of time. The rate of fixed term exclusions is calculated by taking the number of fixed term exclusions for pupils and dividing it by the total number of pupils.</a:t>
            </a:r>
          </a:p>
          <a:p>
            <a:pPr algn="l"/>
            <a:endParaRPr lang="en-GB" sz="900" b="0" i="0" dirty="0">
              <a:solidFill>
                <a:schemeClr val="accent1"/>
              </a:solidFill>
              <a:effectLst/>
              <a:latin typeface="Arial" panose="020B0604020202020204" pitchFamily="34" charset="0"/>
            </a:endParaRPr>
          </a:p>
          <a:p>
            <a:pPr marL="171450" indent="-171450">
              <a:buFont typeface="Courier New" panose="02070309020205020404" pitchFamily="49" charset="0"/>
              <a:buChar char="o"/>
            </a:pPr>
            <a:r>
              <a:rPr lang="en-GB" sz="900" dirty="0">
                <a:solidFill>
                  <a:schemeClr val="accent1"/>
                </a:solidFill>
                <a:latin typeface="Arial" panose="020B0604020202020204" pitchFamily="34" charset="0"/>
              </a:rPr>
              <a:t>All pupils with SEN have an assessment of their primary need. The top five of which are shown here.</a:t>
            </a:r>
          </a:p>
        </p:txBody>
      </p:sp>
      <p:sp>
        <p:nvSpPr>
          <p:cNvPr id="29" name="Rectangle: Rounded Corners 28">
            <a:extLst>
              <a:ext uri="{FF2B5EF4-FFF2-40B4-BE49-F238E27FC236}">
                <a16:creationId xmlns:a16="http://schemas.microsoft.com/office/drawing/2014/main" id="{C14DA0C5-B08B-0416-2D54-07D8B2ED6CFB}"/>
              </a:ext>
            </a:extLst>
          </p:cNvPr>
          <p:cNvSpPr/>
          <p:nvPr/>
        </p:nvSpPr>
        <p:spPr>
          <a:xfrm>
            <a:off x="220919" y="3717032"/>
            <a:ext cx="3432660" cy="2552993"/>
          </a:xfrm>
          <a:prstGeom prst="roundRect">
            <a:avLst/>
          </a:prstGeom>
          <a:solidFill>
            <a:srgbClr val="E1F5F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b="1" dirty="0">
                <a:solidFill>
                  <a:schemeClr val="accent1"/>
                </a:solidFill>
                <a:latin typeface="Arial" panose="020B0604020202020204" pitchFamily="34" charset="0"/>
              </a:rPr>
              <a:t>Summary</a:t>
            </a:r>
          </a:p>
          <a:p>
            <a:pPr marL="171450" indent="-171450">
              <a:buFont typeface="Courier New" panose="02070309020205020404" pitchFamily="49" charset="0"/>
              <a:buChar char="o"/>
            </a:pPr>
            <a:r>
              <a:rPr lang="en-GB" sz="900" dirty="0">
                <a:solidFill>
                  <a:schemeClr val="accent1"/>
                </a:solidFill>
                <a:latin typeface="Arial" panose="020B0604020202020204" pitchFamily="34" charset="0"/>
              </a:rPr>
              <a:t>Lessons missed due to overall absence are highest among SEN pupils with a statement or EHC plan. In BLMK, Central Bedfordshire had the highest rate at 13%.</a:t>
            </a:r>
          </a:p>
          <a:p>
            <a:endParaRPr lang="en-GB" sz="900" dirty="0">
              <a:solidFill>
                <a:schemeClr val="accent1"/>
              </a:solidFill>
              <a:latin typeface="Arial" panose="020B0604020202020204" pitchFamily="34" charset="0"/>
            </a:endParaRPr>
          </a:p>
          <a:p>
            <a:pPr marL="171450" indent="-171450">
              <a:buFont typeface="Courier New" panose="02070309020205020404" pitchFamily="49" charset="0"/>
              <a:buChar char="o"/>
            </a:pPr>
            <a:r>
              <a:rPr lang="en-GB" sz="900" dirty="0">
                <a:solidFill>
                  <a:schemeClr val="accent1"/>
                </a:solidFill>
                <a:latin typeface="Arial" panose="020B0604020202020204" pitchFamily="34" charset="0"/>
              </a:rPr>
              <a:t>The percentage of fixed period exclusions for SEN pupils was higher in BLMK than for the East of England and nationally. This was highest in Milton Keynes (30.5%) and lowest in Luton (9.6%).</a:t>
            </a:r>
          </a:p>
          <a:p>
            <a:endParaRPr lang="en-GB" sz="900" dirty="0">
              <a:solidFill>
                <a:schemeClr val="accent1"/>
              </a:solidFill>
              <a:latin typeface="Arial" panose="020B0604020202020204" pitchFamily="34" charset="0"/>
            </a:endParaRPr>
          </a:p>
          <a:p>
            <a:pPr marL="171450" indent="-171450">
              <a:buFont typeface="Courier New" panose="02070309020205020404" pitchFamily="49" charset="0"/>
              <a:buChar char="o"/>
            </a:pPr>
            <a:r>
              <a:rPr lang="en-GB" sz="900" dirty="0">
                <a:solidFill>
                  <a:schemeClr val="accent1"/>
                </a:solidFill>
                <a:latin typeface="Arial" panose="020B0604020202020204" pitchFamily="34" charset="0"/>
              </a:rPr>
              <a:t>Some large differences exist between BLMK places for the proportion of pupils by their primary need. </a:t>
            </a:r>
          </a:p>
          <a:p>
            <a:endParaRPr lang="en-GB" sz="900" dirty="0">
              <a:solidFill>
                <a:schemeClr val="accent1"/>
              </a:solidFill>
              <a:latin typeface="Arial" panose="020B0604020202020204" pitchFamily="34" charset="0"/>
            </a:endParaRPr>
          </a:p>
          <a:p>
            <a:pPr marL="171450" indent="-171450">
              <a:buFont typeface="Courier New" panose="02070309020205020404" pitchFamily="49" charset="0"/>
              <a:buChar char="o"/>
            </a:pPr>
            <a:r>
              <a:rPr lang="en-GB" sz="900" dirty="0">
                <a:solidFill>
                  <a:schemeClr val="accent1"/>
                </a:solidFill>
                <a:latin typeface="Arial" panose="020B0604020202020204" pitchFamily="34" charset="0"/>
              </a:rPr>
              <a:t>Not shown are the proportion of pupils with SEN support but no specialist assessment of their primary need. This is 2.9% for BLMK and highest in Luton at 5.2%.</a:t>
            </a:r>
          </a:p>
        </p:txBody>
      </p:sp>
      <p:sp>
        <p:nvSpPr>
          <p:cNvPr id="24" name="TextBox 23">
            <a:extLst>
              <a:ext uri="{FF2B5EF4-FFF2-40B4-BE49-F238E27FC236}">
                <a16:creationId xmlns:a16="http://schemas.microsoft.com/office/drawing/2014/main" id="{8BEA619A-6C8A-E0DE-242D-1BD52AA3ADBB}"/>
              </a:ext>
            </a:extLst>
          </p:cNvPr>
          <p:cNvSpPr txBox="1"/>
          <p:nvPr/>
        </p:nvSpPr>
        <p:spPr>
          <a:xfrm>
            <a:off x="6898140" y="5117192"/>
            <a:ext cx="5390941" cy="1323439"/>
          </a:xfrm>
          <a:prstGeom prst="rect">
            <a:avLst/>
          </a:prstGeom>
          <a:noFill/>
        </p:spPr>
        <p:txBody>
          <a:bodyPr wrap="square" rtlCol="0">
            <a:spAutoFit/>
          </a:bodyPr>
          <a:lstStyle/>
          <a:p>
            <a:r>
              <a:rPr lang="en-GB" sz="1000" dirty="0">
                <a:solidFill>
                  <a:schemeClr val="accent1"/>
                </a:solidFill>
              </a:rPr>
              <a:t>The above chart looks at both EHC plan and SEN support pupils combined.</a:t>
            </a:r>
          </a:p>
          <a:p>
            <a:endParaRPr lang="en-GB" sz="1000" dirty="0">
              <a:solidFill>
                <a:schemeClr val="accent1"/>
              </a:solidFill>
            </a:endParaRPr>
          </a:p>
          <a:p>
            <a:r>
              <a:rPr lang="en-GB" sz="1000" dirty="0">
                <a:solidFill>
                  <a:schemeClr val="accent1"/>
                </a:solidFill>
              </a:rPr>
              <a:t>The </a:t>
            </a:r>
            <a:r>
              <a:rPr lang="en-GB" sz="1000" b="1" dirty="0">
                <a:solidFill>
                  <a:schemeClr val="accent1"/>
                </a:solidFill>
              </a:rPr>
              <a:t>most common </a:t>
            </a:r>
            <a:r>
              <a:rPr lang="en-GB" sz="1000" dirty="0">
                <a:solidFill>
                  <a:schemeClr val="accent1"/>
                </a:solidFill>
              </a:rPr>
              <a:t>need among </a:t>
            </a:r>
            <a:r>
              <a:rPr lang="en-GB" sz="1000" b="1" dirty="0">
                <a:solidFill>
                  <a:schemeClr val="accent1"/>
                </a:solidFill>
              </a:rPr>
              <a:t>BLMK</a:t>
            </a:r>
            <a:r>
              <a:rPr lang="en-GB" sz="1000" dirty="0">
                <a:solidFill>
                  <a:schemeClr val="accent1"/>
                </a:solidFill>
              </a:rPr>
              <a:t> SEN pupils was for </a:t>
            </a:r>
            <a:r>
              <a:rPr lang="en-GB" sz="1000" b="1" dirty="0">
                <a:solidFill>
                  <a:schemeClr val="accent1"/>
                </a:solidFill>
              </a:rPr>
              <a:t>speech, language and communication (23%)</a:t>
            </a:r>
            <a:r>
              <a:rPr lang="en-GB" sz="1000" dirty="0">
                <a:solidFill>
                  <a:schemeClr val="accent1"/>
                </a:solidFill>
              </a:rPr>
              <a:t>. This was higher in </a:t>
            </a:r>
            <a:r>
              <a:rPr lang="en-GB" sz="1000" b="1" dirty="0">
                <a:solidFill>
                  <a:schemeClr val="accent1"/>
                </a:solidFill>
              </a:rPr>
              <a:t>Luton (27%) </a:t>
            </a:r>
            <a:r>
              <a:rPr lang="en-GB" sz="1000" dirty="0">
                <a:solidFill>
                  <a:schemeClr val="accent1"/>
                </a:solidFill>
              </a:rPr>
              <a:t>and </a:t>
            </a:r>
            <a:r>
              <a:rPr lang="en-GB" sz="1000" b="1" dirty="0">
                <a:solidFill>
                  <a:schemeClr val="accent1"/>
                </a:solidFill>
              </a:rPr>
              <a:t>Milton Keynes (25%)</a:t>
            </a:r>
            <a:r>
              <a:rPr lang="en-GB" sz="1000" dirty="0">
                <a:solidFill>
                  <a:schemeClr val="accent1"/>
                </a:solidFill>
              </a:rPr>
              <a:t>.</a:t>
            </a:r>
          </a:p>
          <a:p>
            <a:endParaRPr lang="en-GB" sz="1000" dirty="0">
              <a:solidFill>
                <a:schemeClr val="accent1"/>
              </a:solidFill>
            </a:endParaRPr>
          </a:p>
          <a:p>
            <a:r>
              <a:rPr lang="en-GB" sz="1000" b="1" dirty="0">
                <a:solidFill>
                  <a:schemeClr val="accent1"/>
                </a:solidFill>
              </a:rPr>
              <a:t>Autistic spectrum disorder</a:t>
            </a:r>
            <a:r>
              <a:rPr lang="en-GB" sz="1000" dirty="0">
                <a:solidFill>
                  <a:schemeClr val="accent1"/>
                </a:solidFill>
              </a:rPr>
              <a:t> accounts for </a:t>
            </a:r>
            <a:r>
              <a:rPr lang="en-GB" sz="1000" b="1" dirty="0">
                <a:solidFill>
                  <a:schemeClr val="accent1"/>
                </a:solidFill>
              </a:rPr>
              <a:t>15%</a:t>
            </a:r>
            <a:r>
              <a:rPr lang="en-GB" sz="1000" dirty="0">
                <a:solidFill>
                  <a:schemeClr val="accent1"/>
                </a:solidFill>
              </a:rPr>
              <a:t> of primary needs for </a:t>
            </a:r>
            <a:r>
              <a:rPr lang="en-GB" sz="1000" b="1" dirty="0">
                <a:solidFill>
                  <a:schemeClr val="accent1"/>
                </a:solidFill>
              </a:rPr>
              <a:t>BLMK. </a:t>
            </a:r>
            <a:r>
              <a:rPr lang="en-GB" sz="1000" dirty="0">
                <a:solidFill>
                  <a:schemeClr val="accent1"/>
                </a:solidFill>
              </a:rPr>
              <a:t>Luton had the lowest prevalence (10%) among BLMK.</a:t>
            </a:r>
            <a:endParaRPr lang="en-GB" sz="1000" dirty="0"/>
          </a:p>
          <a:p>
            <a:endParaRPr lang="en-GB" sz="1000" dirty="0"/>
          </a:p>
        </p:txBody>
      </p:sp>
      <p:sp>
        <p:nvSpPr>
          <p:cNvPr id="33" name="TextBox 32">
            <a:extLst>
              <a:ext uri="{FF2B5EF4-FFF2-40B4-BE49-F238E27FC236}">
                <a16:creationId xmlns:a16="http://schemas.microsoft.com/office/drawing/2014/main" id="{8C4D6DB8-3FF2-FD1C-2A57-C40419AE3FF5}"/>
              </a:ext>
            </a:extLst>
          </p:cNvPr>
          <p:cNvSpPr txBox="1"/>
          <p:nvPr/>
        </p:nvSpPr>
        <p:spPr>
          <a:xfrm>
            <a:off x="3992742" y="3265268"/>
            <a:ext cx="2905398" cy="1046440"/>
          </a:xfrm>
          <a:prstGeom prst="rect">
            <a:avLst/>
          </a:prstGeom>
          <a:noFill/>
        </p:spPr>
        <p:txBody>
          <a:bodyPr wrap="square" rtlCol="0">
            <a:spAutoFit/>
          </a:bodyPr>
          <a:lstStyle/>
          <a:p>
            <a:r>
              <a:rPr lang="en-GB" sz="1000" dirty="0">
                <a:solidFill>
                  <a:schemeClr val="accent1"/>
                </a:solidFill>
              </a:rPr>
              <a:t>For pupils with a </a:t>
            </a:r>
            <a:r>
              <a:rPr lang="en-GB" sz="1000" b="1" dirty="0">
                <a:solidFill>
                  <a:schemeClr val="accent1"/>
                </a:solidFill>
              </a:rPr>
              <a:t>SEN statement/EHC plan,</a:t>
            </a:r>
            <a:r>
              <a:rPr lang="en-GB" sz="1100" b="1" dirty="0">
                <a:solidFill>
                  <a:schemeClr val="accent1"/>
                </a:solidFill>
              </a:rPr>
              <a:t> 1 in 8 </a:t>
            </a:r>
            <a:r>
              <a:rPr lang="en-GB" sz="1000" dirty="0">
                <a:solidFill>
                  <a:schemeClr val="accent1"/>
                </a:solidFill>
              </a:rPr>
              <a:t>(11.9%) of lessons were missed due to overall absence in </a:t>
            </a:r>
            <a:r>
              <a:rPr lang="en-GB" sz="1000" b="1" dirty="0">
                <a:solidFill>
                  <a:schemeClr val="accent1"/>
                </a:solidFill>
              </a:rPr>
              <a:t>BLMK</a:t>
            </a:r>
            <a:r>
              <a:rPr lang="en-GB" sz="1000" dirty="0">
                <a:solidFill>
                  <a:schemeClr val="accent1"/>
                </a:solidFill>
              </a:rPr>
              <a:t>. </a:t>
            </a:r>
          </a:p>
          <a:p>
            <a:r>
              <a:rPr lang="en-GB" sz="1000" dirty="0">
                <a:solidFill>
                  <a:schemeClr val="accent1"/>
                </a:solidFill>
              </a:rPr>
              <a:t>This compares to </a:t>
            </a:r>
            <a:r>
              <a:rPr lang="en-GB" sz="1000" b="1" dirty="0">
                <a:solidFill>
                  <a:schemeClr val="accent1"/>
                </a:solidFill>
              </a:rPr>
              <a:t>12.6% </a:t>
            </a:r>
            <a:r>
              <a:rPr lang="en-GB" sz="1000" dirty="0">
                <a:solidFill>
                  <a:schemeClr val="accent1"/>
                </a:solidFill>
              </a:rPr>
              <a:t>for the </a:t>
            </a:r>
            <a:r>
              <a:rPr lang="en-GB" sz="1000" b="1" dirty="0">
                <a:solidFill>
                  <a:schemeClr val="accent1"/>
                </a:solidFill>
              </a:rPr>
              <a:t>East of England </a:t>
            </a:r>
            <a:r>
              <a:rPr lang="en-GB" sz="1000" dirty="0">
                <a:solidFill>
                  <a:schemeClr val="accent1"/>
                </a:solidFill>
              </a:rPr>
              <a:t>and </a:t>
            </a:r>
            <a:r>
              <a:rPr lang="en-GB" sz="1000" b="1" dirty="0">
                <a:solidFill>
                  <a:schemeClr val="accent1"/>
                </a:solidFill>
              </a:rPr>
              <a:t>12.1% nationally</a:t>
            </a:r>
            <a:r>
              <a:rPr lang="en-GB" sz="1000" dirty="0">
                <a:solidFill>
                  <a:schemeClr val="accent1"/>
                </a:solidFill>
              </a:rPr>
              <a:t>. </a:t>
            </a:r>
          </a:p>
          <a:p>
            <a:endParaRPr lang="en-GB" sz="1000" dirty="0"/>
          </a:p>
        </p:txBody>
      </p:sp>
      <p:pic>
        <p:nvPicPr>
          <p:cNvPr id="7" name="Picture 6">
            <a:extLst>
              <a:ext uri="{FF2B5EF4-FFF2-40B4-BE49-F238E27FC236}">
                <a16:creationId xmlns:a16="http://schemas.microsoft.com/office/drawing/2014/main" id="{723D090F-00DF-A4B5-66B4-960C18DF6ADC}"/>
              </a:ext>
            </a:extLst>
          </p:cNvPr>
          <p:cNvPicPr>
            <a:picLocks noChangeAspect="1"/>
          </p:cNvPicPr>
          <p:nvPr/>
        </p:nvPicPr>
        <p:blipFill>
          <a:blip r:embed="rId3"/>
          <a:stretch>
            <a:fillRect/>
          </a:stretch>
        </p:blipFill>
        <p:spPr>
          <a:xfrm>
            <a:off x="3927271" y="1796005"/>
            <a:ext cx="2584928" cy="1469263"/>
          </a:xfrm>
          <a:prstGeom prst="rect">
            <a:avLst/>
          </a:prstGeom>
        </p:spPr>
      </p:pic>
      <p:pic>
        <p:nvPicPr>
          <p:cNvPr id="8" name="Picture 7">
            <a:extLst>
              <a:ext uri="{FF2B5EF4-FFF2-40B4-BE49-F238E27FC236}">
                <a16:creationId xmlns:a16="http://schemas.microsoft.com/office/drawing/2014/main" id="{0581DD8F-C93F-00CD-E510-2592422D33BD}"/>
              </a:ext>
            </a:extLst>
          </p:cNvPr>
          <p:cNvPicPr>
            <a:picLocks noChangeAspect="1"/>
          </p:cNvPicPr>
          <p:nvPr/>
        </p:nvPicPr>
        <p:blipFill>
          <a:blip r:embed="rId4"/>
          <a:stretch>
            <a:fillRect/>
          </a:stretch>
        </p:blipFill>
        <p:spPr>
          <a:xfrm>
            <a:off x="3924713" y="4100162"/>
            <a:ext cx="2584928" cy="1341236"/>
          </a:xfrm>
          <a:prstGeom prst="rect">
            <a:avLst/>
          </a:prstGeom>
        </p:spPr>
      </p:pic>
      <p:pic>
        <p:nvPicPr>
          <p:cNvPr id="9" name="Picture 8">
            <a:extLst>
              <a:ext uri="{FF2B5EF4-FFF2-40B4-BE49-F238E27FC236}">
                <a16:creationId xmlns:a16="http://schemas.microsoft.com/office/drawing/2014/main" id="{56BB55EA-C38B-929D-1DC4-CD148DFF42D4}"/>
              </a:ext>
            </a:extLst>
          </p:cNvPr>
          <p:cNvPicPr>
            <a:picLocks noChangeAspect="1"/>
          </p:cNvPicPr>
          <p:nvPr/>
        </p:nvPicPr>
        <p:blipFill>
          <a:blip r:embed="rId5"/>
          <a:stretch>
            <a:fillRect/>
          </a:stretch>
        </p:blipFill>
        <p:spPr>
          <a:xfrm>
            <a:off x="6715812" y="1850832"/>
            <a:ext cx="5230821" cy="3078747"/>
          </a:xfrm>
          <a:prstGeom prst="rect">
            <a:avLst/>
          </a:prstGeom>
        </p:spPr>
      </p:pic>
      <p:cxnSp>
        <p:nvCxnSpPr>
          <p:cNvPr id="10" name="Straight Connector 9">
            <a:extLst>
              <a:ext uri="{FF2B5EF4-FFF2-40B4-BE49-F238E27FC236}">
                <a16:creationId xmlns:a16="http://schemas.microsoft.com/office/drawing/2014/main" id="{4CF7F58D-3699-6133-37AD-A82377531C3D}"/>
              </a:ext>
            </a:extLst>
          </p:cNvPr>
          <p:cNvCxnSpPr>
            <a:cxnSpLocks/>
          </p:cNvCxnSpPr>
          <p:nvPr/>
        </p:nvCxnSpPr>
        <p:spPr>
          <a:xfrm>
            <a:off x="3924713" y="4144987"/>
            <a:ext cx="2744975" cy="0"/>
          </a:xfrm>
          <a:prstGeom prst="line">
            <a:avLst/>
          </a:prstGeom>
          <a:ln/>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16792250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A14A38BA-0932-2F25-9A7F-724538EB0702}"/>
              </a:ext>
            </a:extLst>
          </p:cNvPr>
          <p:cNvSpPr>
            <a:spLocks noGrp="1"/>
          </p:cNvSpPr>
          <p:nvPr>
            <p:ph type="ftr" sz="quarter" idx="11"/>
          </p:nvPr>
        </p:nvSpPr>
        <p:spPr/>
        <p:txBody>
          <a:bodyPr/>
          <a:lstStyle/>
          <a:p>
            <a:r>
              <a:rPr lang="en-GB" b="1"/>
              <a:t>NHS Bedfordshire, Luton and Milton Keynes Integrated Care Board</a:t>
            </a:r>
            <a:endParaRPr lang="en-GB" dirty="0"/>
          </a:p>
        </p:txBody>
      </p:sp>
      <p:sp>
        <p:nvSpPr>
          <p:cNvPr id="3" name="Slide Number Placeholder 2">
            <a:extLst>
              <a:ext uri="{FF2B5EF4-FFF2-40B4-BE49-F238E27FC236}">
                <a16:creationId xmlns:a16="http://schemas.microsoft.com/office/drawing/2014/main" id="{8B4900C1-255F-C1DF-AA76-B3B35B8FE1BD}"/>
              </a:ext>
            </a:extLst>
          </p:cNvPr>
          <p:cNvSpPr>
            <a:spLocks noGrp="1"/>
          </p:cNvSpPr>
          <p:nvPr>
            <p:ph type="sldNum" sz="quarter" idx="12"/>
          </p:nvPr>
        </p:nvSpPr>
        <p:spPr/>
        <p:txBody>
          <a:bodyPr/>
          <a:lstStyle/>
          <a:p>
            <a:fld id="{30A60DCE-9105-48A5-8A92-25C9283756D1}" type="slidenum">
              <a:rPr lang="en-GB" smtClean="0"/>
              <a:pPr/>
              <a:t>18</a:t>
            </a:fld>
            <a:endParaRPr lang="en-GB" dirty="0"/>
          </a:p>
        </p:txBody>
      </p:sp>
      <p:pic>
        <p:nvPicPr>
          <p:cNvPr id="5" name="Picture 4">
            <a:extLst>
              <a:ext uri="{FF2B5EF4-FFF2-40B4-BE49-F238E27FC236}">
                <a16:creationId xmlns:a16="http://schemas.microsoft.com/office/drawing/2014/main" id="{570A0475-D2C4-D0B3-0ABD-C662F4A1A01A}"/>
              </a:ext>
            </a:extLst>
          </p:cNvPr>
          <p:cNvPicPr>
            <a:picLocks noChangeAspect="1"/>
          </p:cNvPicPr>
          <p:nvPr/>
        </p:nvPicPr>
        <p:blipFill>
          <a:blip r:embed="rId3"/>
          <a:stretch>
            <a:fillRect/>
          </a:stretch>
        </p:blipFill>
        <p:spPr>
          <a:xfrm>
            <a:off x="2749033" y="260648"/>
            <a:ext cx="6693934" cy="5852811"/>
          </a:xfrm>
          <a:prstGeom prst="rect">
            <a:avLst/>
          </a:prstGeom>
        </p:spPr>
      </p:pic>
      <p:sp>
        <p:nvSpPr>
          <p:cNvPr id="6" name="Title 1">
            <a:extLst>
              <a:ext uri="{FF2B5EF4-FFF2-40B4-BE49-F238E27FC236}">
                <a16:creationId xmlns:a16="http://schemas.microsoft.com/office/drawing/2014/main" id="{862D1DF7-8A33-CC28-9ACA-033A8FD2B373}"/>
              </a:ext>
            </a:extLst>
          </p:cNvPr>
          <p:cNvSpPr txBox="1">
            <a:spLocks/>
          </p:cNvSpPr>
          <p:nvPr/>
        </p:nvSpPr>
        <p:spPr>
          <a:xfrm>
            <a:off x="911424" y="260648"/>
            <a:ext cx="3556331" cy="1232291"/>
          </a:xfrm>
          <a:prstGeom prst="rect">
            <a:avLst/>
          </a:prstGeom>
        </p:spPr>
        <p:txBody>
          <a:bodyPr/>
          <a:lstStyle>
            <a:lvl1pPr algn="l" defTabSz="914400" rtl="0" eaLnBrk="1" latinLnBrk="0" hangingPunct="1">
              <a:spcBef>
                <a:spcPct val="0"/>
              </a:spcBef>
              <a:buNone/>
              <a:defRPr sz="4000" b="1" kern="1200">
                <a:solidFill>
                  <a:schemeClr val="accent1"/>
                </a:solidFill>
                <a:latin typeface="+mj-lt"/>
                <a:ea typeface="+mj-ea"/>
                <a:cs typeface="+mj-cs"/>
              </a:defRPr>
            </a:lvl1pPr>
          </a:lstStyle>
          <a:p>
            <a:r>
              <a:rPr lang="en-US" dirty="0">
                <a:solidFill>
                  <a:schemeClr val="accent1">
                    <a:lumMod val="50000"/>
                  </a:schemeClr>
                </a:solidFill>
              </a:rPr>
              <a:t>SEND</a:t>
            </a:r>
          </a:p>
        </p:txBody>
      </p:sp>
    </p:spTree>
    <p:extLst>
      <p:ext uri="{BB962C8B-B14F-4D97-AF65-F5344CB8AC3E}">
        <p14:creationId xmlns:p14="http://schemas.microsoft.com/office/powerpoint/2010/main" val="42069620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A0B259-5FEE-D7F1-318C-21A81458009F}"/>
              </a:ext>
            </a:extLst>
          </p:cNvPr>
          <p:cNvSpPr>
            <a:spLocks noGrp="1"/>
          </p:cNvSpPr>
          <p:nvPr>
            <p:ph type="title"/>
          </p:nvPr>
        </p:nvSpPr>
        <p:spPr/>
        <p:txBody>
          <a:bodyPr/>
          <a:lstStyle/>
          <a:p>
            <a:r>
              <a:rPr lang="en-GB" dirty="0">
                <a:solidFill>
                  <a:schemeClr val="accent1">
                    <a:lumMod val="50000"/>
                  </a:schemeClr>
                </a:solidFill>
              </a:rPr>
              <a:t>Summary</a:t>
            </a:r>
          </a:p>
        </p:txBody>
      </p:sp>
      <p:sp>
        <p:nvSpPr>
          <p:cNvPr id="3" name="Content Placeholder 2">
            <a:extLst>
              <a:ext uri="{FF2B5EF4-FFF2-40B4-BE49-F238E27FC236}">
                <a16:creationId xmlns:a16="http://schemas.microsoft.com/office/drawing/2014/main" id="{65795EF1-AD07-1695-B812-D8FBA1192DE2}"/>
              </a:ext>
            </a:extLst>
          </p:cNvPr>
          <p:cNvSpPr>
            <a:spLocks noGrp="1"/>
          </p:cNvSpPr>
          <p:nvPr>
            <p:ph idx="15"/>
          </p:nvPr>
        </p:nvSpPr>
        <p:spPr/>
        <p:txBody>
          <a:bodyPr/>
          <a:lstStyle/>
          <a:p>
            <a:r>
              <a:rPr lang="en-GB" dirty="0"/>
              <a:t>8</a:t>
            </a:r>
          </a:p>
        </p:txBody>
      </p:sp>
      <p:sp>
        <p:nvSpPr>
          <p:cNvPr id="5" name="Footer Placeholder 4">
            <a:extLst>
              <a:ext uri="{FF2B5EF4-FFF2-40B4-BE49-F238E27FC236}">
                <a16:creationId xmlns:a16="http://schemas.microsoft.com/office/drawing/2014/main" id="{61F80413-CCD7-76D2-2160-6D1FCABC6790}"/>
              </a:ext>
            </a:extLst>
          </p:cNvPr>
          <p:cNvSpPr>
            <a:spLocks noGrp="1"/>
          </p:cNvSpPr>
          <p:nvPr>
            <p:ph type="ftr" sz="quarter" idx="11"/>
          </p:nvPr>
        </p:nvSpPr>
        <p:spPr/>
        <p:txBody>
          <a:bodyPr/>
          <a:lstStyle/>
          <a:p>
            <a:r>
              <a:rPr lang="en-GB" b="1"/>
              <a:t>NHS Bedfordshire, Luton and Milton Keynes Integrated Care Board</a:t>
            </a:r>
            <a:endParaRPr lang="en-GB" dirty="0"/>
          </a:p>
        </p:txBody>
      </p:sp>
      <p:sp>
        <p:nvSpPr>
          <p:cNvPr id="6" name="Slide Number Placeholder 5">
            <a:extLst>
              <a:ext uri="{FF2B5EF4-FFF2-40B4-BE49-F238E27FC236}">
                <a16:creationId xmlns:a16="http://schemas.microsoft.com/office/drawing/2014/main" id="{C334FBFE-68C9-0F4D-3687-1124FBF6E7C3}"/>
              </a:ext>
            </a:extLst>
          </p:cNvPr>
          <p:cNvSpPr>
            <a:spLocks noGrp="1"/>
          </p:cNvSpPr>
          <p:nvPr>
            <p:ph type="sldNum" sz="quarter" idx="12"/>
          </p:nvPr>
        </p:nvSpPr>
        <p:spPr/>
        <p:txBody>
          <a:bodyPr/>
          <a:lstStyle/>
          <a:p>
            <a:fld id="{30A60DCE-9105-48A5-8A92-25C9283756D1}" type="slidenum">
              <a:rPr lang="en-GB" smtClean="0"/>
              <a:pPr/>
              <a:t>19</a:t>
            </a:fld>
            <a:endParaRPr lang="en-GB" dirty="0"/>
          </a:p>
        </p:txBody>
      </p:sp>
      <p:grpSp>
        <p:nvGrpSpPr>
          <p:cNvPr id="7" name="Group 6">
            <a:extLst>
              <a:ext uri="{FF2B5EF4-FFF2-40B4-BE49-F238E27FC236}">
                <a16:creationId xmlns:a16="http://schemas.microsoft.com/office/drawing/2014/main" id="{591F326C-3C60-A656-A704-7C8F218F0EDE}"/>
              </a:ext>
            </a:extLst>
          </p:cNvPr>
          <p:cNvGrpSpPr/>
          <p:nvPr/>
        </p:nvGrpSpPr>
        <p:grpSpPr>
          <a:xfrm>
            <a:off x="63180" y="1916832"/>
            <a:ext cx="5190362" cy="3629964"/>
            <a:chOff x="5740956" y="2025082"/>
            <a:chExt cx="5467612" cy="3861022"/>
          </a:xfrm>
        </p:grpSpPr>
        <p:pic>
          <p:nvPicPr>
            <p:cNvPr id="8" name="Picture 2" descr="Infographic showing how to give every child the best start in life.">
              <a:extLst>
                <a:ext uri="{FF2B5EF4-FFF2-40B4-BE49-F238E27FC236}">
                  <a16:creationId xmlns:a16="http://schemas.microsoft.com/office/drawing/2014/main" id="{EC9ED1D2-F5C3-1CBC-D1C1-C7D70E639A5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69844" y="2025082"/>
              <a:ext cx="5438724" cy="3625816"/>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2E657D52-F1CE-EEA0-59AF-A183EFE1928A}"/>
                </a:ext>
              </a:extLst>
            </p:cNvPr>
            <p:cNvSpPr txBox="1"/>
            <p:nvPr/>
          </p:nvSpPr>
          <p:spPr>
            <a:xfrm>
              <a:off x="5740956" y="5609105"/>
              <a:ext cx="5438724" cy="276999"/>
            </a:xfrm>
            <a:prstGeom prst="rect">
              <a:avLst/>
            </a:prstGeom>
            <a:noFill/>
          </p:spPr>
          <p:txBody>
            <a:bodyPr wrap="square" rtlCol="0">
              <a:spAutoFit/>
            </a:bodyPr>
            <a:lstStyle/>
            <a:p>
              <a:r>
                <a:rPr lang="en-GB" sz="600" dirty="0"/>
                <a:t>Source: https://www.gov.uk/government/publications/health-matters-giving-every-child-the-best-start-in-life/health-matters-giving-every-child-the-best-start-in-life</a:t>
              </a:r>
            </a:p>
          </p:txBody>
        </p:sp>
      </p:grpSp>
      <p:grpSp>
        <p:nvGrpSpPr>
          <p:cNvPr id="10" name="Group 9">
            <a:extLst>
              <a:ext uri="{FF2B5EF4-FFF2-40B4-BE49-F238E27FC236}">
                <a16:creationId xmlns:a16="http://schemas.microsoft.com/office/drawing/2014/main" id="{7DDDDB1F-8533-D765-C32C-9CBD50119E18}"/>
              </a:ext>
            </a:extLst>
          </p:cNvPr>
          <p:cNvGrpSpPr/>
          <p:nvPr/>
        </p:nvGrpSpPr>
        <p:grpSpPr>
          <a:xfrm>
            <a:off x="5447928" y="1614640"/>
            <a:ext cx="6707892" cy="3941902"/>
            <a:chOff x="2659280" y="1157472"/>
            <a:chExt cx="8818775" cy="5394430"/>
          </a:xfrm>
        </p:grpSpPr>
        <p:sp>
          <p:nvSpPr>
            <p:cNvPr id="11" name="Freeform: Shape 10">
              <a:extLst>
                <a:ext uri="{FF2B5EF4-FFF2-40B4-BE49-F238E27FC236}">
                  <a16:creationId xmlns:a16="http://schemas.microsoft.com/office/drawing/2014/main" id="{E163CDA5-0741-94D4-ABB3-31E4A3F7CF33}"/>
                </a:ext>
              </a:extLst>
            </p:cNvPr>
            <p:cNvSpPr/>
            <p:nvPr/>
          </p:nvSpPr>
          <p:spPr>
            <a:xfrm>
              <a:off x="2775155" y="1469898"/>
              <a:ext cx="8702900" cy="5071876"/>
            </a:xfrm>
            <a:custGeom>
              <a:avLst/>
              <a:gdLst>
                <a:gd name="connsiteX0" fmla="*/ 682347 w 8680843"/>
                <a:gd name="connsiteY0" fmla="*/ 3326393 h 5071876"/>
                <a:gd name="connsiteX1" fmla="*/ 131504 w 8680843"/>
                <a:gd name="connsiteY1" fmla="*/ 2808600 h 5071876"/>
                <a:gd name="connsiteX2" fmla="*/ 109470 w 8680843"/>
                <a:gd name="connsiteY2" fmla="*/ 1596745 h 5071876"/>
                <a:gd name="connsiteX3" fmla="*/ 1376410 w 8680843"/>
                <a:gd name="connsiteY3" fmla="*/ 660311 h 5071876"/>
                <a:gd name="connsiteX4" fmla="*/ 3128092 w 8680843"/>
                <a:gd name="connsiteY4" fmla="*/ 54383 h 5071876"/>
                <a:gd name="connsiteX5" fmla="*/ 5000959 w 8680843"/>
                <a:gd name="connsiteY5" fmla="*/ 142518 h 5071876"/>
                <a:gd name="connsiteX6" fmla="*/ 6455186 w 8680843"/>
                <a:gd name="connsiteY6" fmla="*/ 1056918 h 5071876"/>
                <a:gd name="connsiteX7" fmla="*/ 6983995 w 8680843"/>
                <a:gd name="connsiteY7" fmla="*/ 1453526 h 5071876"/>
                <a:gd name="connsiteX8" fmla="*/ 7865345 w 8680843"/>
                <a:gd name="connsiteY8" fmla="*/ 1905217 h 5071876"/>
                <a:gd name="connsiteX9" fmla="*/ 8239918 w 8680843"/>
                <a:gd name="connsiteY9" fmla="*/ 2301824 h 5071876"/>
                <a:gd name="connsiteX10" fmla="*/ 8570424 w 8680843"/>
                <a:gd name="connsiteY10" fmla="*/ 3205208 h 5071876"/>
                <a:gd name="connsiteX11" fmla="*/ 6179764 w 8680843"/>
                <a:gd name="connsiteY11" fmla="*/ 4934856 h 5071876"/>
                <a:gd name="connsiteX12" fmla="*/ 3392496 w 8680843"/>
                <a:gd name="connsiteY12" fmla="*/ 4846721 h 5071876"/>
                <a:gd name="connsiteX13" fmla="*/ 2489113 w 8680843"/>
                <a:gd name="connsiteY13" fmla="*/ 3921304 h 5071876"/>
                <a:gd name="connsiteX14" fmla="*/ 682347 w 8680843"/>
                <a:gd name="connsiteY14" fmla="*/ 3326393 h 5071876"/>
                <a:gd name="connsiteX0" fmla="*/ 682347 w 8634261"/>
                <a:gd name="connsiteY0" fmla="*/ 3326393 h 5071876"/>
                <a:gd name="connsiteX1" fmla="*/ 131504 w 8634261"/>
                <a:gd name="connsiteY1" fmla="*/ 2808600 h 5071876"/>
                <a:gd name="connsiteX2" fmla="*/ 109470 w 8634261"/>
                <a:gd name="connsiteY2" fmla="*/ 1596745 h 5071876"/>
                <a:gd name="connsiteX3" fmla="*/ 1376410 w 8634261"/>
                <a:gd name="connsiteY3" fmla="*/ 660311 h 5071876"/>
                <a:gd name="connsiteX4" fmla="*/ 3128092 w 8634261"/>
                <a:gd name="connsiteY4" fmla="*/ 54383 h 5071876"/>
                <a:gd name="connsiteX5" fmla="*/ 5000959 w 8634261"/>
                <a:gd name="connsiteY5" fmla="*/ 142518 h 5071876"/>
                <a:gd name="connsiteX6" fmla="*/ 6455186 w 8634261"/>
                <a:gd name="connsiteY6" fmla="*/ 1056918 h 5071876"/>
                <a:gd name="connsiteX7" fmla="*/ 6983995 w 8634261"/>
                <a:gd name="connsiteY7" fmla="*/ 1453526 h 5071876"/>
                <a:gd name="connsiteX8" fmla="*/ 7865345 w 8634261"/>
                <a:gd name="connsiteY8" fmla="*/ 1905217 h 5071876"/>
                <a:gd name="connsiteX9" fmla="*/ 8570424 w 8634261"/>
                <a:gd name="connsiteY9" fmla="*/ 3205208 h 5071876"/>
                <a:gd name="connsiteX10" fmla="*/ 6179764 w 8634261"/>
                <a:gd name="connsiteY10" fmla="*/ 4934856 h 5071876"/>
                <a:gd name="connsiteX11" fmla="*/ 3392496 w 8634261"/>
                <a:gd name="connsiteY11" fmla="*/ 4846721 h 5071876"/>
                <a:gd name="connsiteX12" fmla="*/ 2489113 w 8634261"/>
                <a:gd name="connsiteY12" fmla="*/ 3921304 h 5071876"/>
                <a:gd name="connsiteX13" fmla="*/ 682347 w 8634261"/>
                <a:gd name="connsiteY13" fmla="*/ 3326393 h 5071876"/>
                <a:gd name="connsiteX0" fmla="*/ 682347 w 8640314"/>
                <a:gd name="connsiteY0" fmla="*/ 3326393 h 5071876"/>
                <a:gd name="connsiteX1" fmla="*/ 131504 w 8640314"/>
                <a:gd name="connsiteY1" fmla="*/ 2808600 h 5071876"/>
                <a:gd name="connsiteX2" fmla="*/ 109470 w 8640314"/>
                <a:gd name="connsiteY2" fmla="*/ 1596745 h 5071876"/>
                <a:gd name="connsiteX3" fmla="*/ 1376410 w 8640314"/>
                <a:gd name="connsiteY3" fmla="*/ 660311 h 5071876"/>
                <a:gd name="connsiteX4" fmla="*/ 3128092 w 8640314"/>
                <a:gd name="connsiteY4" fmla="*/ 54383 h 5071876"/>
                <a:gd name="connsiteX5" fmla="*/ 5000959 w 8640314"/>
                <a:gd name="connsiteY5" fmla="*/ 142518 h 5071876"/>
                <a:gd name="connsiteX6" fmla="*/ 6455186 w 8640314"/>
                <a:gd name="connsiteY6" fmla="*/ 1056918 h 5071876"/>
                <a:gd name="connsiteX7" fmla="*/ 7865345 w 8640314"/>
                <a:gd name="connsiteY7" fmla="*/ 1905217 h 5071876"/>
                <a:gd name="connsiteX8" fmla="*/ 8570424 w 8640314"/>
                <a:gd name="connsiteY8" fmla="*/ 3205208 h 5071876"/>
                <a:gd name="connsiteX9" fmla="*/ 6179764 w 8640314"/>
                <a:gd name="connsiteY9" fmla="*/ 4934856 h 5071876"/>
                <a:gd name="connsiteX10" fmla="*/ 3392496 w 8640314"/>
                <a:gd name="connsiteY10" fmla="*/ 4846721 h 5071876"/>
                <a:gd name="connsiteX11" fmla="*/ 2489113 w 8640314"/>
                <a:gd name="connsiteY11" fmla="*/ 3921304 h 5071876"/>
                <a:gd name="connsiteX12" fmla="*/ 682347 w 8640314"/>
                <a:gd name="connsiteY12" fmla="*/ 3326393 h 5071876"/>
                <a:gd name="connsiteX0" fmla="*/ 744933 w 8702900"/>
                <a:gd name="connsiteY0" fmla="*/ 3326393 h 5071876"/>
                <a:gd name="connsiteX1" fmla="*/ 72904 w 8702900"/>
                <a:gd name="connsiteY1" fmla="*/ 2753515 h 5071876"/>
                <a:gd name="connsiteX2" fmla="*/ 172056 w 8702900"/>
                <a:gd name="connsiteY2" fmla="*/ 1596745 h 5071876"/>
                <a:gd name="connsiteX3" fmla="*/ 1438996 w 8702900"/>
                <a:gd name="connsiteY3" fmla="*/ 660311 h 5071876"/>
                <a:gd name="connsiteX4" fmla="*/ 3190678 w 8702900"/>
                <a:gd name="connsiteY4" fmla="*/ 54383 h 5071876"/>
                <a:gd name="connsiteX5" fmla="*/ 5063545 w 8702900"/>
                <a:gd name="connsiteY5" fmla="*/ 142518 h 5071876"/>
                <a:gd name="connsiteX6" fmla="*/ 6517772 w 8702900"/>
                <a:gd name="connsiteY6" fmla="*/ 1056918 h 5071876"/>
                <a:gd name="connsiteX7" fmla="*/ 7927931 w 8702900"/>
                <a:gd name="connsiteY7" fmla="*/ 1905217 h 5071876"/>
                <a:gd name="connsiteX8" fmla="*/ 8633010 w 8702900"/>
                <a:gd name="connsiteY8" fmla="*/ 3205208 h 5071876"/>
                <a:gd name="connsiteX9" fmla="*/ 6242350 w 8702900"/>
                <a:gd name="connsiteY9" fmla="*/ 4934856 h 5071876"/>
                <a:gd name="connsiteX10" fmla="*/ 3455082 w 8702900"/>
                <a:gd name="connsiteY10" fmla="*/ 4846721 h 5071876"/>
                <a:gd name="connsiteX11" fmla="*/ 2551699 w 8702900"/>
                <a:gd name="connsiteY11" fmla="*/ 3921304 h 5071876"/>
                <a:gd name="connsiteX12" fmla="*/ 744933 w 8702900"/>
                <a:gd name="connsiteY12" fmla="*/ 3326393 h 5071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702900" h="5071876">
                  <a:moveTo>
                    <a:pt x="744933" y="3326393"/>
                  </a:moveTo>
                  <a:cubicBezTo>
                    <a:pt x="331801" y="3131762"/>
                    <a:pt x="168383" y="3041790"/>
                    <a:pt x="72904" y="2753515"/>
                  </a:cubicBezTo>
                  <a:cubicBezTo>
                    <a:pt x="-22575" y="2465240"/>
                    <a:pt x="-55626" y="1945612"/>
                    <a:pt x="172056" y="1596745"/>
                  </a:cubicBezTo>
                  <a:cubicBezTo>
                    <a:pt x="399738" y="1247878"/>
                    <a:pt x="935892" y="917371"/>
                    <a:pt x="1438996" y="660311"/>
                  </a:cubicBezTo>
                  <a:cubicBezTo>
                    <a:pt x="1942100" y="403251"/>
                    <a:pt x="2586587" y="140682"/>
                    <a:pt x="3190678" y="54383"/>
                  </a:cubicBezTo>
                  <a:cubicBezTo>
                    <a:pt x="3794769" y="-31916"/>
                    <a:pt x="4509029" y="-24571"/>
                    <a:pt x="5063545" y="142518"/>
                  </a:cubicBezTo>
                  <a:cubicBezTo>
                    <a:pt x="5618061" y="309607"/>
                    <a:pt x="6040374" y="763135"/>
                    <a:pt x="6517772" y="1056918"/>
                  </a:cubicBezTo>
                  <a:cubicBezTo>
                    <a:pt x="6995170" y="1350701"/>
                    <a:pt x="7575391" y="1547169"/>
                    <a:pt x="7927931" y="1905217"/>
                  </a:cubicBezTo>
                  <a:cubicBezTo>
                    <a:pt x="8280471" y="2263265"/>
                    <a:pt x="8913940" y="2700268"/>
                    <a:pt x="8633010" y="3205208"/>
                  </a:cubicBezTo>
                  <a:cubicBezTo>
                    <a:pt x="8352080" y="3710148"/>
                    <a:pt x="7105338" y="4661271"/>
                    <a:pt x="6242350" y="4934856"/>
                  </a:cubicBezTo>
                  <a:cubicBezTo>
                    <a:pt x="5379362" y="5208441"/>
                    <a:pt x="4070191" y="5015646"/>
                    <a:pt x="3455082" y="4846721"/>
                  </a:cubicBezTo>
                  <a:cubicBezTo>
                    <a:pt x="2839974" y="4677796"/>
                    <a:pt x="2999718" y="4176528"/>
                    <a:pt x="2551699" y="3921304"/>
                  </a:cubicBezTo>
                  <a:cubicBezTo>
                    <a:pt x="2103680" y="3666080"/>
                    <a:pt x="1158066" y="3521025"/>
                    <a:pt x="744933" y="3326393"/>
                  </a:cubicBezTo>
                  <a:close/>
                </a:path>
              </a:pathLst>
            </a:custGeom>
            <a:solidFill>
              <a:schemeClr val="tx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554480" rIns="1554480" rtlCol="0" anchor="ctr"/>
            <a:lstStyle/>
            <a:p>
              <a:pPr algn="ctr"/>
              <a:endParaRPr lang="en-US" sz="2400" cap="all">
                <a:solidFill>
                  <a:schemeClr val="bg1"/>
                </a:solidFill>
              </a:endParaRPr>
            </a:p>
          </p:txBody>
        </p:sp>
        <p:sp>
          <p:nvSpPr>
            <p:cNvPr id="12" name="Freeform: Shape 11">
              <a:extLst>
                <a:ext uri="{FF2B5EF4-FFF2-40B4-BE49-F238E27FC236}">
                  <a16:creationId xmlns:a16="http://schemas.microsoft.com/office/drawing/2014/main" id="{BEE5D293-2514-C9D9-91C7-E8B2ED4D4071}"/>
                </a:ext>
              </a:extLst>
            </p:cNvPr>
            <p:cNvSpPr/>
            <p:nvPr/>
          </p:nvSpPr>
          <p:spPr>
            <a:xfrm>
              <a:off x="2659280" y="1157472"/>
              <a:ext cx="8702900" cy="5071876"/>
            </a:xfrm>
            <a:custGeom>
              <a:avLst/>
              <a:gdLst>
                <a:gd name="connsiteX0" fmla="*/ 682347 w 8680843"/>
                <a:gd name="connsiteY0" fmla="*/ 3326393 h 5071876"/>
                <a:gd name="connsiteX1" fmla="*/ 131504 w 8680843"/>
                <a:gd name="connsiteY1" fmla="*/ 2808600 h 5071876"/>
                <a:gd name="connsiteX2" fmla="*/ 109470 w 8680843"/>
                <a:gd name="connsiteY2" fmla="*/ 1596745 h 5071876"/>
                <a:gd name="connsiteX3" fmla="*/ 1376410 w 8680843"/>
                <a:gd name="connsiteY3" fmla="*/ 660311 h 5071876"/>
                <a:gd name="connsiteX4" fmla="*/ 3128092 w 8680843"/>
                <a:gd name="connsiteY4" fmla="*/ 54383 h 5071876"/>
                <a:gd name="connsiteX5" fmla="*/ 5000959 w 8680843"/>
                <a:gd name="connsiteY5" fmla="*/ 142518 h 5071876"/>
                <a:gd name="connsiteX6" fmla="*/ 6455186 w 8680843"/>
                <a:gd name="connsiteY6" fmla="*/ 1056918 h 5071876"/>
                <a:gd name="connsiteX7" fmla="*/ 6983995 w 8680843"/>
                <a:gd name="connsiteY7" fmla="*/ 1453526 h 5071876"/>
                <a:gd name="connsiteX8" fmla="*/ 7865345 w 8680843"/>
                <a:gd name="connsiteY8" fmla="*/ 1905217 h 5071876"/>
                <a:gd name="connsiteX9" fmla="*/ 8239918 w 8680843"/>
                <a:gd name="connsiteY9" fmla="*/ 2301824 h 5071876"/>
                <a:gd name="connsiteX10" fmla="*/ 8570424 w 8680843"/>
                <a:gd name="connsiteY10" fmla="*/ 3205208 h 5071876"/>
                <a:gd name="connsiteX11" fmla="*/ 6179764 w 8680843"/>
                <a:gd name="connsiteY11" fmla="*/ 4934856 h 5071876"/>
                <a:gd name="connsiteX12" fmla="*/ 3392496 w 8680843"/>
                <a:gd name="connsiteY12" fmla="*/ 4846721 h 5071876"/>
                <a:gd name="connsiteX13" fmla="*/ 2489113 w 8680843"/>
                <a:gd name="connsiteY13" fmla="*/ 3921304 h 5071876"/>
                <a:gd name="connsiteX14" fmla="*/ 682347 w 8680843"/>
                <a:gd name="connsiteY14" fmla="*/ 3326393 h 5071876"/>
                <a:gd name="connsiteX0" fmla="*/ 682347 w 8634261"/>
                <a:gd name="connsiteY0" fmla="*/ 3326393 h 5071876"/>
                <a:gd name="connsiteX1" fmla="*/ 131504 w 8634261"/>
                <a:gd name="connsiteY1" fmla="*/ 2808600 h 5071876"/>
                <a:gd name="connsiteX2" fmla="*/ 109470 w 8634261"/>
                <a:gd name="connsiteY2" fmla="*/ 1596745 h 5071876"/>
                <a:gd name="connsiteX3" fmla="*/ 1376410 w 8634261"/>
                <a:gd name="connsiteY3" fmla="*/ 660311 h 5071876"/>
                <a:gd name="connsiteX4" fmla="*/ 3128092 w 8634261"/>
                <a:gd name="connsiteY4" fmla="*/ 54383 h 5071876"/>
                <a:gd name="connsiteX5" fmla="*/ 5000959 w 8634261"/>
                <a:gd name="connsiteY5" fmla="*/ 142518 h 5071876"/>
                <a:gd name="connsiteX6" fmla="*/ 6455186 w 8634261"/>
                <a:gd name="connsiteY6" fmla="*/ 1056918 h 5071876"/>
                <a:gd name="connsiteX7" fmla="*/ 6983995 w 8634261"/>
                <a:gd name="connsiteY7" fmla="*/ 1453526 h 5071876"/>
                <a:gd name="connsiteX8" fmla="*/ 7865345 w 8634261"/>
                <a:gd name="connsiteY8" fmla="*/ 1905217 h 5071876"/>
                <a:gd name="connsiteX9" fmla="*/ 8570424 w 8634261"/>
                <a:gd name="connsiteY9" fmla="*/ 3205208 h 5071876"/>
                <a:gd name="connsiteX10" fmla="*/ 6179764 w 8634261"/>
                <a:gd name="connsiteY10" fmla="*/ 4934856 h 5071876"/>
                <a:gd name="connsiteX11" fmla="*/ 3392496 w 8634261"/>
                <a:gd name="connsiteY11" fmla="*/ 4846721 h 5071876"/>
                <a:gd name="connsiteX12" fmla="*/ 2489113 w 8634261"/>
                <a:gd name="connsiteY12" fmla="*/ 3921304 h 5071876"/>
                <a:gd name="connsiteX13" fmla="*/ 682347 w 8634261"/>
                <a:gd name="connsiteY13" fmla="*/ 3326393 h 5071876"/>
                <a:gd name="connsiteX0" fmla="*/ 682347 w 8640314"/>
                <a:gd name="connsiteY0" fmla="*/ 3326393 h 5071876"/>
                <a:gd name="connsiteX1" fmla="*/ 131504 w 8640314"/>
                <a:gd name="connsiteY1" fmla="*/ 2808600 h 5071876"/>
                <a:gd name="connsiteX2" fmla="*/ 109470 w 8640314"/>
                <a:gd name="connsiteY2" fmla="*/ 1596745 h 5071876"/>
                <a:gd name="connsiteX3" fmla="*/ 1376410 w 8640314"/>
                <a:gd name="connsiteY3" fmla="*/ 660311 h 5071876"/>
                <a:gd name="connsiteX4" fmla="*/ 3128092 w 8640314"/>
                <a:gd name="connsiteY4" fmla="*/ 54383 h 5071876"/>
                <a:gd name="connsiteX5" fmla="*/ 5000959 w 8640314"/>
                <a:gd name="connsiteY5" fmla="*/ 142518 h 5071876"/>
                <a:gd name="connsiteX6" fmla="*/ 6455186 w 8640314"/>
                <a:gd name="connsiteY6" fmla="*/ 1056918 h 5071876"/>
                <a:gd name="connsiteX7" fmla="*/ 7865345 w 8640314"/>
                <a:gd name="connsiteY7" fmla="*/ 1905217 h 5071876"/>
                <a:gd name="connsiteX8" fmla="*/ 8570424 w 8640314"/>
                <a:gd name="connsiteY8" fmla="*/ 3205208 h 5071876"/>
                <a:gd name="connsiteX9" fmla="*/ 6179764 w 8640314"/>
                <a:gd name="connsiteY9" fmla="*/ 4934856 h 5071876"/>
                <a:gd name="connsiteX10" fmla="*/ 3392496 w 8640314"/>
                <a:gd name="connsiteY10" fmla="*/ 4846721 h 5071876"/>
                <a:gd name="connsiteX11" fmla="*/ 2489113 w 8640314"/>
                <a:gd name="connsiteY11" fmla="*/ 3921304 h 5071876"/>
                <a:gd name="connsiteX12" fmla="*/ 682347 w 8640314"/>
                <a:gd name="connsiteY12" fmla="*/ 3326393 h 5071876"/>
                <a:gd name="connsiteX0" fmla="*/ 744933 w 8702900"/>
                <a:gd name="connsiteY0" fmla="*/ 3326393 h 5071876"/>
                <a:gd name="connsiteX1" fmla="*/ 72904 w 8702900"/>
                <a:gd name="connsiteY1" fmla="*/ 2753515 h 5071876"/>
                <a:gd name="connsiteX2" fmla="*/ 172056 w 8702900"/>
                <a:gd name="connsiteY2" fmla="*/ 1596745 h 5071876"/>
                <a:gd name="connsiteX3" fmla="*/ 1438996 w 8702900"/>
                <a:gd name="connsiteY3" fmla="*/ 660311 h 5071876"/>
                <a:gd name="connsiteX4" fmla="*/ 3190678 w 8702900"/>
                <a:gd name="connsiteY4" fmla="*/ 54383 h 5071876"/>
                <a:gd name="connsiteX5" fmla="*/ 5063545 w 8702900"/>
                <a:gd name="connsiteY5" fmla="*/ 142518 h 5071876"/>
                <a:gd name="connsiteX6" fmla="*/ 6517772 w 8702900"/>
                <a:gd name="connsiteY6" fmla="*/ 1056918 h 5071876"/>
                <a:gd name="connsiteX7" fmla="*/ 7927931 w 8702900"/>
                <a:gd name="connsiteY7" fmla="*/ 1905217 h 5071876"/>
                <a:gd name="connsiteX8" fmla="*/ 8633010 w 8702900"/>
                <a:gd name="connsiteY8" fmla="*/ 3205208 h 5071876"/>
                <a:gd name="connsiteX9" fmla="*/ 6242350 w 8702900"/>
                <a:gd name="connsiteY9" fmla="*/ 4934856 h 5071876"/>
                <a:gd name="connsiteX10" fmla="*/ 3455082 w 8702900"/>
                <a:gd name="connsiteY10" fmla="*/ 4846721 h 5071876"/>
                <a:gd name="connsiteX11" fmla="*/ 2551699 w 8702900"/>
                <a:gd name="connsiteY11" fmla="*/ 3921304 h 5071876"/>
                <a:gd name="connsiteX12" fmla="*/ 744933 w 8702900"/>
                <a:gd name="connsiteY12" fmla="*/ 3326393 h 5071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702900" h="5071876">
                  <a:moveTo>
                    <a:pt x="744933" y="3326393"/>
                  </a:moveTo>
                  <a:cubicBezTo>
                    <a:pt x="331801" y="3131762"/>
                    <a:pt x="168383" y="3041790"/>
                    <a:pt x="72904" y="2753515"/>
                  </a:cubicBezTo>
                  <a:cubicBezTo>
                    <a:pt x="-22575" y="2465240"/>
                    <a:pt x="-55626" y="1945612"/>
                    <a:pt x="172056" y="1596745"/>
                  </a:cubicBezTo>
                  <a:cubicBezTo>
                    <a:pt x="399738" y="1247878"/>
                    <a:pt x="935892" y="917371"/>
                    <a:pt x="1438996" y="660311"/>
                  </a:cubicBezTo>
                  <a:cubicBezTo>
                    <a:pt x="1942100" y="403251"/>
                    <a:pt x="2586587" y="140682"/>
                    <a:pt x="3190678" y="54383"/>
                  </a:cubicBezTo>
                  <a:cubicBezTo>
                    <a:pt x="3794769" y="-31916"/>
                    <a:pt x="4509029" y="-24571"/>
                    <a:pt x="5063545" y="142518"/>
                  </a:cubicBezTo>
                  <a:cubicBezTo>
                    <a:pt x="5618061" y="309607"/>
                    <a:pt x="6040374" y="763135"/>
                    <a:pt x="6517772" y="1056918"/>
                  </a:cubicBezTo>
                  <a:cubicBezTo>
                    <a:pt x="6995170" y="1350701"/>
                    <a:pt x="7575391" y="1547169"/>
                    <a:pt x="7927931" y="1905217"/>
                  </a:cubicBezTo>
                  <a:cubicBezTo>
                    <a:pt x="8280471" y="2263265"/>
                    <a:pt x="8913940" y="2700268"/>
                    <a:pt x="8633010" y="3205208"/>
                  </a:cubicBezTo>
                  <a:cubicBezTo>
                    <a:pt x="8352080" y="3710148"/>
                    <a:pt x="7105338" y="4661271"/>
                    <a:pt x="6242350" y="4934856"/>
                  </a:cubicBezTo>
                  <a:cubicBezTo>
                    <a:pt x="5379362" y="5208441"/>
                    <a:pt x="4070191" y="5015646"/>
                    <a:pt x="3455082" y="4846721"/>
                  </a:cubicBezTo>
                  <a:cubicBezTo>
                    <a:pt x="2839974" y="4677796"/>
                    <a:pt x="2999718" y="4176528"/>
                    <a:pt x="2551699" y="3921304"/>
                  </a:cubicBezTo>
                  <a:cubicBezTo>
                    <a:pt x="2103680" y="3666080"/>
                    <a:pt x="1158066" y="3521025"/>
                    <a:pt x="744933" y="3326393"/>
                  </a:cubicBezTo>
                  <a:close/>
                </a:path>
              </a:pathLst>
            </a:cu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lIns="1554480" rIns="1554480" rtlCol="0" anchor="ctr"/>
            <a:lstStyle/>
            <a:p>
              <a:pPr algn="ctr"/>
              <a:r>
                <a:rPr lang="en-GB" sz="2200" dirty="0">
                  <a:solidFill>
                    <a:schemeClr val="accent1">
                      <a:lumMod val="50000"/>
                    </a:schemeClr>
                  </a:solidFill>
                  <a:latin typeface="Arial" panose="020B0604020202020204" pitchFamily="34" charset="0"/>
                  <a:ea typeface="Times New Roman" panose="02020603050405020304" pitchFamily="18" charset="0"/>
                </a:rPr>
                <a:t>D</a:t>
              </a:r>
              <a:r>
                <a:rPr lang="en-GB" sz="2200" dirty="0">
                  <a:solidFill>
                    <a:schemeClr val="accent1">
                      <a:lumMod val="50000"/>
                    </a:schemeClr>
                  </a:solidFill>
                  <a:effectLst/>
                  <a:latin typeface="Arial" panose="020B0604020202020204" pitchFamily="34" charset="0"/>
                  <a:ea typeface="Times New Roman" panose="02020603050405020304" pitchFamily="18" charset="0"/>
                </a:rPr>
                <a:t>ata clearly shows there are many opportunities to intervene earlier in a child’s life to ensure that our children have the best start in life and can thrive’</a:t>
              </a:r>
              <a:endParaRPr lang="en-US" sz="2200" cap="all" dirty="0">
                <a:solidFill>
                  <a:schemeClr val="accent1">
                    <a:lumMod val="50000"/>
                  </a:schemeClr>
                </a:solidFill>
              </a:endParaRPr>
            </a:p>
          </p:txBody>
        </p:sp>
        <p:sp>
          <p:nvSpPr>
            <p:cNvPr id="13" name="Oval 12">
              <a:extLst>
                <a:ext uri="{FF2B5EF4-FFF2-40B4-BE49-F238E27FC236}">
                  <a16:creationId xmlns:a16="http://schemas.microsoft.com/office/drawing/2014/main" id="{F515CA17-8571-CC55-2C6A-35E04E94B9D3}"/>
                </a:ext>
              </a:extLst>
            </p:cNvPr>
            <p:cNvSpPr/>
            <p:nvPr/>
          </p:nvSpPr>
          <p:spPr>
            <a:xfrm rot="18171136">
              <a:off x="4335730" y="5225603"/>
              <a:ext cx="850825" cy="1178407"/>
            </a:xfrm>
            <a:prstGeom prst="ellipse">
              <a:avLst/>
            </a:prstGeom>
            <a:solidFill>
              <a:schemeClr val="tx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D7D8F9D5-AE0D-9A74-DEBB-EE75E793CC5F}"/>
                </a:ext>
              </a:extLst>
            </p:cNvPr>
            <p:cNvSpPr/>
            <p:nvPr/>
          </p:nvSpPr>
          <p:spPr>
            <a:xfrm rot="18171136">
              <a:off x="3699195" y="5901474"/>
              <a:ext cx="545429" cy="755428"/>
            </a:xfrm>
            <a:prstGeom prst="ellipse">
              <a:avLst/>
            </a:prstGeom>
            <a:solidFill>
              <a:schemeClr val="tx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338">
              <a:extLst>
                <a:ext uri="{FF2B5EF4-FFF2-40B4-BE49-F238E27FC236}">
                  <a16:creationId xmlns:a16="http://schemas.microsoft.com/office/drawing/2014/main" id="{06510F7E-BA1B-7ED0-33B3-6604B44D378C}"/>
                </a:ext>
              </a:extLst>
            </p:cNvPr>
            <p:cNvSpPr>
              <a:spLocks/>
            </p:cNvSpPr>
            <p:nvPr/>
          </p:nvSpPr>
          <p:spPr bwMode="auto">
            <a:xfrm>
              <a:off x="4115144" y="2456536"/>
              <a:ext cx="304494" cy="445867"/>
            </a:xfrm>
            <a:custGeom>
              <a:avLst/>
              <a:gdLst>
                <a:gd name="T0" fmla="*/ 44 w 56"/>
                <a:gd name="T1" fmla="*/ 0 h 82"/>
                <a:gd name="T2" fmla="*/ 46 w 56"/>
                <a:gd name="T3" fmla="*/ 0 h 82"/>
                <a:gd name="T4" fmla="*/ 50 w 56"/>
                <a:gd name="T5" fmla="*/ 3 h 82"/>
                <a:gd name="T6" fmla="*/ 53 w 56"/>
                <a:gd name="T7" fmla="*/ 6 h 82"/>
                <a:gd name="T8" fmla="*/ 56 w 56"/>
                <a:gd name="T9" fmla="*/ 8 h 82"/>
                <a:gd name="T10" fmla="*/ 56 w 56"/>
                <a:gd name="T11" fmla="*/ 12 h 82"/>
                <a:gd name="T12" fmla="*/ 56 w 56"/>
                <a:gd name="T13" fmla="*/ 18 h 82"/>
                <a:gd name="T14" fmla="*/ 53 w 56"/>
                <a:gd name="T15" fmla="*/ 21 h 82"/>
                <a:gd name="T16" fmla="*/ 41 w 56"/>
                <a:gd name="T17" fmla="*/ 32 h 82"/>
                <a:gd name="T18" fmla="*/ 29 w 56"/>
                <a:gd name="T19" fmla="*/ 43 h 82"/>
                <a:gd name="T20" fmla="*/ 27 w 56"/>
                <a:gd name="T21" fmla="*/ 45 h 82"/>
                <a:gd name="T22" fmla="*/ 25 w 56"/>
                <a:gd name="T23" fmla="*/ 48 h 82"/>
                <a:gd name="T24" fmla="*/ 24 w 56"/>
                <a:gd name="T25" fmla="*/ 51 h 82"/>
                <a:gd name="T26" fmla="*/ 25 w 56"/>
                <a:gd name="T27" fmla="*/ 53 h 82"/>
                <a:gd name="T28" fmla="*/ 27 w 56"/>
                <a:gd name="T29" fmla="*/ 56 h 82"/>
                <a:gd name="T30" fmla="*/ 29 w 56"/>
                <a:gd name="T31" fmla="*/ 59 h 82"/>
                <a:gd name="T32" fmla="*/ 33 w 56"/>
                <a:gd name="T33" fmla="*/ 61 h 82"/>
                <a:gd name="T34" fmla="*/ 36 w 56"/>
                <a:gd name="T35" fmla="*/ 65 h 82"/>
                <a:gd name="T36" fmla="*/ 36 w 56"/>
                <a:gd name="T37" fmla="*/ 69 h 82"/>
                <a:gd name="T38" fmla="*/ 36 w 56"/>
                <a:gd name="T39" fmla="*/ 73 h 82"/>
                <a:gd name="T40" fmla="*/ 33 w 56"/>
                <a:gd name="T41" fmla="*/ 77 h 82"/>
                <a:gd name="T42" fmla="*/ 31 w 56"/>
                <a:gd name="T43" fmla="*/ 80 h 82"/>
                <a:gd name="T44" fmla="*/ 28 w 56"/>
                <a:gd name="T45" fmla="*/ 81 h 82"/>
                <a:gd name="T46" fmla="*/ 24 w 56"/>
                <a:gd name="T47" fmla="*/ 82 h 82"/>
                <a:gd name="T48" fmla="*/ 20 w 56"/>
                <a:gd name="T49" fmla="*/ 81 h 82"/>
                <a:gd name="T50" fmla="*/ 16 w 56"/>
                <a:gd name="T51" fmla="*/ 78 h 82"/>
                <a:gd name="T52" fmla="*/ 8 w 56"/>
                <a:gd name="T53" fmla="*/ 69 h 82"/>
                <a:gd name="T54" fmla="*/ 3 w 56"/>
                <a:gd name="T55" fmla="*/ 59 h 82"/>
                <a:gd name="T56" fmla="*/ 0 w 56"/>
                <a:gd name="T57" fmla="*/ 48 h 82"/>
                <a:gd name="T58" fmla="*/ 3 w 56"/>
                <a:gd name="T59" fmla="*/ 36 h 82"/>
                <a:gd name="T60" fmla="*/ 13 w 56"/>
                <a:gd name="T61" fmla="*/ 24 h 82"/>
                <a:gd name="T62" fmla="*/ 25 w 56"/>
                <a:gd name="T63" fmla="*/ 15 h 82"/>
                <a:gd name="T64" fmla="*/ 36 w 56"/>
                <a:gd name="T65" fmla="*/ 4 h 82"/>
                <a:gd name="T66" fmla="*/ 40 w 56"/>
                <a:gd name="T67" fmla="*/ 2 h 82"/>
                <a:gd name="T68" fmla="*/ 44 w 56"/>
                <a:gd name="T69" fmla="*/ 0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56" h="82">
                  <a:moveTo>
                    <a:pt x="44" y="0"/>
                  </a:moveTo>
                  <a:lnTo>
                    <a:pt x="46" y="0"/>
                  </a:lnTo>
                  <a:lnTo>
                    <a:pt x="50" y="3"/>
                  </a:lnTo>
                  <a:lnTo>
                    <a:pt x="53" y="6"/>
                  </a:lnTo>
                  <a:lnTo>
                    <a:pt x="56" y="8"/>
                  </a:lnTo>
                  <a:lnTo>
                    <a:pt x="56" y="12"/>
                  </a:lnTo>
                  <a:lnTo>
                    <a:pt x="56" y="18"/>
                  </a:lnTo>
                  <a:lnTo>
                    <a:pt x="53" y="21"/>
                  </a:lnTo>
                  <a:lnTo>
                    <a:pt x="41" y="32"/>
                  </a:lnTo>
                  <a:lnTo>
                    <a:pt x="29" y="43"/>
                  </a:lnTo>
                  <a:lnTo>
                    <a:pt x="27" y="45"/>
                  </a:lnTo>
                  <a:lnTo>
                    <a:pt x="25" y="48"/>
                  </a:lnTo>
                  <a:lnTo>
                    <a:pt x="24" y="51"/>
                  </a:lnTo>
                  <a:lnTo>
                    <a:pt x="25" y="53"/>
                  </a:lnTo>
                  <a:lnTo>
                    <a:pt x="27" y="56"/>
                  </a:lnTo>
                  <a:lnTo>
                    <a:pt x="29" y="59"/>
                  </a:lnTo>
                  <a:lnTo>
                    <a:pt x="33" y="61"/>
                  </a:lnTo>
                  <a:lnTo>
                    <a:pt x="36" y="65"/>
                  </a:lnTo>
                  <a:lnTo>
                    <a:pt x="36" y="69"/>
                  </a:lnTo>
                  <a:lnTo>
                    <a:pt x="36" y="73"/>
                  </a:lnTo>
                  <a:lnTo>
                    <a:pt x="33" y="77"/>
                  </a:lnTo>
                  <a:lnTo>
                    <a:pt x="31" y="80"/>
                  </a:lnTo>
                  <a:lnTo>
                    <a:pt x="28" y="81"/>
                  </a:lnTo>
                  <a:lnTo>
                    <a:pt x="24" y="82"/>
                  </a:lnTo>
                  <a:lnTo>
                    <a:pt x="20" y="81"/>
                  </a:lnTo>
                  <a:lnTo>
                    <a:pt x="16" y="78"/>
                  </a:lnTo>
                  <a:lnTo>
                    <a:pt x="8" y="69"/>
                  </a:lnTo>
                  <a:lnTo>
                    <a:pt x="3" y="59"/>
                  </a:lnTo>
                  <a:lnTo>
                    <a:pt x="0" y="48"/>
                  </a:lnTo>
                  <a:lnTo>
                    <a:pt x="3" y="36"/>
                  </a:lnTo>
                  <a:lnTo>
                    <a:pt x="13" y="24"/>
                  </a:lnTo>
                  <a:lnTo>
                    <a:pt x="25" y="15"/>
                  </a:lnTo>
                  <a:lnTo>
                    <a:pt x="36" y="4"/>
                  </a:lnTo>
                  <a:lnTo>
                    <a:pt x="40" y="2"/>
                  </a:lnTo>
                  <a:lnTo>
                    <a:pt x="44" y="0"/>
                  </a:lnTo>
                  <a:close/>
                </a:path>
              </a:pathLst>
            </a:custGeom>
            <a:solidFill>
              <a:srgbClr val="FFFFFF"/>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6" name="Freeform 339">
              <a:extLst>
                <a:ext uri="{FF2B5EF4-FFF2-40B4-BE49-F238E27FC236}">
                  <a16:creationId xmlns:a16="http://schemas.microsoft.com/office/drawing/2014/main" id="{F5E0CD65-EA59-F14C-0612-EF9E038AC501}"/>
                </a:ext>
              </a:extLst>
            </p:cNvPr>
            <p:cNvSpPr>
              <a:spLocks/>
            </p:cNvSpPr>
            <p:nvPr/>
          </p:nvSpPr>
          <p:spPr bwMode="auto">
            <a:xfrm>
              <a:off x="3826963" y="2309724"/>
              <a:ext cx="337119" cy="581803"/>
            </a:xfrm>
            <a:custGeom>
              <a:avLst/>
              <a:gdLst>
                <a:gd name="T0" fmla="*/ 53 w 62"/>
                <a:gd name="T1" fmla="*/ 0 h 107"/>
                <a:gd name="T2" fmla="*/ 56 w 62"/>
                <a:gd name="T3" fmla="*/ 1 h 107"/>
                <a:gd name="T4" fmla="*/ 58 w 62"/>
                <a:gd name="T5" fmla="*/ 2 h 107"/>
                <a:gd name="T6" fmla="*/ 61 w 62"/>
                <a:gd name="T7" fmla="*/ 5 h 107"/>
                <a:gd name="T8" fmla="*/ 62 w 62"/>
                <a:gd name="T9" fmla="*/ 9 h 107"/>
                <a:gd name="T10" fmla="*/ 62 w 62"/>
                <a:gd name="T11" fmla="*/ 11 h 107"/>
                <a:gd name="T12" fmla="*/ 62 w 62"/>
                <a:gd name="T13" fmla="*/ 15 h 107"/>
                <a:gd name="T14" fmla="*/ 61 w 62"/>
                <a:gd name="T15" fmla="*/ 19 h 107"/>
                <a:gd name="T16" fmla="*/ 57 w 62"/>
                <a:gd name="T17" fmla="*/ 22 h 107"/>
                <a:gd name="T18" fmla="*/ 48 w 62"/>
                <a:gd name="T19" fmla="*/ 27 h 107"/>
                <a:gd name="T20" fmla="*/ 39 w 62"/>
                <a:gd name="T21" fmla="*/ 35 h 107"/>
                <a:gd name="T22" fmla="*/ 31 w 62"/>
                <a:gd name="T23" fmla="*/ 43 h 107"/>
                <a:gd name="T24" fmla="*/ 25 w 62"/>
                <a:gd name="T25" fmla="*/ 54 h 107"/>
                <a:gd name="T26" fmla="*/ 24 w 62"/>
                <a:gd name="T27" fmla="*/ 66 h 107"/>
                <a:gd name="T28" fmla="*/ 25 w 62"/>
                <a:gd name="T29" fmla="*/ 79 h 107"/>
                <a:gd name="T30" fmla="*/ 27 w 62"/>
                <a:gd name="T31" fmla="*/ 92 h 107"/>
                <a:gd name="T32" fmla="*/ 27 w 62"/>
                <a:gd name="T33" fmla="*/ 100 h 107"/>
                <a:gd name="T34" fmla="*/ 21 w 62"/>
                <a:gd name="T35" fmla="*/ 105 h 107"/>
                <a:gd name="T36" fmla="*/ 15 w 62"/>
                <a:gd name="T37" fmla="*/ 107 h 107"/>
                <a:gd name="T38" fmla="*/ 8 w 62"/>
                <a:gd name="T39" fmla="*/ 105 h 107"/>
                <a:gd name="T40" fmla="*/ 4 w 62"/>
                <a:gd name="T41" fmla="*/ 99 h 107"/>
                <a:gd name="T42" fmla="*/ 2 w 62"/>
                <a:gd name="T43" fmla="*/ 79 h 107"/>
                <a:gd name="T44" fmla="*/ 0 w 62"/>
                <a:gd name="T45" fmla="*/ 60 h 107"/>
                <a:gd name="T46" fmla="*/ 4 w 62"/>
                <a:gd name="T47" fmla="*/ 42 h 107"/>
                <a:gd name="T48" fmla="*/ 15 w 62"/>
                <a:gd name="T49" fmla="*/ 26 h 107"/>
                <a:gd name="T50" fmla="*/ 29 w 62"/>
                <a:gd name="T51" fmla="*/ 13 h 107"/>
                <a:gd name="T52" fmla="*/ 45 w 62"/>
                <a:gd name="T53" fmla="*/ 1 h 107"/>
                <a:gd name="T54" fmla="*/ 49 w 62"/>
                <a:gd name="T55" fmla="*/ 0 h 107"/>
                <a:gd name="T56" fmla="*/ 53 w 62"/>
                <a:gd name="T57" fmla="*/ 0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2" h="107">
                  <a:moveTo>
                    <a:pt x="53" y="0"/>
                  </a:moveTo>
                  <a:lnTo>
                    <a:pt x="56" y="1"/>
                  </a:lnTo>
                  <a:lnTo>
                    <a:pt x="58" y="2"/>
                  </a:lnTo>
                  <a:lnTo>
                    <a:pt x="61" y="5"/>
                  </a:lnTo>
                  <a:lnTo>
                    <a:pt x="62" y="9"/>
                  </a:lnTo>
                  <a:lnTo>
                    <a:pt x="62" y="11"/>
                  </a:lnTo>
                  <a:lnTo>
                    <a:pt x="62" y="15"/>
                  </a:lnTo>
                  <a:lnTo>
                    <a:pt x="61" y="19"/>
                  </a:lnTo>
                  <a:lnTo>
                    <a:pt x="57" y="22"/>
                  </a:lnTo>
                  <a:lnTo>
                    <a:pt x="48" y="27"/>
                  </a:lnTo>
                  <a:lnTo>
                    <a:pt x="39" y="35"/>
                  </a:lnTo>
                  <a:lnTo>
                    <a:pt x="31" y="43"/>
                  </a:lnTo>
                  <a:lnTo>
                    <a:pt x="25" y="54"/>
                  </a:lnTo>
                  <a:lnTo>
                    <a:pt x="24" y="66"/>
                  </a:lnTo>
                  <a:lnTo>
                    <a:pt x="25" y="79"/>
                  </a:lnTo>
                  <a:lnTo>
                    <a:pt x="27" y="92"/>
                  </a:lnTo>
                  <a:lnTo>
                    <a:pt x="27" y="100"/>
                  </a:lnTo>
                  <a:lnTo>
                    <a:pt x="21" y="105"/>
                  </a:lnTo>
                  <a:lnTo>
                    <a:pt x="15" y="107"/>
                  </a:lnTo>
                  <a:lnTo>
                    <a:pt x="8" y="105"/>
                  </a:lnTo>
                  <a:lnTo>
                    <a:pt x="4" y="99"/>
                  </a:lnTo>
                  <a:lnTo>
                    <a:pt x="2" y="79"/>
                  </a:lnTo>
                  <a:lnTo>
                    <a:pt x="0" y="60"/>
                  </a:lnTo>
                  <a:lnTo>
                    <a:pt x="4" y="42"/>
                  </a:lnTo>
                  <a:lnTo>
                    <a:pt x="15" y="26"/>
                  </a:lnTo>
                  <a:lnTo>
                    <a:pt x="29" y="13"/>
                  </a:lnTo>
                  <a:lnTo>
                    <a:pt x="45" y="1"/>
                  </a:lnTo>
                  <a:lnTo>
                    <a:pt x="49" y="0"/>
                  </a:lnTo>
                  <a:lnTo>
                    <a:pt x="53" y="0"/>
                  </a:lnTo>
                  <a:close/>
                </a:path>
              </a:pathLst>
            </a:custGeom>
            <a:solidFill>
              <a:srgbClr val="FFFFFF"/>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340">
              <a:extLst>
                <a:ext uri="{FF2B5EF4-FFF2-40B4-BE49-F238E27FC236}">
                  <a16:creationId xmlns:a16="http://schemas.microsoft.com/office/drawing/2014/main" id="{1C0AF062-99B4-30CA-0B27-02588B942A83}"/>
                </a:ext>
              </a:extLst>
            </p:cNvPr>
            <p:cNvSpPr>
              <a:spLocks/>
            </p:cNvSpPr>
            <p:nvPr/>
          </p:nvSpPr>
          <p:spPr bwMode="auto">
            <a:xfrm>
              <a:off x="9999152" y="4522401"/>
              <a:ext cx="255559" cy="418681"/>
            </a:xfrm>
            <a:custGeom>
              <a:avLst/>
              <a:gdLst>
                <a:gd name="T0" fmla="*/ 15 w 47"/>
                <a:gd name="T1" fmla="*/ 0 h 77"/>
                <a:gd name="T2" fmla="*/ 19 w 47"/>
                <a:gd name="T3" fmla="*/ 1 h 77"/>
                <a:gd name="T4" fmla="*/ 27 w 47"/>
                <a:gd name="T5" fmla="*/ 7 h 77"/>
                <a:gd name="T6" fmla="*/ 36 w 47"/>
                <a:gd name="T7" fmla="*/ 13 h 77"/>
                <a:gd name="T8" fmla="*/ 43 w 47"/>
                <a:gd name="T9" fmla="*/ 21 h 77"/>
                <a:gd name="T10" fmla="*/ 47 w 47"/>
                <a:gd name="T11" fmla="*/ 32 h 77"/>
                <a:gd name="T12" fmla="*/ 45 w 47"/>
                <a:gd name="T13" fmla="*/ 45 h 77"/>
                <a:gd name="T14" fmla="*/ 41 w 47"/>
                <a:gd name="T15" fmla="*/ 58 h 77"/>
                <a:gd name="T16" fmla="*/ 35 w 47"/>
                <a:gd name="T17" fmla="*/ 72 h 77"/>
                <a:gd name="T18" fmla="*/ 32 w 47"/>
                <a:gd name="T19" fmla="*/ 74 h 77"/>
                <a:gd name="T20" fmla="*/ 29 w 47"/>
                <a:gd name="T21" fmla="*/ 77 h 77"/>
                <a:gd name="T22" fmla="*/ 25 w 47"/>
                <a:gd name="T23" fmla="*/ 77 h 77"/>
                <a:gd name="T24" fmla="*/ 22 w 47"/>
                <a:gd name="T25" fmla="*/ 77 h 77"/>
                <a:gd name="T26" fmla="*/ 19 w 47"/>
                <a:gd name="T27" fmla="*/ 76 h 77"/>
                <a:gd name="T28" fmla="*/ 16 w 47"/>
                <a:gd name="T29" fmla="*/ 73 h 77"/>
                <a:gd name="T30" fmla="*/ 14 w 47"/>
                <a:gd name="T31" fmla="*/ 70 h 77"/>
                <a:gd name="T32" fmla="*/ 12 w 47"/>
                <a:gd name="T33" fmla="*/ 66 h 77"/>
                <a:gd name="T34" fmla="*/ 12 w 47"/>
                <a:gd name="T35" fmla="*/ 64 h 77"/>
                <a:gd name="T36" fmla="*/ 14 w 47"/>
                <a:gd name="T37" fmla="*/ 60 h 77"/>
                <a:gd name="T38" fmla="*/ 18 w 47"/>
                <a:gd name="T39" fmla="*/ 52 h 77"/>
                <a:gd name="T40" fmla="*/ 22 w 47"/>
                <a:gd name="T41" fmla="*/ 44 h 77"/>
                <a:gd name="T42" fmla="*/ 23 w 47"/>
                <a:gd name="T43" fmla="*/ 36 h 77"/>
                <a:gd name="T44" fmla="*/ 22 w 47"/>
                <a:gd name="T45" fmla="*/ 33 h 77"/>
                <a:gd name="T46" fmla="*/ 19 w 47"/>
                <a:gd name="T47" fmla="*/ 31 h 77"/>
                <a:gd name="T48" fmla="*/ 16 w 47"/>
                <a:gd name="T49" fmla="*/ 28 h 77"/>
                <a:gd name="T50" fmla="*/ 12 w 47"/>
                <a:gd name="T51" fmla="*/ 25 h 77"/>
                <a:gd name="T52" fmla="*/ 10 w 47"/>
                <a:gd name="T53" fmla="*/ 24 h 77"/>
                <a:gd name="T54" fmla="*/ 6 w 47"/>
                <a:gd name="T55" fmla="*/ 21 h 77"/>
                <a:gd name="T56" fmla="*/ 3 w 47"/>
                <a:gd name="T57" fmla="*/ 19 h 77"/>
                <a:gd name="T58" fmla="*/ 2 w 47"/>
                <a:gd name="T59" fmla="*/ 16 h 77"/>
                <a:gd name="T60" fmla="*/ 0 w 47"/>
                <a:gd name="T61" fmla="*/ 12 h 77"/>
                <a:gd name="T62" fmla="*/ 0 w 47"/>
                <a:gd name="T63" fmla="*/ 9 h 77"/>
                <a:gd name="T64" fmla="*/ 2 w 47"/>
                <a:gd name="T65" fmla="*/ 5 h 77"/>
                <a:gd name="T66" fmla="*/ 4 w 47"/>
                <a:gd name="T67" fmla="*/ 3 h 77"/>
                <a:gd name="T68" fmla="*/ 7 w 47"/>
                <a:gd name="T69" fmla="*/ 1 h 77"/>
                <a:gd name="T70" fmla="*/ 11 w 47"/>
                <a:gd name="T71" fmla="*/ 0 h 77"/>
                <a:gd name="T72" fmla="*/ 15 w 47"/>
                <a:gd name="T73" fmla="*/ 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7" h="77">
                  <a:moveTo>
                    <a:pt x="15" y="0"/>
                  </a:moveTo>
                  <a:lnTo>
                    <a:pt x="19" y="1"/>
                  </a:lnTo>
                  <a:lnTo>
                    <a:pt x="27" y="7"/>
                  </a:lnTo>
                  <a:lnTo>
                    <a:pt x="36" y="13"/>
                  </a:lnTo>
                  <a:lnTo>
                    <a:pt x="43" y="21"/>
                  </a:lnTo>
                  <a:lnTo>
                    <a:pt x="47" y="32"/>
                  </a:lnTo>
                  <a:lnTo>
                    <a:pt x="45" y="45"/>
                  </a:lnTo>
                  <a:lnTo>
                    <a:pt x="41" y="58"/>
                  </a:lnTo>
                  <a:lnTo>
                    <a:pt x="35" y="72"/>
                  </a:lnTo>
                  <a:lnTo>
                    <a:pt x="32" y="74"/>
                  </a:lnTo>
                  <a:lnTo>
                    <a:pt x="29" y="77"/>
                  </a:lnTo>
                  <a:lnTo>
                    <a:pt x="25" y="77"/>
                  </a:lnTo>
                  <a:lnTo>
                    <a:pt x="22" y="77"/>
                  </a:lnTo>
                  <a:lnTo>
                    <a:pt x="19" y="76"/>
                  </a:lnTo>
                  <a:lnTo>
                    <a:pt x="16" y="73"/>
                  </a:lnTo>
                  <a:lnTo>
                    <a:pt x="14" y="70"/>
                  </a:lnTo>
                  <a:lnTo>
                    <a:pt x="12" y="66"/>
                  </a:lnTo>
                  <a:lnTo>
                    <a:pt x="12" y="64"/>
                  </a:lnTo>
                  <a:lnTo>
                    <a:pt x="14" y="60"/>
                  </a:lnTo>
                  <a:lnTo>
                    <a:pt x="18" y="52"/>
                  </a:lnTo>
                  <a:lnTo>
                    <a:pt x="22" y="44"/>
                  </a:lnTo>
                  <a:lnTo>
                    <a:pt x="23" y="36"/>
                  </a:lnTo>
                  <a:lnTo>
                    <a:pt x="22" y="33"/>
                  </a:lnTo>
                  <a:lnTo>
                    <a:pt x="19" y="31"/>
                  </a:lnTo>
                  <a:lnTo>
                    <a:pt x="16" y="28"/>
                  </a:lnTo>
                  <a:lnTo>
                    <a:pt x="12" y="25"/>
                  </a:lnTo>
                  <a:lnTo>
                    <a:pt x="10" y="24"/>
                  </a:lnTo>
                  <a:lnTo>
                    <a:pt x="6" y="21"/>
                  </a:lnTo>
                  <a:lnTo>
                    <a:pt x="3" y="19"/>
                  </a:lnTo>
                  <a:lnTo>
                    <a:pt x="2" y="16"/>
                  </a:lnTo>
                  <a:lnTo>
                    <a:pt x="0" y="12"/>
                  </a:lnTo>
                  <a:lnTo>
                    <a:pt x="0" y="9"/>
                  </a:lnTo>
                  <a:lnTo>
                    <a:pt x="2" y="5"/>
                  </a:lnTo>
                  <a:lnTo>
                    <a:pt x="4" y="3"/>
                  </a:lnTo>
                  <a:lnTo>
                    <a:pt x="7" y="1"/>
                  </a:lnTo>
                  <a:lnTo>
                    <a:pt x="11" y="0"/>
                  </a:lnTo>
                  <a:lnTo>
                    <a:pt x="15" y="0"/>
                  </a:lnTo>
                  <a:close/>
                </a:path>
              </a:pathLst>
            </a:custGeom>
            <a:solidFill>
              <a:srgbClr val="FFFFFF"/>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341">
              <a:extLst>
                <a:ext uri="{FF2B5EF4-FFF2-40B4-BE49-F238E27FC236}">
                  <a16:creationId xmlns:a16="http://schemas.microsoft.com/office/drawing/2014/main" id="{3196A414-ADF1-BC6B-AC5A-3A234EC2EF8E}"/>
                </a:ext>
              </a:extLst>
            </p:cNvPr>
            <p:cNvSpPr>
              <a:spLocks/>
            </p:cNvSpPr>
            <p:nvPr/>
          </p:nvSpPr>
          <p:spPr bwMode="auto">
            <a:xfrm>
              <a:off x="10178584" y="4402778"/>
              <a:ext cx="299059" cy="592678"/>
            </a:xfrm>
            <a:custGeom>
              <a:avLst/>
              <a:gdLst>
                <a:gd name="T0" fmla="*/ 14 w 55"/>
                <a:gd name="T1" fmla="*/ 0 h 109"/>
                <a:gd name="T2" fmla="*/ 18 w 55"/>
                <a:gd name="T3" fmla="*/ 1 h 109"/>
                <a:gd name="T4" fmla="*/ 20 w 55"/>
                <a:gd name="T5" fmla="*/ 2 h 109"/>
                <a:gd name="T6" fmla="*/ 23 w 55"/>
                <a:gd name="T7" fmla="*/ 5 h 109"/>
                <a:gd name="T8" fmla="*/ 31 w 55"/>
                <a:gd name="T9" fmla="*/ 16 h 109"/>
                <a:gd name="T10" fmla="*/ 40 w 55"/>
                <a:gd name="T11" fmla="*/ 23 h 109"/>
                <a:gd name="T12" fmla="*/ 48 w 55"/>
                <a:gd name="T13" fmla="*/ 33 h 109"/>
                <a:gd name="T14" fmla="*/ 53 w 55"/>
                <a:gd name="T15" fmla="*/ 45 h 109"/>
                <a:gd name="T16" fmla="*/ 55 w 55"/>
                <a:gd name="T17" fmla="*/ 59 h 109"/>
                <a:gd name="T18" fmla="*/ 52 w 55"/>
                <a:gd name="T19" fmla="*/ 72 h 109"/>
                <a:gd name="T20" fmla="*/ 48 w 55"/>
                <a:gd name="T21" fmla="*/ 86 h 109"/>
                <a:gd name="T22" fmla="*/ 45 w 55"/>
                <a:gd name="T23" fmla="*/ 99 h 109"/>
                <a:gd name="T24" fmla="*/ 41 w 55"/>
                <a:gd name="T25" fmla="*/ 107 h 109"/>
                <a:gd name="T26" fmla="*/ 36 w 55"/>
                <a:gd name="T27" fmla="*/ 109 h 109"/>
                <a:gd name="T28" fmla="*/ 28 w 55"/>
                <a:gd name="T29" fmla="*/ 109 h 109"/>
                <a:gd name="T30" fmla="*/ 23 w 55"/>
                <a:gd name="T31" fmla="*/ 107 h 109"/>
                <a:gd name="T32" fmla="*/ 22 w 55"/>
                <a:gd name="T33" fmla="*/ 99 h 109"/>
                <a:gd name="T34" fmla="*/ 23 w 55"/>
                <a:gd name="T35" fmla="*/ 88 h 109"/>
                <a:gd name="T36" fmla="*/ 27 w 55"/>
                <a:gd name="T37" fmla="*/ 78 h 109"/>
                <a:gd name="T38" fmla="*/ 31 w 55"/>
                <a:gd name="T39" fmla="*/ 66 h 109"/>
                <a:gd name="T40" fmla="*/ 31 w 55"/>
                <a:gd name="T41" fmla="*/ 55 h 109"/>
                <a:gd name="T42" fmla="*/ 28 w 55"/>
                <a:gd name="T43" fmla="*/ 46 h 109"/>
                <a:gd name="T44" fmla="*/ 20 w 55"/>
                <a:gd name="T45" fmla="*/ 37 h 109"/>
                <a:gd name="T46" fmla="*/ 11 w 55"/>
                <a:gd name="T47" fmla="*/ 27 h 109"/>
                <a:gd name="T48" fmla="*/ 3 w 55"/>
                <a:gd name="T49" fmla="*/ 18 h 109"/>
                <a:gd name="T50" fmla="*/ 0 w 55"/>
                <a:gd name="T51" fmla="*/ 14 h 109"/>
                <a:gd name="T52" fmla="*/ 0 w 55"/>
                <a:gd name="T53" fmla="*/ 10 h 109"/>
                <a:gd name="T54" fmla="*/ 2 w 55"/>
                <a:gd name="T55" fmla="*/ 6 h 109"/>
                <a:gd name="T56" fmla="*/ 4 w 55"/>
                <a:gd name="T57" fmla="*/ 4 h 109"/>
                <a:gd name="T58" fmla="*/ 7 w 55"/>
                <a:gd name="T59" fmla="*/ 2 h 109"/>
                <a:gd name="T60" fmla="*/ 10 w 55"/>
                <a:gd name="T61" fmla="*/ 1 h 109"/>
                <a:gd name="T62" fmla="*/ 14 w 55"/>
                <a:gd name="T63" fmla="*/ 0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55" h="109">
                  <a:moveTo>
                    <a:pt x="14" y="0"/>
                  </a:moveTo>
                  <a:lnTo>
                    <a:pt x="18" y="1"/>
                  </a:lnTo>
                  <a:lnTo>
                    <a:pt x="20" y="2"/>
                  </a:lnTo>
                  <a:lnTo>
                    <a:pt x="23" y="5"/>
                  </a:lnTo>
                  <a:lnTo>
                    <a:pt x="31" y="16"/>
                  </a:lnTo>
                  <a:lnTo>
                    <a:pt x="40" y="23"/>
                  </a:lnTo>
                  <a:lnTo>
                    <a:pt x="48" y="33"/>
                  </a:lnTo>
                  <a:lnTo>
                    <a:pt x="53" y="45"/>
                  </a:lnTo>
                  <a:lnTo>
                    <a:pt x="55" y="59"/>
                  </a:lnTo>
                  <a:lnTo>
                    <a:pt x="52" y="72"/>
                  </a:lnTo>
                  <a:lnTo>
                    <a:pt x="48" y="86"/>
                  </a:lnTo>
                  <a:lnTo>
                    <a:pt x="45" y="99"/>
                  </a:lnTo>
                  <a:lnTo>
                    <a:pt x="41" y="107"/>
                  </a:lnTo>
                  <a:lnTo>
                    <a:pt x="36" y="109"/>
                  </a:lnTo>
                  <a:lnTo>
                    <a:pt x="28" y="109"/>
                  </a:lnTo>
                  <a:lnTo>
                    <a:pt x="23" y="107"/>
                  </a:lnTo>
                  <a:lnTo>
                    <a:pt x="22" y="99"/>
                  </a:lnTo>
                  <a:lnTo>
                    <a:pt x="23" y="88"/>
                  </a:lnTo>
                  <a:lnTo>
                    <a:pt x="27" y="78"/>
                  </a:lnTo>
                  <a:lnTo>
                    <a:pt x="31" y="66"/>
                  </a:lnTo>
                  <a:lnTo>
                    <a:pt x="31" y="55"/>
                  </a:lnTo>
                  <a:lnTo>
                    <a:pt x="28" y="46"/>
                  </a:lnTo>
                  <a:lnTo>
                    <a:pt x="20" y="37"/>
                  </a:lnTo>
                  <a:lnTo>
                    <a:pt x="11" y="27"/>
                  </a:lnTo>
                  <a:lnTo>
                    <a:pt x="3" y="18"/>
                  </a:lnTo>
                  <a:lnTo>
                    <a:pt x="0" y="14"/>
                  </a:lnTo>
                  <a:lnTo>
                    <a:pt x="0" y="10"/>
                  </a:lnTo>
                  <a:lnTo>
                    <a:pt x="2" y="6"/>
                  </a:lnTo>
                  <a:lnTo>
                    <a:pt x="4" y="4"/>
                  </a:lnTo>
                  <a:lnTo>
                    <a:pt x="7" y="2"/>
                  </a:lnTo>
                  <a:lnTo>
                    <a:pt x="10" y="1"/>
                  </a:lnTo>
                  <a:lnTo>
                    <a:pt x="14" y="0"/>
                  </a:lnTo>
                  <a:close/>
                </a:path>
              </a:pathLst>
            </a:custGeom>
            <a:solidFill>
              <a:srgbClr val="FFFFFF"/>
            </a:solidFill>
            <a:ln w="0">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Oval 18">
              <a:extLst>
                <a:ext uri="{FF2B5EF4-FFF2-40B4-BE49-F238E27FC236}">
                  <a16:creationId xmlns:a16="http://schemas.microsoft.com/office/drawing/2014/main" id="{CFCB853D-116C-A9BB-4511-89220DA9482B}"/>
                </a:ext>
              </a:extLst>
            </p:cNvPr>
            <p:cNvSpPr/>
            <p:nvPr/>
          </p:nvSpPr>
          <p:spPr>
            <a:xfrm rot="18171136">
              <a:off x="4318210" y="5042595"/>
              <a:ext cx="850825" cy="1178407"/>
            </a:xfrm>
            <a:prstGeom prst="ellipse">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35B30577-157B-16A6-6C4D-A97323DDB119}"/>
                </a:ext>
              </a:extLst>
            </p:cNvPr>
            <p:cNvSpPr/>
            <p:nvPr/>
          </p:nvSpPr>
          <p:spPr>
            <a:xfrm rot="18171136">
              <a:off x="3681675" y="5718466"/>
              <a:ext cx="545429" cy="755428"/>
            </a:xfrm>
            <a:prstGeom prst="ellipse">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1828887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2DFAEB-463C-9F48-B3A1-B84176641AF1}"/>
              </a:ext>
            </a:extLst>
          </p:cNvPr>
          <p:cNvSpPr>
            <a:spLocks noGrp="1"/>
          </p:cNvSpPr>
          <p:nvPr>
            <p:ph type="title"/>
          </p:nvPr>
        </p:nvSpPr>
        <p:spPr/>
        <p:txBody>
          <a:bodyPr/>
          <a:lstStyle/>
          <a:p>
            <a:r>
              <a:rPr lang="en-US" dirty="0">
                <a:solidFill>
                  <a:schemeClr val="accent1">
                    <a:lumMod val="50000"/>
                  </a:schemeClr>
                </a:solidFill>
              </a:rPr>
              <a:t>Contents</a:t>
            </a:r>
          </a:p>
        </p:txBody>
      </p:sp>
      <p:sp>
        <p:nvSpPr>
          <p:cNvPr id="3" name="Text Placeholder 2">
            <a:extLst>
              <a:ext uri="{FF2B5EF4-FFF2-40B4-BE49-F238E27FC236}">
                <a16:creationId xmlns:a16="http://schemas.microsoft.com/office/drawing/2014/main" id="{D8E08D1A-DA72-FB4F-847A-A097B0F0F303}"/>
              </a:ext>
            </a:extLst>
          </p:cNvPr>
          <p:cNvSpPr>
            <a:spLocks noGrp="1"/>
          </p:cNvSpPr>
          <p:nvPr>
            <p:ph type="body" sz="quarter" idx="13"/>
          </p:nvPr>
        </p:nvSpPr>
        <p:spPr/>
        <p:txBody>
          <a:bodyPr>
            <a:normAutofit/>
          </a:bodyPr>
          <a:lstStyle/>
          <a:p>
            <a:r>
              <a:rPr lang="en-US" dirty="0"/>
              <a:t>1</a:t>
            </a:r>
          </a:p>
        </p:txBody>
      </p:sp>
      <p:sp>
        <p:nvSpPr>
          <p:cNvPr id="4" name="Text Placeholder 3">
            <a:extLst>
              <a:ext uri="{FF2B5EF4-FFF2-40B4-BE49-F238E27FC236}">
                <a16:creationId xmlns:a16="http://schemas.microsoft.com/office/drawing/2014/main" id="{1905AE26-0EB1-7DEB-5F98-16600137687D}"/>
              </a:ext>
            </a:extLst>
          </p:cNvPr>
          <p:cNvSpPr>
            <a:spLocks noGrp="1"/>
          </p:cNvSpPr>
          <p:nvPr>
            <p:ph type="body" sz="quarter" idx="14"/>
          </p:nvPr>
        </p:nvSpPr>
        <p:spPr/>
        <p:txBody>
          <a:bodyPr/>
          <a:lstStyle/>
          <a:p>
            <a:r>
              <a:rPr lang="en-GB" dirty="0"/>
              <a:t>Population Overview</a:t>
            </a:r>
          </a:p>
        </p:txBody>
      </p:sp>
      <p:sp>
        <p:nvSpPr>
          <p:cNvPr id="5" name="Text Placeholder 4">
            <a:extLst>
              <a:ext uri="{FF2B5EF4-FFF2-40B4-BE49-F238E27FC236}">
                <a16:creationId xmlns:a16="http://schemas.microsoft.com/office/drawing/2014/main" id="{209440D0-3C02-9715-3607-AB81C7E3684C}"/>
              </a:ext>
            </a:extLst>
          </p:cNvPr>
          <p:cNvSpPr>
            <a:spLocks noGrp="1"/>
          </p:cNvSpPr>
          <p:nvPr>
            <p:ph type="body" sz="quarter" idx="15"/>
          </p:nvPr>
        </p:nvSpPr>
        <p:spPr/>
        <p:txBody>
          <a:bodyPr/>
          <a:lstStyle/>
          <a:p>
            <a:r>
              <a:rPr lang="en-GB" dirty="0"/>
              <a:t>6</a:t>
            </a:r>
          </a:p>
        </p:txBody>
      </p:sp>
      <p:sp>
        <p:nvSpPr>
          <p:cNvPr id="6" name="Text Placeholder 5">
            <a:extLst>
              <a:ext uri="{FF2B5EF4-FFF2-40B4-BE49-F238E27FC236}">
                <a16:creationId xmlns:a16="http://schemas.microsoft.com/office/drawing/2014/main" id="{BEC33AC0-C4EE-BF00-B44C-A405EB23B4AC}"/>
              </a:ext>
            </a:extLst>
          </p:cNvPr>
          <p:cNvSpPr>
            <a:spLocks noGrp="1"/>
          </p:cNvSpPr>
          <p:nvPr>
            <p:ph type="body" sz="quarter" idx="16"/>
          </p:nvPr>
        </p:nvSpPr>
        <p:spPr/>
        <p:txBody>
          <a:bodyPr/>
          <a:lstStyle/>
          <a:p>
            <a:r>
              <a:rPr lang="en-GB" dirty="0"/>
              <a:t>A&amp;E attendances, emergence admissions &amp; preventable admissions</a:t>
            </a:r>
          </a:p>
        </p:txBody>
      </p:sp>
      <p:sp>
        <p:nvSpPr>
          <p:cNvPr id="7" name="Text Placeholder 6">
            <a:extLst>
              <a:ext uri="{FF2B5EF4-FFF2-40B4-BE49-F238E27FC236}">
                <a16:creationId xmlns:a16="http://schemas.microsoft.com/office/drawing/2014/main" id="{96423E8D-06A5-1789-436B-24A5859DE4F1}"/>
              </a:ext>
            </a:extLst>
          </p:cNvPr>
          <p:cNvSpPr>
            <a:spLocks noGrp="1"/>
          </p:cNvSpPr>
          <p:nvPr>
            <p:ph type="body" sz="quarter" idx="17"/>
          </p:nvPr>
        </p:nvSpPr>
        <p:spPr/>
        <p:txBody>
          <a:bodyPr/>
          <a:lstStyle/>
          <a:p>
            <a:r>
              <a:rPr lang="en-GB" dirty="0"/>
              <a:t>2</a:t>
            </a:r>
          </a:p>
        </p:txBody>
      </p:sp>
      <p:sp>
        <p:nvSpPr>
          <p:cNvPr id="8" name="Text Placeholder 7">
            <a:extLst>
              <a:ext uri="{FF2B5EF4-FFF2-40B4-BE49-F238E27FC236}">
                <a16:creationId xmlns:a16="http://schemas.microsoft.com/office/drawing/2014/main" id="{756C7BC0-7001-509E-114B-D11DD2B6167D}"/>
              </a:ext>
            </a:extLst>
          </p:cNvPr>
          <p:cNvSpPr>
            <a:spLocks noGrp="1"/>
          </p:cNvSpPr>
          <p:nvPr>
            <p:ph type="body" sz="quarter" idx="18"/>
          </p:nvPr>
        </p:nvSpPr>
        <p:spPr/>
        <p:txBody>
          <a:bodyPr/>
          <a:lstStyle/>
          <a:p>
            <a:r>
              <a:rPr lang="en-GB" dirty="0"/>
              <a:t>Pregnancy and Birth</a:t>
            </a:r>
          </a:p>
        </p:txBody>
      </p:sp>
      <p:sp>
        <p:nvSpPr>
          <p:cNvPr id="9" name="Text Placeholder 8">
            <a:extLst>
              <a:ext uri="{FF2B5EF4-FFF2-40B4-BE49-F238E27FC236}">
                <a16:creationId xmlns:a16="http://schemas.microsoft.com/office/drawing/2014/main" id="{AE12DBA3-C983-FF94-7DCE-24F8B65B2400}"/>
              </a:ext>
            </a:extLst>
          </p:cNvPr>
          <p:cNvSpPr>
            <a:spLocks noGrp="1"/>
          </p:cNvSpPr>
          <p:nvPr>
            <p:ph type="body" sz="quarter" idx="19"/>
          </p:nvPr>
        </p:nvSpPr>
        <p:spPr/>
        <p:txBody>
          <a:bodyPr/>
          <a:lstStyle/>
          <a:p>
            <a:r>
              <a:rPr lang="en-GB" dirty="0"/>
              <a:t>7</a:t>
            </a:r>
          </a:p>
        </p:txBody>
      </p:sp>
      <p:sp>
        <p:nvSpPr>
          <p:cNvPr id="10" name="Text Placeholder 9">
            <a:extLst>
              <a:ext uri="{FF2B5EF4-FFF2-40B4-BE49-F238E27FC236}">
                <a16:creationId xmlns:a16="http://schemas.microsoft.com/office/drawing/2014/main" id="{9F043A62-DC15-39BA-DD2B-44DB0898F849}"/>
              </a:ext>
            </a:extLst>
          </p:cNvPr>
          <p:cNvSpPr>
            <a:spLocks noGrp="1"/>
          </p:cNvSpPr>
          <p:nvPr>
            <p:ph type="body" sz="quarter" idx="20"/>
          </p:nvPr>
        </p:nvSpPr>
        <p:spPr/>
        <p:txBody>
          <a:bodyPr/>
          <a:lstStyle/>
          <a:p>
            <a:r>
              <a:rPr lang="en-GB" dirty="0"/>
              <a:t>SEND</a:t>
            </a:r>
          </a:p>
        </p:txBody>
      </p:sp>
      <p:sp>
        <p:nvSpPr>
          <p:cNvPr id="11" name="Text Placeholder 10">
            <a:extLst>
              <a:ext uri="{FF2B5EF4-FFF2-40B4-BE49-F238E27FC236}">
                <a16:creationId xmlns:a16="http://schemas.microsoft.com/office/drawing/2014/main" id="{897C8D11-B9EC-F66B-D266-A21D0037C331}"/>
              </a:ext>
            </a:extLst>
          </p:cNvPr>
          <p:cNvSpPr>
            <a:spLocks noGrp="1"/>
          </p:cNvSpPr>
          <p:nvPr>
            <p:ph type="body" sz="quarter" idx="21"/>
          </p:nvPr>
        </p:nvSpPr>
        <p:spPr/>
        <p:txBody>
          <a:bodyPr/>
          <a:lstStyle/>
          <a:p>
            <a:r>
              <a:rPr lang="en-GB" dirty="0"/>
              <a:t>3</a:t>
            </a:r>
          </a:p>
        </p:txBody>
      </p:sp>
      <p:sp>
        <p:nvSpPr>
          <p:cNvPr id="12" name="Text Placeholder 11">
            <a:extLst>
              <a:ext uri="{FF2B5EF4-FFF2-40B4-BE49-F238E27FC236}">
                <a16:creationId xmlns:a16="http://schemas.microsoft.com/office/drawing/2014/main" id="{232CFC1D-F10E-3E0B-605E-FED0E368F815}"/>
              </a:ext>
            </a:extLst>
          </p:cNvPr>
          <p:cNvSpPr>
            <a:spLocks noGrp="1"/>
          </p:cNvSpPr>
          <p:nvPr>
            <p:ph type="body" sz="quarter" idx="22"/>
          </p:nvPr>
        </p:nvSpPr>
        <p:spPr/>
        <p:txBody>
          <a:bodyPr/>
          <a:lstStyle/>
          <a:p>
            <a:r>
              <a:rPr lang="en-GB" dirty="0"/>
              <a:t>Vaccination coverage</a:t>
            </a:r>
          </a:p>
        </p:txBody>
      </p:sp>
      <p:sp>
        <p:nvSpPr>
          <p:cNvPr id="15" name="Text Placeholder 14">
            <a:extLst>
              <a:ext uri="{FF2B5EF4-FFF2-40B4-BE49-F238E27FC236}">
                <a16:creationId xmlns:a16="http://schemas.microsoft.com/office/drawing/2014/main" id="{27B6A763-919E-4D5B-7C95-938787CCF58A}"/>
              </a:ext>
            </a:extLst>
          </p:cNvPr>
          <p:cNvSpPr>
            <a:spLocks noGrp="1"/>
          </p:cNvSpPr>
          <p:nvPr>
            <p:ph type="body" sz="quarter" idx="25"/>
          </p:nvPr>
        </p:nvSpPr>
        <p:spPr/>
        <p:txBody>
          <a:bodyPr/>
          <a:lstStyle/>
          <a:p>
            <a:r>
              <a:rPr lang="en-GB" dirty="0"/>
              <a:t>4</a:t>
            </a:r>
          </a:p>
        </p:txBody>
      </p:sp>
      <p:sp>
        <p:nvSpPr>
          <p:cNvPr id="16" name="Text Placeholder 15">
            <a:extLst>
              <a:ext uri="{FF2B5EF4-FFF2-40B4-BE49-F238E27FC236}">
                <a16:creationId xmlns:a16="http://schemas.microsoft.com/office/drawing/2014/main" id="{B66ECE82-2838-D3F2-683F-2ED23F4CC794}"/>
              </a:ext>
            </a:extLst>
          </p:cNvPr>
          <p:cNvSpPr>
            <a:spLocks noGrp="1"/>
          </p:cNvSpPr>
          <p:nvPr>
            <p:ph type="body" sz="quarter" idx="26"/>
          </p:nvPr>
        </p:nvSpPr>
        <p:spPr/>
        <p:txBody>
          <a:bodyPr/>
          <a:lstStyle/>
          <a:p>
            <a:r>
              <a:rPr lang="en-GB" dirty="0"/>
              <a:t>Early years</a:t>
            </a:r>
          </a:p>
        </p:txBody>
      </p:sp>
      <p:sp>
        <p:nvSpPr>
          <p:cNvPr id="19" name="Text Placeholder 18">
            <a:extLst>
              <a:ext uri="{FF2B5EF4-FFF2-40B4-BE49-F238E27FC236}">
                <a16:creationId xmlns:a16="http://schemas.microsoft.com/office/drawing/2014/main" id="{85AE9957-ECEB-3A0D-0B28-4DD62247E59F}"/>
              </a:ext>
            </a:extLst>
          </p:cNvPr>
          <p:cNvSpPr>
            <a:spLocks noGrp="1"/>
          </p:cNvSpPr>
          <p:nvPr>
            <p:ph type="body" sz="quarter" idx="29"/>
          </p:nvPr>
        </p:nvSpPr>
        <p:spPr/>
        <p:txBody>
          <a:bodyPr/>
          <a:lstStyle/>
          <a:p>
            <a:r>
              <a:rPr lang="en-GB" dirty="0"/>
              <a:t>5</a:t>
            </a:r>
          </a:p>
        </p:txBody>
      </p:sp>
      <p:sp>
        <p:nvSpPr>
          <p:cNvPr id="20" name="Text Placeholder 19">
            <a:extLst>
              <a:ext uri="{FF2B5EF4-FFF2-40B4-BE49-F238E27FC236}">
                <a16:creationId xmlns:a16="http://schemas.microsoft.com/office/drawing/2014/main" id="{86F80939-7D30-342C-8369-7C21695BA3D5}"/>
              </a:ext>
            </a:extLst>
          </p:cNvPr>
          <p:cNvSpPr>
            <a:spLocks noGrp="1"/>
          </p:cNvSpPr>
          <p:nvPr>
            <p:ph type="body" sz="quarter" idx="30"/>
          </p:nvPr>
        </p:nvSpPr>
        <p:spPr/>
        <p:txBody>
          <a:bodyPr/>
          <a:lstStyle/>
          <a:p>
            <a:r>
              <a:rPr lang="en-GB" dirty="0"/>
              <a:t>NCMP obesity prevalence &amp; oral health</a:t>
            </a:r>
          </a:p>
        </p:txBody>
      </p:sp>
      <p:sp>
        <p:nvSpPr>
          <p:cNvPr id="13" name="Text Placeholder 8">
            <a:extLst>
              <a:ext uri="{FF2B5EF4-FFF2-40B4-BE49-F238E27FC236}">
                <a16:creationId xmlns:a16="http://schemas.microsoft.com/office/drawing/2014/main" id="{28EC8DF2-0A37-B122-4FFD-1B064EA55B93}"/>
              </a:ext>
            </a:extLst>
          </p:cNvPr>
          <p:cNvSpPr txBox="1">
            <a:spLocks/>
          </p:cNvSpPr>
          <p:nvPr/>
        </p:nvSpPr>
        <p:spPr>
          <a:xfrm>
            <a:off x="6284889" y="3511518"/>
            <a:ext cx="584200" cy="584200"/>
          </a:xfrm>
          <a:prstGeom prst="ellipse">
            <a:avLst/>
          </a:prstGeom>
          <a:solidFill>
            <a:schemeClr val="accent1"/>
          </a:solidFill>
        </p:spPr>
        <p:txBody>
          <a:bodyPr vert="horz" lIns="0" tIns="0" rIns="0" bIns="0" rtlCol="0" anchor="ctr" anchorCtr="1">
            <a:normAutofit/>
          </a:bodyPr>
          <a:lstStyle>
            <a:lvl1pPr marL="0" indent="0" algn="ctr" defTabSz="914400" rtl="0" eaLnBrk="1" latinLnBrk="0" hangingPunct="1">
              <a:spcBef>
                <a:spcPct val="20000"/>
              </a:spcBef>
              <a:buClr>
                <a:srgbClr val="106FB8"/>
              </a:buClr>
              <a:buFont typeface="Arial" panose="020B0604020202020204" pitchFamily="34" charset="0"/>
              <a:buNone/>
              <a:defRPr sz="1800" b="1" kern="1200">
                <a:solidFill>
                  <a:schemeClr val="bg1"/>
                </a:solidFill>
                <a:latin typeface="+mn-lt"/>
                <a:ea typeface="+mn-ea"/>
                <a:cs typeface="+mn-cs"/>
              </a:defRPr>
            </a:lvl1pPr>
            <a:lvl2pPr marL="457200" indent="0" algn="l" defTabSz="914400" rtl="0" eaLnBrk="1" latinLnBrk="0" hangingPunct="1">
              <a:spcBef>
                <a:spcPct val="20000"/>
              </a:spcBef>
              <a:buClr>
                <a:srgbClr val="106FB8"/>
              </a:buClr>
              <a:buFont typeface="Arial" panose="020B0604020202020204" pitchFamily="34" charset="0"/>
              <a:buNone/>
              <a:defRPr sz="2200" kern="1200">
                <a:solidFill>
                  <a:schemeClr val="tx1">
                    <a:lumMod val="95000"/>
                    <a:lumOff val="5000"/>
                  </a:schemeClr>
                </a:solidFill>
                <a:latin typeface="+mn-lt"/>
                <a:ea typeface="+mn-ea"/>
                <a:cs typeface="+mn-cs"/>
              </a:defRPr>
            </a:lvl2pPr>
            <a:lvl3pPr marL="914400" indent="0" algn="l" defTabSz="914400" rtl="0" eaLnBrk="1" latinLnBrk="0" hangingPunct="1">
              <a:spcBef>
                <a:spcPct val="20000"/>
              </a:spcBef>
              <a:buClr>
                <a:srgbClr val="106FB8"/>
              </a:buClr>
              <a:buFont typeface="Arial" panose="020B0604020202020204" pitchFamily="34" charset="0"/>
              <a:buNone/>
              <a:defRPr sz="2000" kern="1200">
                <a:solidFill>
                  <a:schemeClr val="tx1">
                    <a:lumMod val="95000"/>
                    <a:lumOff val="5000"/>
                  </a:schemeClr>
                </a:solidFill>
                <a:latin typeface="+mn-lt"/>
                <a:ea typeface="+mn-ea"/>
                <a:cs typeface="+mn-cs"/>
              </a:defRPr>
            </a:lvl3pPr>
            <a:lvl4pPr marL="1371600" indent="0" algn="l" defTabSz="914400" rtl="0" eaLnBrk="1" latinLnBrk="0" hangingPunct="1">
              <a:spcBef>
                <a:spcPct val="20000"/>
              </a:spcBef>
              <a:buClr>
                <a:srgbClr val="106FB8"/>
              </a:buClr>
              <a:buFont typeface="Arial" panose="020B0604020202020204" pitchFamily="34" charset="0"/>
              <a:buNone/>
              <a:defRPr sz="1800" kern="1200">
                <a:solidFill>
                  <a:schemeClr val="tx1">
                    <a:lumMod val="95000"/>
                    <a:lumOff val="5000"/>
                  </a:schemeClr>
                </a:solidFill>
                <a:latin typeface="+mn-lt"/>
                <a:ea typeface="+mn-ea"/>
                <a:cs typeface="+mn-cs"/>
              </a:defRPr>
            </a:lvl4pPr>
            <a:lvl5pPr marL="1828800" indent="0" algn="l" defTabSz="914400" rtl="0" eaLnBrk="1" latinLnBrk="0" hangingPunct="1">
              <a:spcBef>
                <a:spcPct val="20000"/>
              </a:spcBef>
              <a:buClr>
                <a:srgbClr val="106FB8"/>
              </a:buClr>
              <a:buFont typeface="Arial" panose="020B0604020202020204" pitchFamily="34" charset="0"/>
              <a:buNone/>
              <a:defRPr sz="1600" kern="1200">
                <a:solidFill>
                  <a:schemeClr val="tx1">
                    <a:lumMod val="95000"/>
                    <a:lumOff val="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GB" dirty="0"/>
              <a:t>8</a:t>
            </a:r>
          </a:p>
        </p:txBody>
      </p:sp>
      <p:sp>
        <p:nvSpPr>
          <p:cNvPr id="14" name="Text Placeholder 9">
            <a:extLst>
              <a:ext uri="{FF2B5EF4-FFF2-40B4-BE49-F238E27FC236}">
                <a16:creationId xmlns:a16="http://schemas.microsoft.com/office/drawing/2014/main" id="{22541A67-A6C2-C67F-99FE-36C5DB0E5B25}"/>
              </a:ext>
            </a:extLst>
          </p:cNvPr>
          <p:cNvSpPr txBox="1">
            <a:spLocks/>
          </p:cNvSpPr>
          <p:nvPr/>
        </p:nvSpPr>
        <p:spPr>
          <a:xfrm>
            <a:off x="7054826" y="3511518"/>
            <a:ext cx="4621505" cy="584200"/>
          </a:xfrm>
          <a:prstGeom prst="rect">
            <a:avLst/>
          </a:prstGeom>
        </p:spPr>
        <p:txBody>
          <a:bodyPr vert="horz" lIns="91440" tIns="45720" rIns="91440" bIns="45720" rtlCol="0" anchor="ctr" anchorCtr="0">
            <a:noAutofit/>
          </a:bodyPr>
          <a:lstStyle>
            <a:lvl1pPr marL="0" indent="0" algn="l" defTabSz="914400" rtl="0" eaLnBrk="1" latinLnBrk="0" hangingPunct="1">
              <a:spcBef>
                <a:spcPct val="20000"/>
              </a:spcBef>
              <a:buClr>
                <a:srgbClr val="106FB8"/>
              </a:buClr>
              <a:buFont typeface="Arial" panose="020B0604020202020204" pitchFamily="34" charset="0"/>
              <a:buNone/>
              <a:defRPr sz="1800" kern="1200">
                <a:solidFill>
                  <a:schemeClr val="tx1">
                    <a:lumMod val="95000"/>
                    <a:lumOff val="5000"/>
                  </a:schemeClr>
                </a:solidFill>
                <a:latin typeface="+mn-lt"/>
                <a:ea typeface="+mn-ea"/>
                <a:cs typeface="+mn-cs"/>
              </a:defRPr>
            </a:lvl1pPr>
            <a:lvl2pPr marL="457200" indent="0" algn="l" defTabSz="914400" rtl="0" eaLnBrk="1" latinLnBrk="0" hangingPunct="1">
              <a:spcBef>
                <a:spcPct val="20000"/>
              </a:spcBef>
              <a:buClr>
                <a:srgbClr val="106FB8"/>
              </a:buClr>
              <a:buFont typeface="Arial" panose="020B0604020202020204" pitchFamily="34" charset="0"/>
              <a:buNone/>
              <a:defRPr sz="1800" kern="1200">
                <a:solidFill>
                  <a:schemeClr val="tx1">
                    <a:lumMod val="95000"/>
                    <a:lumOff val="5000"/>
                  </a:schemeClr>
                </a:solidFill>
                <a:latin typeface="+mn-lt"/>
                <a:ea typeface="+mn-ea"/>
                <a:cs typeface="+mn-cs"/>
              </a:defRPr>
            </a:lvl2pPr>
            <a:lvl3pPr marL="914400" indent="0" algn="l" defTabSz="914400" rtl="0" eaLnBrk="1" latinLnBrk="0" hangingPunct="1">
              <a:spcBef>
                <a:spcPct val="20000"/>
              </a:spcBef>
              <a:buClr>
                <a:srgbClr val="106FB8"/>
              </a:buClr>
              <a:buFont typeface="Arial" panose="020B0604020202020204" pitchFamily="34" charset="0"/>
              <a:buNone/>
              <a:defRPr sz="1800" kern="1200">
                <a:solidFill>
                  <a:schemeClr val="tx1">
                    <a:lumMod val="95000"/>
                    <a:lumOff val="5000"/>
                  </a:schemeClr>
                </a:solidFill>
                <a:latin typeface="+mn-lt"/>
                <a:ea typeface="+mn-ea"/>
                <a:cs typeface="+mn-cs"/>
              </a:defRPr>
            </a:lvl3pPr>
            <a:lvl4pPr marL="1371600" indent="0" algn="l" defTabSz="914400" rtl="0" eaLnBrk="1" latinLnBrk="0" hangingPunct="1">
              <a:spcBef>
                <a:spcPct val="20000"/>
              </a:spcBef>
              <a:buClr>
                <a:srgbClr val="106FB8"/>
              </a:buClr>
              <a:buFont typeface="Arial" panose="020B0604020202020204" pitchFamily="34" charset="0"/>
              <a:buNone/>
              <a:defRPr sz="1800" kern="1200">
                <a:solidFill>
                  <a:schemeClr val="tx1">
                    <a:lumMod val="95000"/>
                    <a:lumOff val="5000"/>
                  </a:schemeClr>
                </a:solidFill>
                <a:latin typeface="+mn-lt"/>
                <a:ea typeface="+mn-ea"/>
                <a:cs typeface="+mn-cs"/>
              </a:defRPr>
            </a:lvl4pPr>
            <a:lvl5pPr marL="1828800" indent="0" algn="l" defTabSz="914400" rtl="0" eaLnBrk="1" latinLnBrk="0" hangingPunct="1">
              <a:spcBef>
                <a:spcPct val="20000"/>
              </a:spcBef>
              <a:buClr>
                <a:srgbClr val="106FB8"/>
              </a:buClr>
              <a:buFont typeface="Arial" panose="020B0604020202020204" pitchFamily="34" charset="0"/>
              <a:buNone/>
              <a:defRPr sz="1800" kern="1200">
                <a:solidFill>
                  <a:schemeClr val="tx1">
                    <a:lumMod val="95000"/>
                    <a:lumOff val="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GB" dirty="0"/>
              <a:t>Mental health &amp; wellbeing</a:t>
            </a:r>
          </a:p>
        </p:txBody>
      </p:sp>
      <p:sp>
        <p:nvSpPr>
          <p:cNvPr id="17" name="Text Placeholder 8">
            <a:extLst>
              <a:ext uri="{FF2B5EF4-FFF2-40B4-BE49-F238E27FC236}">
                <a16:creationId xmlns:a16="http://schemas.microsoft.com/office/drawing/2014/main" id="{335EC657-4F7F-B24E-4AD4-87AB42E69457}"/>
              </a:ext>
            </a:extLst>
          </p:cNvPr>
          <p:cNvSpPr txBox="1">
            <a:spLocks/>
          </p:cNvSpPr>
          <p:nvPr/>
        </p:nvSpPr>
        <p:spPr>
          <a:xfrm>
            <a:off x="6286168" y="4395402"/>
            <a:ext cx="584200" cy="584200"/>
          </a:xfrm>
          <a:prstGeom prst="ellipse">
            <a:avLst/>
          </a:prstGeom>
          <a:solidFill>
            <a:schemeClr val="accent1"/>
          </a:solidFill>
        </p:spPr>
        <p:txBody>
          <a:bodyPr vert="horz" lIns="0" tIns="0" rIns="0" bIns="0" rtlCol="0" anchor="ctr" anchorCtr="1">
            <a:normAutofit/>
          </a:bodyPr>
          <a:lstStyle>
            <a:lvl1pPr marL="0" indent="0" algn="ctr" defTabSz="914400" rtl="0" eaLnBrk="1" latinLnBrk="0" hangingPunct="1">
              <a:spcBef>
                <a:spcPct val="20000"/>
              </a:spcBef>
              <a:buClr>
                <a:srgbClr val="106FB8"/>
              </a:buClr>
              <a:buFont typeface="Arial" panose="020B0604020202020204" pitchFamily="34" charset="0"/>
              <a:buNone/>
              <a:defRPr sz="1800" b="1" kern="1200">
                <a:solidFill>
                  <a:schemeClr val="bg1"/>
                </a:solidFill>
                <a:latin typeface="+mn-lt"/>
                <a:ea typeface="+mn-ea"/>
                <a:cs typeface="+mn-cs"/>
              </a:defRPr>
            </a:lvl1pPr>
            <a:lvl2pPr marL="457200" indent="0" algn="l" defTabSz="914400" rtl="0" eaLnBrk="1" latinLnBrk="0" hangingPunct="1">
              <a:spcBef>
                <a:spcPct val="20000"/>
              </a:spcBef>
              <a:buClr>
                <a:srgbClr val="106FB8"/>
              </a:buClr>
              <a:buFont typeface="Arial" panose="020B0604020202020204" pitchFamily="34" charset="0"/>
              <a:buNone/>
              <a:defRPr sz="2200" kern="1200">
                <a:solidFill>
                  <a:schemeClr val="tx1">
                    <a:lumMod val="95000"/>
                    <a:lumOff val="5000"/>
                  </a:schemeClr>
                </a:solidFill>
                <a:latin typeface="+mn-lt"/>
                <a:ea typeface="+mn-ea"/>
                <a:cs typeface="+mn-cs"/>
              </a:defRPr>
            </a:lvl2pPr>
            <a:lvl3pPr marL="914400" indent="0" algn="l" defTabSz="914400" rtl="0" eaLnBrk="1" latinLnBrk="0" hangingPunct="1">
              <a:spcBef>
                <a:spcPct val="20000"/>
              </a:spcBef>
              <a:buClr>
                <a:srgbClr val="106FB8"/>
              </a:buClr>
              <a:buFont typeface="Arial" panose="020B0604020202020204" pitchFamily="34" charset="0"/>
              <a:buNone/>
              <a:defRPr sz="2000" kern="1200">
                <a:solidFill>
                  <a:schemeClr val="tx1">
                    <a:lumMod val="95000"/>
                    <a:lumOff val="5000"/>
                  </a:schemeClr>
                </a:solidFill>
                <a:latin typeface="+mn-lt"/>
                <a:ea typeface="+mn-ea"/>
                <a:cs typeface="+mn-cs"/>
              </a:defRPr>
            </a:lvl3pPr>
            <a:lvl4pPr marL="1371600" indent="0" algn="l" defTabSz="914400" rtl="0" eaLnBrk="1" latinLnBrk="0" hangingPunct="1">
              <a:spcBef>
                <a:spcPct val="20000"/>
              </a:spcBef>
              <a:buClr>
                <a:srgbClr val="106FB8"/>
              </a:buClr>
              <a:buFont typeface="Arial" panose="020B0604020202020204" pitchFamily="34" charset="0"/>
              <a:buNone/>
              <a:defRPr sz="1800" kern="1200">
                <a:solidFill>
                  <a:schemeClr val="tx1">
                    <a:lumMod val="95000"/>
                    <a:lumOff val="5000"/>
                  </a:schemeClr>
                </a:solidFill>
                <a:latin typeface="+mn-lt"/>
                <a:ea typeface="+mn-ea"/>
                <a:cs typeface="+mn-cs"/>
              </a:defRPr>
            </a:lvl4pPr>
            <a:lvl5pPr marL="1828800" indent="0" algn="l" defTabSz="914400" rtl="0" eaLnBrk="1" latinLnBrk="0" hangingPunct="1">
              <a:spcBef>
                <a:spcPct val="20000"/>
              </a:spcBef>
              <a:buClr>
                <a:srgbClr val="106FB8"/>
              </a:buClr>
              <a:buFont typeface="Arial" panose="020B0604020202020204" pitchFamily="34" charset="0"/>
              <a:buNone/>
              <a:defRPr sz="1600" kern="1200">
                <a:solidFill>
                  <a:schemeClr val="tx1">
                    <a:lumMod val="95000"/>
                    <a:lumOff val="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GB" dirty="0"/>
              <a:t>9</a:t>
            </a:r>
          </a:p>
        </p:txBody>
      </p:sp>
      <p:sp>
        <p:nvSpPr>
          <p:cNvPr id="18" name="Text Placeholder 9">
            <a:extLst>
              <a:ext uri="{FF2B5EF4-FFF2-40B4-BE49-F238E27FC236}">
                <a16:creationId xmlns:a16="http://schemas.microsoft.com/office/drawing/2014/main" id="{95715FDC-4842-C52A-F1FF-4835594DDF48}"/>
              </a:ext>
            </a:extLst>
          </p:cNvPr>
          <p:cNvSpPr txBox="1">
            <a:spLocks/>
          </p:cNvSpPr>
          <p:nvPr/>
        </p:nvSpPr>
        <p:spPr>
          <a:xfrm>
            <a:off x="7054826" y="4360047"/>
            <a:ext cx="4621505" cy="584200"/>
          </a:xfrm>
          <a:prstGeom prst="rect">
            <a:avLst/>
          </a:prstGeom>
        </p:spPr>
        <p:txBody>
          <a:bodyPr vert="horz" lIns="91440" tIns="45720" rIns="91440" bIns="45720" rtlCol="0" anchor="ctr" anchorCtr="0">
            <a:noAutofit/>
          </a:bodyPr>
          <a:lstStyle>
            <a:lvl1pPr marL="0" indent="0" algn="l" defTabSz="914400" rtl="0" eaLnBrk="1" latinLnBrk="0" hangingPunct="1">
              <a:spcBef>
                <a:spcPct val="20000"/>
              </a:spcBef>
              <a:buClr>
                <a:srgbClr val="106FB8"/>
              </a:buClr>
              <a:buFont typeface="Arial" panose="020B0604020202020204" pitchFamily="34" charset="0"/>
              <a:buNone/>
              <a:defRPr sz="1800" kern="1200">
                <a:solidFill>
                  <a:schemeClr val="tx1">
                    <a:lumMod val="95000"/>
                    <a:lumOff val="5000"/>
                  </a:schemeClr>
                </a:solidFill>
                <a:latin typeface="+mn-lt"/>
                <a:ea typeface="+mn-ea"/>
                <a:cs typeface="+mn-cs"/>
              </a:defRPr>
            </a:lvl1pPr>
            <a:lvl2pPr marL="457200" indent="0" algn="l" defTabSz="914400" rtl="0" eaLnBrk="1" latinLnBrk="0" hangingPunct="1">
              <a:spcBef>
                <a:spcPct val="20000"/>
              </a:spcBef>
              <a:buClr>
                <a:srgbClr val="106FB8"/>
              </a:buClr>
              <a:buFont typeface="Arial" panose="020B0604020202020204" pitchFamily="34" charset="0"/>
              <a:buNone/>
              <a:defRPr sz="1800" kern="1200">
                <a:solidFill>
                  <a:schemeClr val="tx1">
                    <a:lumMod val="95000"/>
                    <a:lumOff val="5000"/>
                  </a:schemeClr>
                </a:solidFill>
                <a:latin typeface="+mn-lt"/>
                <a:ea typeface="+mn-ea"/>
                <a:cs typeface="+mn-cs"/>
              </a:defRPr>
            </a:lvl2pPr>
            <a:lvl3pPr marL="914400" indent="0" algn="l" defTabSz="914400" rtl="0" eaLnBrk="1" latinLnBrk="0" hangingPunct="1">
              <a:spcBef>
                <a:spcPct val="20000"/>
              </a:spcBef>
              <a:buClr>
                <a:srgbClr val="106FB8"/>
              </a:buClr>
              <a:buFont typeface="Arial" panose="020B0604020202020204" pitchFamily="34" charset="0"/>
              <a:buNone/>
              <a:defRPr sz="1800" kern="1200">
                <a:solidFill>
                  <a:schemeClr val="tx1">
                    <a:lumMod val="95000"/>
                    <a:lumOff val="5000"/>
                  </a:schemeClr>
                </a:solidFill>
                <a:latin typeface="+mn-lt"/>
                <a:ea typeface="+mn-ea"/>
                <a:cs typeface="+mn-cs"/>
              </a:defRPr>
            </a:lvl3pPr>
            <a:lvl4pPr marL="1371600" indent="0" algn="l" defTabSz="914400" rtl="0" eaLnBrk="1" latinLnBrk="0" hangingPunct="1">
              <a:spcBef>
                <a:spcPct val="20000"/>
              </a:spcBef>
              <a:buClr>
                <a:srgbClr val="106FB8"/>
              </a:buClr>
              <a:buFont typeface="Arial" panose="020B0604020202020204" pitchFamily="34" charset="0"/>
              <a:buNone/>
              <a:defRPr sz="1800" kern="1200">
                <a:solidFill>
                  <a:schemeClr val="tx1">
                    <a:lumMod val="95000"/>
                    <a:lumOff val="5000"/>
                  </a:schemeClr>
                </a:solidFill>
                <a:latin typeface="+mn-lt"/>
                <a:ea typeface="+mn-ea"/>
                <a:cs typeface="+mn-cs"/>
              </a:defRPr>
            </a:lvl4pPr>
            <a:lvl5pPr marL="1828800" indent="0" algn="l" defTabSz="914400" rtl="0" eaLnBrk="1" latinLnBrk="0" hangingPunct="1">
              <a:spcBef>
                <a:spcPct val="20000"/>
              </a:spcBef>
              <a:buClr>
                <a:srgbClr val="106FB8"/>
              </a:buClr>
              <a:buFont typeface="Arial" panose="020B0604020202020204" pitchFamily="34" charset="0"/>
              <a:buNone/>
              <a:defRPr sz="1800" kern="1200">
                <a:solidFill>
                  <a:schemeClr val="tx1">
                    <a:lumMod val="95000"/>
                    <a:lumOff val="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GB" dirty="0"/>
              <a:t>NEET</a:t>
            </a:r>
          </a:p>
        </p:txBody>
      </p:sp>
      <p:sp>
        <p:nvSpPr>
          <p:cNvPr id="21" name="Text Placeholder 8">
            <a:extLst>
              <a:ext uri="{FF2B5EF4-FFF2-40B4-BE49-F238E27FC236}">
                <a16:creationId xmlns:a16="http://schemas.microsoft.com/office/drawing/2014/main" id="{77C3736F-B1A2-D5C6-5824-55853AECBCEB}"/>
              </a:ext>
            </a:extLst>
          </p:cNvPr>
          <p:cNvSpPr txBox="1">
            <a:spLocks/>
          </p:cNvSpPr>
          <p:nvPr/>
        </p:nvSpPr>
        <p:spPr>
          <a:xfrm>
            <a:off x="6286272" y="5137909"/>
            <a:ext cx="584200" cy="584200"/>
          </a:xfrm>
          <a:prstGeom prst="ellipse">
            <a:avLst/>
          </a:prstGeom>
          <a:solidFill>
            <a:schemeClr val="accent1"/>
          </a:solidFill>
        </p:spPr>
        <p:txBody>
          <a:bodyPr vert="horz" lIns="0" tIns="0" rIns="0" bIns="0" rtlCol="0" anchor="ctr" anchorCtr="1">
            <a:normAutofit/>
          </a:bodyPr>
          <a:lstStyle>
            <a:lvl1pPr marL="0" indent="0" algn="ctr" defTabSz="914400" rtl="0" eaLnBrk="1" latinLnBrk="0" hangingPunct="1">
              <a:spcBef>
                <a:spcPct val="20000"/>
              </a:spcBef>
              <a:buClr>
                <a:srgbClr val="106FB8"/>
              </a:buClr>
              <a:buFont typeface="Arial" panose="020B0604020202020204" pitchFamily="34" charset="0"/>
              <a:buNone/>
              <a:defRPr sz="1800" b="1" kern="1200">
                <a:solidFill>
                  <a:schemeClr val="bg1"/>
                </a:solidFill>
                <a:latin typeface="+mn-lt"/>
                <a:ea typeface="+mn-ea"/>
                <a:cs typeface="+mn-cs"/>
              </a:defRPr>
            </a:lvl1pPr>
            <a:lvl2pPr marL="457200" indent="0" algn="l" defTabSz="914400" rtl="0" eaLnBrk="1" latinLnBrk="0" hangingPunct="1">
              <a:spcBef>
                <a:spcPct val="20000"/>
              </a:spcBef>
              <a:buClr>
                <a:srgbClr val="106FB8"/>
              </a:buClr>
              <a:buFont typeface="Arial" panose="020B0604020202020204" pitchFamily="34" charset="0"/>
              <a:buNone/>
              <a:defRPr sz="2200" kern="1200">
                <a:solidFill>
                  <a:schemeClr val="tx1">
                    <a:lumMod val="95000"/>
                    <a:lumOff val="5000"/>
                  </a:schemeClr>
                </a:solidFill>
                <a:latin typeface="+mn-lt"/>
                <a:ea typeface="+mn-ea"/>
                <a:cs typeface="+mn-cs"/>
              </a:defRPr>
            </a:lvl2pPr>
            <a:lvl3pPr marL="914400" indent="0" algn="l" defTabSz="914400" rtl="0" eaLnBrk="1" latinLnBrk="0" hangingPunct="1">
              <a:spcBef>
                <a:spcPct val="20000"/>
              </a:spcBef>
              <a:buClr>
                <a:srgbClr val="106FB8"/>
              </a:buClr>
              <a:buFont typeface="Arial" panose="020B0604020202020204" pitchFamily="34" charset="0"/>
              <a:buNone/>
              <a:defRPr sz="2000" kern="1200">
                <a:solidFill>
                  <a:schemeClr val="tx1">
                    <a:lumMod val="95000"/>
                    <a:lumOff val="5000"/>
                  </a:schemeClr>
                </a:solidFill>
                <a:latin typeface="+mn-lt"/>
                <a:ea typeface="+mn-ea"/>
                <a:cs typeface="+mn-cs"/>
              </a:defRPr>
            </a:lvl3pPr>
            <a:lvl4pPr marL="1371600" indent="0" algn="l" defTabSz="914400" rtl="0" eaLnBrk="1" latinLnBrk="0" hangingPunct="1">
              <a:spcBef>
                <a:spcPct val="20000"/>
              </a:spcBef>
              <a:buClr>
                <a:srgbClr val="106FB8"/>
              </a:buClr>
              <a:buFont typeface="Arial" panose="020B0604020202020204" pitchFamily="34" charset="0"/>
              <a:buNone/>
              <a:defRPr sz="1800" kern="1200">
                <a:solidFill>
                  <a:schemeClr val="tx1">
                    <a:lumMod val="95000"/>
                    <a:lumOff val="5000"/>
                  </a:schemeClr>
                </a:solidFill>
                <a:latin typeface="+mn-lt"/>
                <a:ea typeface="+mn-ea"/>
                <a:cs typeface="+mn-cs"/>
              </a:defRPr>
            </a:lvl4pPr>
            <a:lvl5pPr marL="1828800" indent="0" algn="l" defTabSz="914400" rtl="0" eaLnBrk="1" latinLnBrk="0" hangingPunct="1">
              <a:spcBef>
                <a:spcPct val="20000"/>
              </a:spcBef>
              <a:buClr>
                <a:srgbClr val="106FB8"/>
              </a:buClr>
              <a:buFont typeface="Arial" panose="020B0604020202020204" pitchFamily="34" charset="0"/>
              <a:buNone/>
              <a:defRPr sz="1600" kern="1200">
                <a:solidFill>
                  <a:schemeClr val="tx1">
                    <a:lumMod val="95000"/>
                    <a:lumOff val="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GB" dirty="0"/>
              <a:t>10</a:t>
            </a:r>
          </a:p>
        </p:txBody>
      </p:sp>
      <p:sp>
        <p:nvSpPr>
          <p:cNvPr id="22" name="Text Placeholder 9">
            <a:extLst>
              <a:ext uri="{FF2B5EF4-FFF2-40B4-BE49-F238E27FC236}">
                <a16:creationId xmlns:a16="http://schemas.microsoft.com/office/drawing/2014/main" id="{2EDEE4EB-D8F0-9039-B496-BF9A073A312E}"/>
              </a:ext>
            </a:extLst>
          </p:cNvPr>
          <p:cNvSpPr txBox="1">
            <a:spLocks/>
          </p:cNvSpPr>
          <p:nvPr/>
        </p:nvSpPr>
        <p:spPr>
          <a:xfrm>
            <a:off x="7054930" y="5102554"/>
            <a:ext cx="4621505" cy="584200"/>
          </a:xfrm>
          <a:prstGeom prst="rect">
            <a:avLst/>
          </a:prstGeom>
        </p:spPr>
        <p:txBody>
          <a:bodyPr vert="horz" lIns="91440" tIns="45720" rIns="91440" bIns="45720" rtlCol="0" anchor="ctr" anchorCtr="0">
            <a:noAutofit/>
          </a:bodyPr>
          <a:lstStyle>
            <a:lvl1pPr marL="0" indent="0" algn="l" defTabSz="914400" rtl="0" eaLnBrk="1" latinLnBrk="0" hangingPunct="1">
              <a:spcBef>
                <a:spcPct val="20000"/>
              </a:spcBef>
              <a:buClr>
                <a:srgbClr val="106FB8"/>
              </a:buClr>
              <a:buFont typeface="Arial" panose="020B0604020202020204" pitchFamily="34" charset="0"/>
              <a:buNone/>
              <a:defRPr sz="1800" kern="1200">
                <a:solidFill>
                  <a:schemeClr val="tx1">
                    <a:lumMod val="95000"/>
                    <a:lumOff val="5000"/>
                  </a:schemeClr>
                </a:solidFill>
                <a:latin typeface="+mn-lt"/>
                <a:ea typeface="+mn-ea"/>
                <a:cs typeface="+mn-cs"/>
              </a:defRPr>
            </a:lvl1pPr>
            <a:lvl2pPr marL="457200" indent="0" algn="l" defTabSz="914400" rtl="0" eaLnBrk="1" latinLnBrk="0" hangingPunct="1">
              <a:spcBef>
                <a:spcPct val="20000"/>
              </a:spcBef>
              <a:buClr>
                <a:srgbClr val="106FB8"/>
              </a:buClr>
              <a:buFont typeface="Arial" panose="020B0604020202020204" pitchFamily="34" charset="0"/>
              <a:buNone/>
              <a:defRPr sz="1800" kern="1200">
                <a:solidFill>
                  <a:schemeClr val="tx1">
                    <a:lumMod val="95000"/>
                    <a:lumOff val="5000"/>
                  </a:schemeClr>
                </a:solidFill>
                <a:latin typeface="+mn-lt"/>
                <a:ea typeface="+mn-ea"/>
                <a:cs typeface="+mn-cs"/>
              </a:defRPr>
            </a:lvl2pPr>
            <a:lvl3pPr marL="914400" indent="0" algn="l" defTabSz="914400" rtl="0" eaLnBrk="1" latinLnBrk="0" hangingPunct="1">
              <a:spcBef>
                <a:spcPct val="20000"/>
              </a:spcBef>
              <a:buClr>
                <a:srgbClr val="106FB8"/>
              </a:buClr>
              <a:buFont typeface="Arial" panose="020B0604020202020204" pitchFamily="34" charset="0"/>
              <a:buNone/>
              <a:defRPr sz="1800" kern="1200">
                <a:solidFill>
                  <a:schemeClr val="tx1">
                    <a:lumMod val="95000"/>
                    <a:lumOff val="5000"/>
                  </a:schemeClr>
                </a:solidFill>
                <a:latin typeface="+mn-lt"/>
                <a:ea typeface="+mn-ea"/>
                <a:cs typeface="+mn-cs"/>
              </a:defRPr>
            </a:lvl3pPr>
            <a:lvl4pPr marL="1371600" indent="0" algn="l" defTabSz="914400" rtl="0" eaLnBrk="1" latinLnBrk="0" hangingPunct="1">
              <a:spcBef>
                <a:spcPct val="20000"/>
              </a:spcBef>
              <a:buClr>
                <a:srgbClr val="106FB8"/>
              </a:buClr>
              <a:buFont typeface="Arial" panose="020B0604020202020204" pitchFamily="34" charset="0"/>
              <a:buNone/>
              <a:defRPr sz="1800" kern="1200">
                <a:solidFill>
                  <a:schemeClr val="tx1">
                    <a:lumMod val="95000"/>
                    <a:lumOff val="5000"/>
                  </a:schemeClr>
                </a:solidFill>
                <a:latin typeface="+mn-lt"/>
                <a:ea typeface="+mn-ea"/>
                <a:cs typeface="+mn-cs"/>
              </a:defRPr>
            </a:lvl4pPr>
            <a:lvl5pPr marL="1828800" indent="0" algn="l" defTabSz="914400" rtl="0" eaLnBrk="1" latinLnBrk="0" hangingPunct="1">
              <a:spcBef>
                <a:spcPct val="20000"/>
              </a:spcBef>
              <a:buClr>
                <a:srgbClr val="106FB8"/>
              </a:buClr>
              <a:buFont typeface="Arial" panose="020B0604020202020204" pitchFamily="34" charset="0"/>
              <a:buNone/>
              <a:defRPr sz="1800" kern="1200">
                <a:solidFill>
                  <a:schemeClr val="tx1">
                    <a:lumMod val="95000"/>
                    <a:lumOff val="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GB" dirty="0"/>
              <a:t>Vaping</a:t>
            </a:r>
          </a:p>
        </p:txBody>
      </p:sp>
    </p:spTree>
    <p:extLst>
      <p:ext uri="{BB962C8B-B14F-4D97-AF65-F5344CB8AC3E}">
        <p14:creationId xmlns:p14="http://schemas.microsoft.com/office/powerpoint/2010/main" val="13474999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98A6BB-8857-E642-82AE-C2CDCD1EB794}"/>
              </a:ext>
            </a:extLst>
          </p:cNvPr>
          <p:cNvSpPr>
            <a:spLocks noGrp="1"/>
          </p:cNvSpPr>
          <p:nvPr>
            <p:ph type="title"/>
          </p:nvPr>
        </p:nvSpPr>
        <p:spPr>
          <a:xfrm rot="16200000">
            <a:off x="-328663" y="2281018"/>
            <a:ext cx="2824758" cy="1232291"/>
          </a:xfrm>
        </p:spPr>
        <p:txBody>
          <a:bodyPr/>
          <a:lstStyle/>
          <a:p>
            <a:r>
              <a:rPr lang="en-US" dirty="0">
                <a:solidFill>
                  <a:schemeClr val="accent1">
                    <a:lumMod val="50000"/>
                  </a:schemeClr>
                </a:solidFill>
              </a:rPr>
              <a:t>Data Table</a:t>
            </a:r>
          </a:p>
        </p:txBody>
      </p:sp>
      <p:sp>
        <p:nvSpPr>
          <p:cNvPr id="6" name="Content Placeholder 5">
            <a:extLst>
              <a:ext uri="{FF2B5EF4-FFF2-40B4-BE49-F238E27FC236}">
                <a16:creationId xmlns:a16="http://schemas.microsoft.com/office/drawing/2014/main" id="{B68F4D24-5226-444F-A849-42BD9FCD27F7}"/>
              </a:ext>
            </a:extLst>
          </p:cNvPr>
          <p:cNvSpPr>
            <a:spLocks noGrp="1"/>
          </p:cNvSpPr>
          <p:nvPr>
            <p:ph idx="15"/>
          </p:nvPr>
        </p:nvSpPr>
        <p:spPr/>
        <p:txBody>
          <a:bodyPr/>
          <a:lstStyle/>
          <a:p>
            <a:r>
              <a:rPr lang="en-US" dirty="0"/>
              <a:t>9</a:t>
            </a:r>
          </a:p>
        </p:txBody>
      </p:sp>
      <p:sp>
        <p:nvSpPr>
          <p:cNvPr id="4" name="Footer Placeholder 3">
            <a:extLst>
              <a:ext uri="{FF2B5EF4-FFF2-40B4-BE49-F238E27FC236}">
                <a16:creationId xmlns:a16="http://schemas.microsoft.com/office/drawing/2014/main" id="{B7EE74E2-3B6B-394C-B1B0-EF3A6770263B}"/>
              </a:ext>
            </a:extLst>
          </p:cNvPr>
          <p:cNvSpPr>
            <a:spLocks noGrp="1"/>
          </p:cNvSpPr>
          <p:nvPr>
            <p:ph type="ftr" sz="quarter" idx="11"/>
          </p:nvPr>
        </p:nvSpPr>
        <p:spPr/>
        <p:txBody>
          <a:bodyPr/>
          <a:lstStyle/>
          <a:p>
            <a:r>
              <a:rPr lang="en-GB" b="1"/>
              <a:t>NHS Bedfordshire, Luton and Milton Keynes Integrated Care Board</a:t>
            </a:r>
            <a:endParaRPr lang="en-GB" dirty="0"/>
          </a:p>
        </p:txBody>
      </p:sp>
      <p:sp>
        <p:nvSpPr>
          <p:cNvPr id="5" name="Slide Number Placeholder 4">
            <a:extLst>
              <a:ext uri="{FF2B5EF4-FFF2-40B4-BE49-F238E27FC236}">
                <a16:creationId xmlns:a16="http://schemas.microsoft.com/office/drawing/2014/main" id="{BFC6F879-97D6-D949-A7A9-04D7A1DFFE28}"/>
              </a:ext>
            </a:extLst>
          </p:cNvPr>
          <p:cNvSpPr>
            <a:spLocks noGrp="1"/>
          </p:cNvSpPr>
          <p:nvPr>
            <p:ph type="sldNum" sz="quarter" idx="12"/>
          </p:nvPr>
        </p:nvSpPr>
        <p:spPr/>
        <p:txBody>
          <a:bodyPr/>
          <a:lstStyle/>
          <a:p>
            <a:fld id="{30A60DCE-9105-48A5-8A92-25C9283756D1}" type="slidenum">
              <a:rPr lang="en-GB" smtClean="0"/>
              <a:pPr/>
              <a:t>20</a:t>
            </a:fld>
            <a:endParaRPr lang="en-GB" dirty="0"/>
          </a:p>
        </p:txBody>
      </p:sp>
      <p:pic>
        <p:nvPicPr>
          <p:cNvPr id="9" name="Picture 8">
            <a:extLst>
              <a:ext uri="{FF2B5EF4-FFF2-40B4-BE49-F238E27FC236}">
                <a16:creationId xmlns:a16="http://schemas.microsoft.com/office/drawing/2014/main" id="{F2AEBD09-26C6-DE20-4ABC-76A35ADA6A7B}"/>
              </a:ext>
            </a:extLst>
          </p:cNvPr>
          <p:cNvPicPr>
            <a:picLocks noChangeAspect="1"/>
          </p:cNvPicPr>
          <p:nvPr/>
        </p:nvPicPr>
        <p:blipFill>
          <a:blip r:embed="rId3"/>
          <a:stretch>
            <a:fillRect/>
          </a:stretch>
        </p:blipFill>
        <p:spPr>
          <a:xfrm>
            <a:off x="1727697" y="889922"/>
            <a:ext cx="7966237" cy="5256584"/>
          </a:xfrm>
          <a:prstGeom prst="rect">
            <a:avLst/>
          </a:prstGeom>
        </p:spPr>
      </p:pic>
    </p:spTree>
    <p:extLst>
      <p:ext uri="{BB962C8B-B14F-4D97-AF65-F5344CB8AC3E}">
        <p14:creationId xmlns:p14="http://schemas.microsoft.com/office/powerpoint/2010/main" val="27160979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6B4966-F147-9E0F-B6D4-908C16E2F772}"/>
              </a:ext>
            </a:extLst>
          </p:cNvPr>
          <p:cNvSpPr>
            <a:spLocks noGrp="1"/>
          </p:cNvSpPr>
          <p:nvPr>
            <p:ph type="title"/>
          </p:nvPr>
        </p:nvSpPr>
        <p:spPr/>
        <p:txBody>
          <a:bodyPr/>
          <a:lstStyle/>
          <a:p>
            <a:r>
              <a:rPr lang="en-GB" dirty="0">
                <a:solidFill>
                  <a:schemeClr val="accent1">
                    <a:lumMod val="50000"/>
                  </a:schemeClr>
                </a:solidFill>
              </a:rPr>
              <a:t>References</a:t>
            </a:r>
          </a:p>
        </p:txBody>
      </p:sp>
      <p:sp>
        <p:nvSpPr>
          <p:cNvPr id="3" name="Content Placeholder 2">
            <a:extLst>
              <a:ext uri="{FF2B5EF4-FFF2-40B4-BE49-F238E27FC236}">
                <a16:creationId xmlns:a16="http://schemas.microsoft.com/office/drawing/2014/main" id="{D649E707-5EB2-B373-E501-7C7E842A6C0A}"/>
              </a:ext>
            </a:extLst>
          </p:cNvPr>
          <p:cNvSpPr>
            <a:spLocks noGrp="1"/>
          </p:cNvSpPr>
          <p:nvPr>
            <p:ph idx="15"/>
          </p:nvPr>
        </p:nvSpPr>
        <p:spPr/>
        <p:txBody>
          <a:bodyPr/>
          <a:lstStyle/>
          <a:p>
            <a:r>
              <a:rPr lang="en-GB" dirty="0"/>
              <a:t>10</a:t>
            </a:r>
          </a:p>
        </p:txBody>
      </p:sp>
      <p:sp>
        <p:nvSpPr>
          <p:cNvPr id="4" name="Content Placeholder 3">
            <a:extLst>
              <a:ext uri="{FF2B5EF4-FFF2-40B4-BE49-F238E27FC236}">
                <a16:creationId xmlns:a16="http://schemas.microsoft.com/office/drawing/2014/main" id="{DBA9744A-403A-A331-EAF4-03CEABBFD5CE}"/>
              </a:ext>
            </a:extLst>
          </p:cNvPr>
          <p:cNvSpPr>
            <a:spLocks noGrp="1"/>
          </p:cNvSpPr>
          <p:nvPr>
            <p:ph idx="1"/>
          </p:nvPr>
        </p:nvSpPr>
        <p:spPr>
          <a:xfrm>
            <a:off x="549753" y="2216005"/>
            <a:ext cx="4924483" cy="3705277"/>
          </a:xfrm>
        </p:spPr>
        <p:txBody>
          <a:bodyPr>
            <a:normAutofit/>
          </a:bodyPr>
          <a:lstStyle/>
          <a:p>
            <a:pPr marL="0" indent="0">
              <a:buNone/>
            </a:pPr>
            <a:endParaRPr lang="en-GB" sz="800" dirty="0">
              <a:solidFill>
                <a:schemeClr val="accent1"/>
              </a:solidFill>
            </a:endParaRPr>
          </a:p>
          <a:p>
            <a:pPr marL="228600" indent="-228600">
              <a:buFont typeface="Arial" panose="020B0604020202020204" pitchFamily="34" charset="0"/>
              <a:buAutoNum type="arabicPeriod"/>
            </a:pPr>
            <a:r>
              <a:rPr lang="en-GB" sz="800" dirty="0">
                <a:solidFill>
                  <a:schemeClr val="accent1"/>
                </a:solidFill>
              </a:rPr>
              <a:t>https://www.gov.uk/government/publications/health-matters-giving-every-child-the-best-start-in-life/health-matters-giving-every-child-the-best-start-in-life</a:t>
            </a:r>
          </a:p>
          <a:p>
            <a:pPr marL="228600" indent="-228600">
              <a:buAutoNum type="arabicPeriod"/>
            </a:pPr>
            <a:r>
              <a:rPr lang="en-GB" sz="800" dirty="0">
                <a:solidFill>
                  <a:schemeClr val="accent1"/>
                </a:solidFill>
              </a:rPr>
              <a:t>G</a:t>
            </a:r>
            <a:r>
              <a:rPr lang="en-GB" sz="800" b="0" i="0" dirty="0">
                <a:solidFill>
                  <a:schemeClr val="accent1"/>
                </a:solidFill>
                <a:effectLst/>
              </a:rPr>
              <a:t>regg P, Propper C and </a:t>
            </a:r>
            <a:r>
              <a:rPr lang="en-GB" sz="800" b="0" i="0" dirty="0" err="1">
                <a:solidFill>
                  <a:schemeClr val="accent1"/>
                </a:solidFill>
                <a:effectLst/>
              </a:rPr>
              <a:t>Washbrook</a:t>
            </a:r>
            <a:r>
              <a:rPr lang="en-GB" sz="800" b="0" i="0" dirty="0">
                <a:solidFill>
                  <a:schemeClr val="accent1"/>
                </a:solidFill>
                <a:effectLst/>
              </a:rPr>
              <a:t> E (2008) Understanding the relationship between parental income and multiple child outcomes: A decomposition analysis. Working Paper 08/193 Bristol: Centre for Market and Public Organisation University of Bristol. pp. 29.</a:t>
            </a:r>
            <a:endParaRPr lang="en-GB" sz="800" dirty="0">
              <a:solidFill>
                <a:schemeClr val="accent1"/>
              </a:solidFill>
            </a:endParaRPr>
          </a:p>
          <a:p>
            <a:pPr marL="228600" indent="-228600">
              <a:buAutoNum type="arabicPeriod"/>
            </a:pPr>
            <a:r>
              <a:rPr lang="en-GB" sz="800" b="0" i="0" dirty="0">
                <a:solidFill>
                  <a:schemeClr val="accent1"/>
                </a:solidFill>
                <a:effectLst/>
              </a:rPr>
              <a:t>Mental Health of Children and Young People in Great Britain, Green H, </a:t>
            </a:r>
            <a:r>
              <a:rPr lang="en-GB" sz="800" b="0" i="0" dirty="0" err="1">
                <a:solidFill>
                  <a:schemeClr val="accent1"/>
                </a:solidFill>
                <a:effectLst/>
              </a:rPr>
              <a:t>McGinnity</a:t>
            </a:r>
            <a:r>
              <a:rPr lang="en-GB" sz="800" b="0" i="0" dirty="0">
                <a:solidFill>
                  <a:schemeClr val="accent1"/>
                </a:solidFill>
                <a:effectLst/>
              </a:rPr>
              <a:t> A, Meltzer H, et al. 2004.</a:t>
            </a:r>
            <a:br>
              <a:rPr lang="en-GB" sz="800" dirty="0">
                <a:solidFill>
                  <a:schemeClr val="accent1"/>
                </a:solidFill>
              </a:rPr>
            </a:br>
            <a:r>
              <a:rPr lang="en-GB" sz="800" b="0" i="0" dirty="0">
                <a:solidFill>
                  <a:schemeClr val="accent1"/>
                </a:solidFill>
                <a:effectLst/>
              </a:rPr>
              <a:t>Office for National Statistics, Meltzer H, </a:t>
            </a:r>
            <a:r>
              <a:rPr lang="en-GB" sz="800" b="0" i="0" dirty="0" err="1">
                <a:solidFill>
                  <a:schemeClr val="accent1"/>
                </a:solidFill>
                <a:effectLst/>
              </a:rPr>
              <a:t>Brugha</a:t>
            </a:r>
            <a:r>
              <a:rPr lang="en-GB" sz="800" b="0" i="0" dirty="0">
                <a:solidFill>
                  <a:schemeClr val="accent1"/>
                </a:solidFill>
                <a:effectLst/>
              </a:rPr>
              <a:t> T, et al. Adult Psychiatric Morbidity in England, 2007:</a:t>
            </a:r>
          </a:p>
          <a:p>
            <a:pPr marL="228600" indent="-228600">
              <a:buAutoNum type="arabicPeriod"/>
            </a:pPr>
            <a:r>
              <a:rPr lang="en-GB" sz="800" dirty="0">
                <a:solidFill>
                  <a:schemeClr val="accent1"/>
                </a:solidFill>
                <a:hlinkClick r:id="rId3">
                  <a:extLst>
                    <a:ext uri="{A12FA001-AC4F-418D-AE19-62706E023703}">
                      <ahyp:hlinkClr xmlns:ahyp="http://schemas.microsoft.com/office/drawing/2018/hyperlinkcolor" val="tx"/>
                    </a:ext>
                  </a:extLst>
                </a:hlinkClick>
              </a:rPr>
              <a:t>https://www.kingsfund.org.uk/publications/health-people-ethnic-minority-groups-england#:~:text=More%20than%20one%2Dquarter%20(28,origin%20(see%20Table%202</a:t>
            </a:r>
            <a:r>
              <a:rPr lang="en-GB" sz="800" dirty="0">
                <a:solidFill>
                  <a:schemeClr val="accent1"/>
                </a:solidFill>
              </a:rPr>
              <a:t>).</a:t>
            </a:r>
          </a:p>
          <a:p>
            <a:pPr marL="228600" indent="-228600">
              <a:buAutoNum type="arabicPeriod"/>
            </a:pPr>
            <a:r>
              <a:rPr lang="en-GB" sz="800" b="0" i="0" dirty="0">
                <a:solidFill>
                  <a:schemeClr val="accent1"/>
                </a:solidFill>
                <a:effectLst/>
                <a:hlinkClick r:id="rId4">
                  <a:extLst>
                    <a:ext uri="{A12FA001-AC4F-418D-AE19-62706E023703}">
                      <ahyp:hlinkClr xmlns:ahyp="http://schemas.microsoft.com/office/drawing/2018/hyperlinkcolor" val="tx"/>
                    </a:ext>
                  </a:extLst>
                </a:hlinkClick>
              </a:rPr>
              <a:t>https://www.local.gov.uk/publications/good-progress-more-do-teenage-pregnancy-and-young-parents</a:t>
            </a:r>
            <a:endParaRPr lang="en-GB" sz="800" b="0" i="0" dirty="0">
              <a:solidFill>
                <a:schemeClr val="accent1"/>
              </a:solidFill>
              <a:effectLst/>
            </a:endParaRPr>
          </a:p>
          <a:p>
            <a:pPr marL="228600" indent="-228600">
              <a:buAutoNum type="arabicPeriod"/>
            </a:pPr>
            <a:r>
              <a:rPr lang="en-GB" sz="800" b="0" i="0" dirty="0">
                <a:solidFill>
                  <a:schemeClr val="accent1"/>
                </a:solidFill>
                <a:effectLst/>
                <a:hlinkClick r:id="rId5">
                  <a:extLst>
                    <a:ext uri="{A12FA001-AC4F-418D-AE19-62706E023703}">
                      <ahyp:hlinkClr xmlns:ahyp="http://schemas.microsoft.com/office/drawing/2018/hyperlinkcolor" val="tx"/>
                    </a:ext>
                  </a:extLst>
                </a:hlinkClick>
              </a:rPr>
              <a:t>https://www.gov.uk/government/publications/healthy-child-programme-0-to-19-health-visitor-and-school-nurse-commissioning/commissioning-health-visitors-and-school-nurses-for-public-health-services-for-children-aged-0-to-19</a:t>
            </a:r>
            <a:endParaRPr lang="en-GB" sz="800" b="0" i="0" dirty="0">
              <a:solidFill>
                <a:schemeClr val="accent1"/>
              </a:solidFill>
              <a:effectLst/>
            </a:endParaRPr>
          </a:p>
          <a:p>
            <a:pPr marL="228600" indent="-228600">
              <a:buAutoNum type="arabicPeriod"/>
            </a:pPr>
            <a:r>
              <a:rPr lang="en-GB" sz="800" dirty="0">
                <a:solidFill>
                  <a:schemeClr val="accent1"/>
                </a:solidFill>
                <a:hlinkClick r:id="rId6">
                  <a:extLst>
                    <a:ext uri="{A12FA001-AC4F-418D-AE19-62706E023703}">
                      <ahyp:hlinkClr xmlns:ahyp="http://schemas.microsoft.com/office/drawing/2018/hyperlinkcolor" val="tx"/>
                    </a:ext>
                  </a:extLst>
                </a:hlinkClick>
              </a:rPr>
              <a:t>https://www.gov.uk/government/collections/healthy-child-programme</a:t>
            </a:r>
            <a:endParaRPr lang="en-GB" sz="800" dirty="0">
              <a:solidFill>
                <a:schemeClr val="accent1"/>
              </a:solidFill>
            </a:endParaRPr>
          </a:p>
          <a:p>
            <a:pPr marL="228600" indent="-228600">
              <a:buAutoNum type="arabicPeriod"/>
            </a:pPr>
            <a:r>
              <a:rPr lang="en-GB" sz="800" dirty="0">
                <a:solidFill>
                  <a:schemeClr val="accent1"/>
                </a:solidFill>
                <a:hlinkClick r:id="rId7">
                  <a:extLst>
                    <a:ext uri="{A12FA001-AC4F-418D-AE19-62706E023703}">
                      <ahyp:hlinkClr xmlns:ahyp="http://schemas.microsoft.com/office/drawing/2018/hyperlinkcolor" val="tx"/>
                    </a:ext>
                  </a:extLst>
                </a:hlinkClick>
              </a:rPr>
              <a:t>https://commonslibrary.parliament.uk/research-briefings/sn03336/#:~:text=Childhood%20obesity%20in%20England,were%20obese%20and%2014.3%25%20overweight</a:t>
            </a:r>
            <a:r>
              <a:rPr lang="en-GB" sz="800" dirty="0">
                <a:solidFill>
                  <a:schemeClr val="accent1"/>
                </a:solidFill>
              </a:rPr>
              <a:t>.</a:t>
            </a:r>
          </a:p>
          <a:p>
            <a:pPr marL="228600" indent="-228600">
              <a:buAutoNum type="arabicPeriod"/>
            </a:pPr>
            <a:r>
              <a:rPr lang="en-GB" sz="800" dirty="0">
                <a:solidFill>
                  <a:schemeClr val="accent1"/>
                </a:solidFill>
                <a:hlinkClick r:id="rId8">
                  <a:extLst>
                    <a:ext uri="{A12FA001-AC4F-418D-AE19-62706E023703}">
                      <ahyp:hlinkClr xmlns:ahyp="http://schemas.microsoft.com/office/drawing/2018/hyperlinkcolor" val="tx"/>
                    </a:ext>
                  </a:extLst>
                </a:hlinkClick>
              </a:rPr>
              <a:t>https://fingertips.phe.org.uk/</a:t>
            </a:r>
            <a:r>
              <a:rPr lang="en-GB" sz="800" dirty="0">
                <a:solidFill>
                  <a:schemeClr val="accent1"/>
                </a:solidFill>
              </a:rPr>
              <a:t> (Indicator definitions)</a:t>
            </a:r>
          </a:p>
          <a:p>
            <a:pPr marL="228600" indent="-228600">
              <a:buAutoNum type="arabicPeriod"/>
            </a:pPr>
            <a:r>
              <a:rPr lang="en-GB" sz="800" dirty="0">
                <a:solidFill>
                  <a:schemeClr val="accent1"/>
                </a:solidFill>
                <a:hlinkClick r:id="rId9"/>
              </a:rPr>
              <a:t>https://assets.publishing.service.gov.uk/media/5a7e5159e5274a2e8ab473d4/Early_Years_Guide_to_SEND_Code_of_Practice_-_02Sept14.pdf</a:t>
            </a:r>
            <a:endParaRPr lang="en-GB" sz="800" dirty="0">
              <a:solidFill>
                <a:schemeClr val="accent1"/>
              </a:solidFill>
            </a:endParaRPr>
          </a:p>
          <a:p>
            <a:pPr marL="228600" indent="-228600">
              <a:buAutoNum type="arabicPeriod"/>
            </a:pPr>
            <a:r>
              <a:rPr lang="en-GB" sz="800" dirty="0">
                <a:solidFill>
                  <a:schemeClr val="accent1"/>
                </a:solidFill>
                <a:hlinkClick r:id="rId10"/>
              </a:rPr>
              <a:t>https://assets.publishing.service.gov.uk/government/uploads/system/uploads/attachment_data/file/800028/Timpson_review_of_school_exclusion_literature_review.pdf</a:t>
            </a:r>
            <a:endParaRPr lang="en-GB" sz="800" dirty="0">
              <a:solidFill>
                <a:schemeClr val="accent1"/>
              </a:solidFill>
            </a:endParaRPr>
          </a:p>
          <a:p>
            <a:pPr marL="228600" indent="-228600">
              <a:buAutoNum type="arabicPeriod"/>
            </a:pPr>
            <a:r>
              <a:rPr lang="en-GB" sz="800" dirty="0">
                <a:solidFill>
                  <a:schemeClr val="accent1"/>
                </a:solidFill>
                <a:hlinkClick r:id="rId11"/>
              </a:rPr>
              <a:t>https://lginform.local.gov.uk/reports/view/send-research/local-area-send-report?mod-area=E06000055&amp;mod-group=AllUnitaryLaInCountry_England&amp;mod-type=namedComparisonGroup#ATTAINMENT</a:t>
            </a:r>
            <a:endParaRPr lang="en-GB" sz="800" dirty="0">
              <a:solidFill>
                <a:schemeClr val="accent1"/>
              </a:solidFill>
            </a:endParaRPr>
          </a:p>
          <a:p>
            <a:pPr marL="228600" indent="-228600">
              <a:buAutoNum type="arabicPeriod"/>
            </a:pPr>
            <a:endParaRPr lang="en-GB" sz="800" dirty="0">
              <a:solidFill>
                <a:schemeClr val="accent1"/>
              </a:solidFill>
            </a:endParaRPr>
          </a:p>
          <a:p>
            <a:pPr marL="228600" indent="-228600">
              <a:buAutoNum type="arabicPeriod"/>
            </a:pPr>
            <a:endParaRPr lang="en-GB" sz="800" b="0" i="0" dirty="0">
              <a:solidFill>
                <a:srgbClr val="141414"/>
              </a:solidFill>
              <a:effectLst/>
              <a:latin typeface="Lato" panose="020F0502020204030203" pitchFamily="34" charset="0"/>
            </a:endParaRPr>
          </a:p>
          <a:p>
            <a:endParaRPr lang="en-GB" sz="800" dirty="0"/>
          </a:p>
        </p:txBody>
      </p:sp>
      <p:sp>
        <p:nvSpPr>
          <p:cNvPr id="5" name="Footer Placeholder 4">
            <a:extLst>
              <a:ext uri="{FF2B5EF4-FFF2-40B4-BE49-F238E27FC236}">
                <a16:creationId xmlns:a16="http://schemas.microsoft.com/office/drawing/2014/main" id="{ACBBA551-B4EE-836E-02D2-E9BEE6A69528}"/>
              </a:ext>
            </a:extLst>
          </p:cNvPr>
          <p:cNvSpPr>
            <a:spLocks noGrp="1"/>
          </p:cNvSpPr>
          <p:nvPr>
            <p:ph type="ftr" sz="quarter" idx="11"/>
          </p:nvPr>
        </p:nvSpPr>
        <p:spPr/>
        <p:txBody>
          <a:bodyPr/>
          <a:lstStyle/>
          <a:p>
            <a:r>
              <a:rPr lang="en-GB" b="1"/>
              <a:t>NHS Bedfordshire, Luton and Milton Keynes Integrated Care Board</a:t>
            </a:r>
            <a:endParaRPr lang="en-GB" dirty="0"/>
          </a:p>
        </p:txBody>
      </p:sp>
      <p:sp>
        <p:nvSpPr>
          <p:cNvPr id="6" name="Slide Number Placeholder 5">
            <a:extLst>
              <a:ext uri="{FF2B5EF4-FFF2-40B4-BE49-F238E27FC236}">
                <a16:creationId xmlns:a16="http://schemas.microsoft.com/office/drawing/2014/main" id="{709242C9-82AF-0E0D-6E14-04D37D76C5B3}"/>
              </a:ext>
            </a:extLst>
          </p:cNvPr>
          <p:cNvSpPr>
            <a:spLocks noGrp="1"/>
          </p:cNvSpPr>
          <p:nvPr>
            <p:ph type="sldNum" sz="quarter" idx="12"/>
          </p:nvPr>
        </p:nvSpPr>
        <p:spPr/>
        <p:txBody>
          <a:bodyPr/>
          <a:lstStyle/>
          <a:p>
            <a:fld id="{30A60DCE-9105-48A5-8A92-25C9283756D1}" type="slidenum">
              <a:rPr lang="en-GB" smtClean="0"/>
              <a:pPr/>
              <a:t>21</a:t>
            </a:fld>
            <a:endParaRPr lang="en-GB" dirty="0"/>
          </a:p>
        </p:txBody>
      </p:sp>
      <p:graphicFrame>
        <p:nvGraphicFramePr>
          <p:cNvPr id="7" name="Table 7">
            <a:extLst>
              <a:ext uri="{FF2B5EF4-FFF2-40B4-BE49-F238E27FC236}">
                <a16:creationId xmlns:a16="http://schemas.microsoft.com/office/drawing/2014/main" id="{7616925F-0FF6-BAE3-DCE8-6CE26D275EBB}"/>
              </a:ext>
            </a:extLst>
          </p:cNvPr>
          <p:cNvGraphicFramePr>
            <a:graphicFrameLocks noGrp="1"/>
          </p:cNvGraphicFramePr>
          <p:nvPr>
            <p:extLst>
              <p:ext uri="{D42A27DB-BD31-4B8C-83A1-F6EECF244321}">
                <p14:modId xmlns:p14="http://schemas.microsoft.com/office/powerpoint/2010/main" val="3609531774"/>
              </p:ext>
            </p:extLst>
          </p:nvPr>
        </p:nvGraphicFramePr>
        <p:xfrm>
          <a:off x="5951984" y="1363122"/>
          <a:ext cx="5057408" cy="4991100"/>
        </p:xfrm>
        <a:graphic>
          <a:graphicData uri="http://schemas.openxmlformats.org/drawingml/2006/table">
            <a:tbl>
              <a:tblPr firstRow="1" bandRow="1">
                <a:tableStyleId>{5C22544A-7EE6-4342-B048-85BDC9FD1C3A}</a:tableStyleId>
              </a:tblPr>
              <a:tblGrid>
                <a:gridCol w="1944216">
                  <a:extLst>
                    <a:ext uri="{9D8B030D-6E8A-4147-A177-3AD203B41FA5}">
                      <a16:colId xmlns:a16="http://schemas.microsoft.com/office/drawing/2014/main" val="267942902"/>
                    </a:ext>
                  </a:extLst>
                </a:gridCol>
                <a:gridCol w="3113192">
                  <a:extLst>
                    <a:ext uri="{9D8B030D-6E8A-4147-A177-3AD203B41FA5}">
                      <a16:colId xmlns:a16="http://schemas.microsoft.com/office/drawing/2014/main" val="807891760"/>
                    </a:ext>
                  </a:extLst>
                </a:gridCol>
              </a:tblGrid>
              <a:tr h="174953">
                <a:tc>
                  <a:txBody>
                    <a:bodyPr/>
                    <a:lstStyle/>
                    <a:p>
                      <a:r>
                        <a:rPr lang="en-GB" sz="600" dirty="0"/>
                        <a:t>Indicator Name</a:t>
                      </a:r>
                    </a:p>
                  </a:txBody>
                  <a:tcPr/>
                </a:tc>
                <a:tc>
                  <a:txBody>
                    <a:bodyPr/>
                    <a:lstStyle/>
                    <a:p>
                      <a:r>
                        <a:rPr lang="en-GB" sz="600" dirty="0"/>
                        <a:t>Indicator Source</a:t>
                      </a:r>
                    </a:p>
                  </a:txBody>
                  <a:tcPr/>
                </a:tc>
                <a:extLst>
                  <a:ext uri="{0D108BD9-81ED-4DB2-BD59-A6C34878D82A}">
                    <a16:rowId xmlns:a16="http://schemas.microsoft.com/office/drawing/2014/main" val="3815197118"/>
                  </a:ext>
                </a:extLst>
              </a:tr>
              <a:tr h="125748">
                <a:tc>
                  <a:txBody>
                    <a:bodyPr/>
                    <a:lstStyle/>
                    <a:p>
                      <a:pPr algn="l" fontAlgn="b"/>
                      <a:r>
                        <a:rPr lang="en-GB" sz="400" b="1" i="0" u="none" strike="noStrike" dirty="0">
                          <a:solidFill>
                            <a:srgbClr val="000000"/>
                          </a:solidFill>
                          <a:effectLst/>
                          <a:latin typeface="Calibri" panose="020F0502020204030204" pitchFamily="34" charset="0"/>
                        </a:rPr>
                        <a:t>0-9 year olds</a:t>
                      </a:r>
                    </a:p>
                  </a:txBody>
                  <a:tcPr marL="9525" marR="9525" marT="9525" marB="0" anchor="b"/>
                </a:tc>
                <a:tc>
                  <a:txBody>
                    <a:bodyPr/>
                    <a:lstStyle/>
                    <a:p>
                      <a:pPr algn="l" fontAlgn="b"/>
                      <a:r>
                        <a:rPr lang="en-GB" sz="400" b="0" i="0" u="none" strike="noStrike" dirty="0">
                          <a:solidFill>
                            <a:srgbClr val="000000"/>
                          </a:solidFill>
                          <a:effectLst/>
                          <a:latin typeface="Calibri" panose="020F0502020204030204" pitchFamily="34" charset="0"/>
                        </a:rPr>
                        <a:t>https://fingertips.phe.org.uk/indicator-list/view/qIeemZiJs0#page/0/gid/1/pat/30000/par/al-SIEQD8IzWE/ati/302/iid/90630/age/199/sex/4/cat/-1/ctp/-1/yrr/1/cid/4/tbm/1</a:t>
                      </a:r>
                    </a:p>
                  </a:txBody>
                  <a:tcPr marL="9525" marR="9525" marT="9525" marB="0" anchor="b"/>
                </a:tc>
                <a:extLst>
                  <a:ext uri="{0D108BD9-81ED-4DB2-BD59-A6C34878D82A}">
                    <a16:rowId xmlns:a16="http://schemas.microsoft.com/office/drawing/2014/main" val="3875982699"/>
                  </a:ext>
                </a:extLst>
              </a:tr>
              <a:tr h="125748">
                <a:tc>
                  <a:txBody>
                    <a:bodyPr/>
                    <a:lstStyle/>
                    <a:p>
                      <a:pPr algn="l" fontAlgn="b"/>
                      <a:r>
                        <a:rPr lang="en-GB" sz="400" b="1" i="0" u="none" strike="noStrike" dirty="0">
                          <a:solidFill>
                            <a:srgbClr val="000000"/>
                          </a:solidFill>
                          <a:effectLst/>
                          <a:latin typeface="Calibri" panose="020F0502020204030204" pitchFamily="34" charset="0"/>
                        </a:rPr>
                        <a:t>0-9 year olds (%)</a:t>
                      </a:r>
                    </a:p>
                  </a:txBody>
                  <a:tcPr marL="9525" marR="9525" marT="9525" marB="0" anchor="b"/>
                </a:tc>
                <a:tc>
                  <a:txBody>
                    <a:bodyPr/>
                    <a:lstStyle/>
                    <a:p>
                      <a:pPr algn="l" fontAlgn="b"/>
                      <a:r>
                        <a:rPr lang="en-GB" sz="400" b="0" i="0" u="none" strike="noStrike">
                          <a:solidFill>
                            <a:srgbClr val="000000"/>
                          </a:solidFill>
                          <a:effectLst/>
                          <a:latin typeface="Calibri" panose="020F0502020204030204" pitchFamily="34" charset="0"/>
                        </a:rPr>
                        <a:t>https://fingertips.phe.org.uk/indicator-list/view/qIeemZiJs0#page/0/gid/1/pat/30000/par/al-SIEQD8IzWE/ati/302/iid/90630/age/199/sex/4/cat/-1/ctp/-1/yrr/1/cid/4/tbm/2</a:t>
                      </a:r>
                    </a:p>
                  </a:txBody>
                  <a:tcPr marL="9525" marR="9525" marT="9525" marB="0" anchor="b"/>
                </a:tc>
                <a:extLst>
                  <a:ext uri="{0D108BD9-81ED-4DB2-BD59-A6C34878D82A}">
                    <a16:rowId xmlns:a16="http://schemas.microsoft.com/office/drawing/2014/main" val="3126226791"/>
                  </a:ext>
                </a:extLst>
              </a:tr>
              <a:tr h="67430">
                <a:tc>
                  <a:txBody>
                    <a:bodyPr/>
                    <a:lstStyle/>
                    <a:p>
                      <a:pPr algn="l" fontAlgn="b"/>
                      <a:r>
                        <a:rPr lang="en-GB" sz="400" b="1" i="0" u="none" strike="noStrike" dirty="0">
                          <a:solidFill>
                            <a:srgbClr val="000000"/>
                          </a:solidFill>
                          <a:effectLst/>
                          <a:latin typeface="Calibri" panose="020F0502020204030204" pitchFamily="34" charset="0"/>
                        </a:rPr>
                        <a:t>Ethnic minority pupils</a:t>
                      </a:r>
                    </a:p>
                  </a:txBody>
                  <a:tcPr marL="9525" marR="9525" marT="9525" marB="0" anchor="b"/>
                </a:tc>
                <a:tc>
                  <a:txBody>
                    <a:bodyPr/>
                    <a:lstStyle/>
                    <a:p>
                      <a:pPr algn="l" fontAlgn="b"/>
                      <a:r>
                        <a:rPr lang="en-GB" sz="400" b="0" i="0" u="none" strike="noStrike">
                          <a:solidFill>
                            <a:srgbClr val="000000"/>
                          </a:solidFill>
                          <a:effectLst/>
                          <a:latin typeface="Calibri" panose="020F0502020204030204" pitchFamily="34" charset="0"/>
                        </a:rPr>
                        <a:t>https://explore-education-statistics.service.gov.uk/find-statistics/school-pupils-and-their-characteristics</a:t>
                      </a:r>
                    </a:p>
                  </a:txBody>
                  <a:tcPr marL="9525" marR="9525" marT="9525" marB="0" anchor="b"/>
                </a:tc>
                <a:extLst>
                  <a:ext uri="{0D108BD9-81ED-4DB2-BD59-A6C34878D82A}">
                    <a16:rowId xmlns:a16="http://schemas.microsoft.com/office/drawing/2014/main" val="2483535490"/>
                  </a:ext>
                </a:extLst>
              </a:tr>
              <a:tr h="67430">
                <a:tc>
                  <a:txBody>
                    <a:bodyPr/>
                    <a:lstStyle/>
                    <a:p>
                      <a:pPr algn="l" fontAlgn="b"/>
                      <a:r>
                        <a:rPr lang="en-GB" sz="400" b="1" i="0" u="none" strike="noStrike" dirty="0">
                          <a:solidFill>
                            <a:srgbClr val="000000"/>
                          </a:solidFill>
                          <a:effectLst/>
                          <a:latin typeface="Calibri" panose="020F0502020204030204" pitchFamily="34" charset="0"/>
                        </a:rPr>
                        <a:t>First language other than English</a:t>
                      </a:r>
                    </a:p>
                  </a:txBody>
                  <a:tcPr marL="9525" marR="9525" marT="9525" marB="0" anchor="b"/>
                </a:tc>
                <a:tc>
                  <a:txBody>
                    <a:bodyPr/>
                    <a:lstStyle/>
                    <a:p>
                      <a:pPr algn="l" fontAlgn="b"/>
                      <a:r>
                        <a:rPr lang="en-GB" sz="400" b="0" i="0" u="none" strike="noStrike">
                          <a:solidFill>
                            <a:srgbClr val="000000"/>
                          </a:solidFill>
                          <a:effectLst/>
                          <a:latin typeface="Calibri" panose="020F0502020204030204" pitchFamily="34" charset="0"/>
                        </a:rPr>
                        <a:t>https://explore-education-statistics.service.gov.uk/find-statistics/school-pupils-and-their-characteristics</a:t>
                      </a:r>
                    </a:p>
                  </a:txBody>
                  <a:tcPr marL="9525" marR="9525" marT="9525" marB="0" anchor="b"/>
                </a:tc>
                <a:extLst>
                  <a:ext uri="{0D108BD9-81ED-4DB2-BD59-A6C34878D82A}">
                    <a16:rowId xmlns:a16="http://schemas.microsoft.com/office/drawing/2014/main" val="870815848"/>
                  </a:ext>
                </a:extLst>
              </a:tr>
              <a:tr h="125748">
                <a:tc>
                  <a:txBody>
                    <a:bodyPr/>
                    <a:lstStyle/>
                    <a:p>
                      <a:pPr algn="l" fontAlgn="b"/>
                      <a:r>
                        <a:rPr lang="en-GB" sz="400" b="1" i="0" u="none" strike="noStrike" dirty="0">
                          <a:solidFill>
                            <a:srgbClr val="000000"/>
                          </a:solidFill>
                          <a:effectLst/>
                          <a:latin typeface="Calibri" panose="020F0502020204030204" pitchFamily="34" charset="0"/>
                        </a:rPr>
                        <a:t>Children in care</a:t>
                      </a:r>
                    </a:p>
                  </a:txBody>
                  <a:tcPr marL="9525" marR="9525" marT="9525" marB="0" anchor="b"/>
                </a:tc>
                <a:tc>
                  <a:txBody>
                    <a:bodyPr/>
                    <a:lstStyle/>
                    <a:p>
                      <a:pPr algn="l" fontAlgn="b"/>
                      <a:r>
                        <a:rPr lang="en-GB" sz="400" b="0" i="0" u="none" strike="noStrike">
                          <a:solidFill>
                            <a:srgbClr val="000000"/>
                          </a:solidFill>
                          <a:effectLst/>
                          <a:latin typeface="Calibri" panose="020F0502020204030204" pitchFamily="34" charset="0"/>
                        </a:rPr>
                        <a:t>https://fingertips.phe.org.uk/indicator-list/view/qIeemZiJs0#page/0/gid/1/pat/30000/par/al-SIEQD8IzWE/ati/302/iid/90630/age/199/sex/4/cat/-1/ctp/-1/yrr/1/cid/4/tbm/5</a:t>
                      </a:r>
                    </a:p>
                  </a:txBody>
                  <a:tcPr marL="9525" marR="9525" marT="9525" marB="0" anchor="b"/>
                </a:tc>
                <a:extLst>
                  <a:ext uri="{0D108BD9-81ED-4DB2-BD59-A6C34878D82A}">
                    <a16:rowId xmlns:a16="http://schemas.microsoft.com/office/drawing/2014/main" val="4062007013"/>
                  </a:ext>
                </a:extLst>
              </a:tr>
              <a:tr h="125748">
                <a:tc>
                  <a:txBody>
                    <a:bodyPr/>
                    <a:lstStyle/>
                    <a:p>
                      <a:pPr algn="l" fontAlgn="b"/>
                      <a:r>
                        <a:rPr lang="en-GB" sz="400" b="1" i="0" u="none" strike="noStrike" dirty="0">
                          <a:solidFill>
                            <a:srgbClr val="000000"/>
                          </a:solidFill>
                          <a:effectLst/>
                          <a:latin typeface="Calibri" panose="020F0502020204030204" pitchFamily="34" charset="0"/>
                        </a:rPr>
                        <a:t>Children in relative low income families (under 16s)</a:t>
                      </a:r>
                    </a:p>
                  </a:txBody>
                  <a:tcPr marL="9525" marR="9525" marT="9525" marB="0" anchor="b"/>
                </a:tc>
                <a:tc>
                  <a:txBody>
                    <a:bodyPr/>
                    <a:lstStyle/>
                    <a:p>
                      <a:pPr algn="l" fontAlgn="b"/>
                      <a:r>
                        <a:rPr lang="en-GB" sz="400" b="0" i="0" u="none" strike="noStrike">
                          <a:solidFill>
                            <a:srgbClr val="000000"/>
                          </a:solidFill>
                          <a:effectLst/>
                          <a:latin typeface="Calibri" panose="020F0502020204030204" pitchFamily="34" charset="0"/>
                        </a:rPr>
                        <a:t>https://fingertips.phe.org.uk/indicator-list/view/qIeemZiJs0#page/0/gid/1/pat/30000/par/al-SIEQD8IzWE/ati/302/iid/90630/age/199/sex/4/cat/-1/ctp/-1/yrr/1/cid/4/tbm/6</a:t>
                      </a:r>
                    </a:p>
                  </a:txBody>
                  <a:tcPr marL="9525" marR="9525" marT="9525" marB="0" anchor="b"/>
                </a:tc>
                <a:extLst>
                  <a:ext uri="{0D108BD9-81ED-4DB2-BD59-A6C34878D82A}">
                    <a16:rowId xmlns:a16="http://schemas.microsoft.com/office/drawing/2014/main" val="307680575"/>
                  </a:ext>
                </a:extLst>
              </a:tr>
              <a:tr h="67430">
                <a:tc>
                  <a:txBody>
                    <a:bodyPr/>
                    <a:lstStyle/>
                    <a:p>
                      <a:pPr algn="l" fontAlgn="b"/>
                      <a:r>
                        <a:rPr lang="en-GB" sz="400" b="1" i="0" u="none" strike="noStrike">
                          <a:solidFill>
                            <a:srgbClr val="000000"/>
                          </a:solidFill>
                          <a:effectLst/>
                          <a:latin typeface="Calibri" panose="020F0502020204030204" pitchFamily="34" charset="0"/>
                        </a:rPr>
                        <a:t>Free school meals: % uptake among all pupils</a:t>
                      </a:r>
                    </a:p>
                  </a:txBody>
                  <a:tcPr marL="9525" marR="9525" marT="9525" marB="0" anchor="b"/>
                </a:tc>
                <a:tc>
                  <a:txBody>
                    <a:bodyPr/>
                    <a:lstStyle/>
                    <a:p>
                      <a:pPr algn="l" fontAlgn="b"/>
                      <a:r>
                        <a:rPr lang="en-GB" sz="400" b="0" i="0" u="none" strike="noStrike">
                          <a:solidFill>
                            <a:srgbClr val="000000"/>
                          </a:solidFill>
                          <a:effectLst/>
                          <a:latin typeface="Calibri" panose="020F0502020204030204" pitchFamily="34" charset="0"/>
                        </a:rPr>
                        <a:t>https://explore-education-statistics.service.gov.uk/find-statistics/school-pupils-and-their-characteristics</a:t>
                      </a:r>
                    </a:p>
                  </a:txBody>
                  <a:tcPr marL="9525" marR="9525" marT="9525" marB="0" anchor="b"/>
                </a:tc>
                <a:extLst>
                  <a:ext uri="{0D108BD9-81ED-4DB2-BD59-A6C34878D82A}">
                    <a16:rowId xmlns:a16="http://schemas.microsoft.com/office/drawing/2014/main" val="559376007"/>
                  </a:ext>
                </a:extLst>
              </a:tr>
              <a:tr h="125748">
                <a:tc>
                  <a:txBody>
                    <a:bodyPr/>
                    <a:lstStyle/>
                    <a:p>
                      <a:pPr algn="l" fontAlgn="b"/>
                      <a:r>
                        <a:rPr lang="en-GB" sz="400" b="1" i="0" u="none" strike="noStrike" dirty="0">
                          <a:solidFill>
                            <a:srgbClr val="000000"/>
                          </a:solidFill>
                          <a:effectLst/>
                          <a:latin typeface="Calibri" panose="020F0502020204030204" pitchFamily="34" charset="0"/>
                        </a:rPr>
                        <a:t>Homelessness - households with dependent children owed a duty under the Homelessness Reduction Act</a:t>
                      </a:r>
                    </a:p>
                  </a:txBody>
                  <a:tcPr marL="9525" marR="9525" marT="9525" marB="0" anchor="b"/>
                </a:tc>
                <a:tc>
                  <a:txBody>
                    <a:bodyPr/>
                    <a:lstStyle/>
                    <a:p>
                      <a:pPr algn="l" fontAlgn="b"/>
                      <a:r>
                        <a:rPr lang="en-GB" sz="400" b="0" i="0" u="none" strike="noStrike">
                          <a:solidFill>
                            <a:srgbClr val="000000"/>
                          </a:solidFill>
                          <a:effectLst/>
                          <a:latin typeface="Calibri" panose="020F0502020204030204" pitchFamily="34" charset="0"/>
                        </a:rPr>
                        <a:t>https://fingertips.phe.org.uk/indicator-list/view/qIeemZiJs0#page/0/gid/1/pat/30000/par/al-SIEQD8IzWE/ati/302/iid/90630/age/199/sex/4/cat/-1/ctp/-1/yrr/1/cid/4/tbm/8</a:t>
                      </a:r>
                    </a:p>
                  </a:txBody>
                  <a:tcPr marL="9525" marR="9525" marT="9525" marB="0" anchor="b"/>
                </a:tc>
                <a:extLst>
                  <a:ext uri="{0D108BD9-81ED-4DB2-BD59-A6C34878D82A}">
                    <a16:rowId xmlns:a16="http://schemas.microsoft.com/office/drawing/2014/main" val="2301475881"/>
                  </a:ext>
                </a:extLst>
              </a:tr>
              <a:tr h="125748">
                <a:tc>
                  <a:txBody>
                    <a:bodyPr/>
                    <a:lstStyle/>
                    <a:p>
                      <a:pPr algn="l" fontAlgn="b"/>
                      <a:r>
                        <a:rPr lang="en-GB" sz="400" b="1" i="0" u="none" strike="noStrike" dirty="0">
                          <a:solidFill>
                            <a:srgbClr val="000000"/>
                          </a:solidFill>
                          <a:effectLst/>
                          <a:latin typeface="Calibri" panose="020F0502020204030204" pitchFamily="34" charset="0"/>
                        </a:rPr>
                        <a:t>Low birth weight of all babies</a:t>
                      </a:r>
                    </a:p>
                  </a:txBody>
                  <a:tcPr marL="9525" marR="9525" marT="9525" marB="0" anchor="b"/>
                </a:tc>
                <a:tc>
                  <a:txBody>
                    <a:bodyPr/>
                    <a:lstStyle/>
                    <a:p>
                      <a:pPr algn="l" fontAlgn="b"/>
                      <a:r>
                        <a:rPr lang="en-GB" sz="400" b="0" i="0" u="none" strike="noStrike">
                          <a:solidFill>
                            <a:srgbClr val="000000"/>
                          </a:solidFill>
                          <a:effectLst/>
                          <a:latin typeface="Calibri" panose="020F0502020204030204" pitchFamily="34" charset="0"/>
                        </a:rPr>
                        <a:t>https://fingertips.phe.org.uk/indicator-list/view/qIeemZiJs0#page/0/gid/1/pat/30000/par/al-SIEQD8IzWE/ati/302/iid/90630/age/199/sex/4/cat/-1/ctp/-1/yrr/1/cid/4/tbm/9</a:t>
                      </a:r>
                    </a:p>
                  </a:txBody>
                  <a:tcPr marL="9525" marR="9525" marT="9525" marB="0" anchor="b"/>
                </a:tc>
                <a:extLst>
                  <a:ext uri="{0D108BD9-81ED-4DB2-BD59-A6C34878D82A}">
                    <a16:rowId xmlns:a16="http://schemas.microsoft.com/office/drawing/2014/main" val="2391492220"/>
                  </a:ext>
                </a:extLst>
              </a:tr>
              <a:tr h="125748">
                <a:tc>
                  <a:txBody>
                    <a:bodyPr/>
                    <a:lstStyle/>
                    <a:p>
                      <a:pPr algn="l" fontAlgn="b"/>
                      <a:r>
                        <a:rPr lang="en-GB" sz="400" b="1" i="0" u="none" strike="noStrike">
                          <a:solidFill>
                            <a:srgbClr val="000000"/>
                          </a:solidFill>
                          <a:effectLst/>
                          <a:latin typeface="Calibri" panose="020F0502020204030204" pitchFamily="34" charset="0"/>
                        </a:rPr>
                        <a:t>Percentage of deliveries to women from ethnic minority groups</a:t>
                      </a:r>
                    </a:p>
                  </a:txBody>
                  <a:tcPr marL="9525" marR="9525" marT="9525" marB="0" anchor="b"/>
                </a:tc>
                <a:tc>
                  <a:txBody>
                    <a:bodyPr/>
                    <a:lstStyle/>
                    <a:p>
                      <a:pPr algn="l" fontAlgn="b"/>
                      <a:r>
                        <a:rPr lang="en-GB" sz="400" b="0" i="0" u="none" strike="noStrike">
                          <a:solidFill>
                            <a:srgbClr val="000000"/>
                          </a:solidFill>
                          <a:effectLst/>
                          <a:latin typeface="Calibri" panose="020F0502020204030204" pitchFamily="34" charset="0"/>
                        </a:rPr>
                        <a:t>https://fingertips.phe.org.uk/indicator-list/view/qIeemZiJs0#page/0/gid/1/pat/30000/par/al-SIEQD8IzWE/ati/302/iid/90630/age/199/sex/4/cat/-1/ctp/-1/yrr/1/cid/4/tbm/10</a:t>
                      </a:r>
                    </a:p>
                  </a:txBody>
                  <a:tcPr marL="9525" marR="9525" marT="9525" marB="0" anchor="b"/>
                </a:tc>
                <a:extLst>
                  <a:ext uri="{0D108BD9-81ED-4DB2-BD59-A6C34878D82A}">
                    <a16:rowId xmlns:a16="http://schemas.microsoft.com/office/drawing/2014/main" val="1875060616"/>
                  </a:ext>
                </a:extLst>
              </a:tr>
              <a:tr h="125748">
                <a:tc>
                  <a:txBody>
                    <a:bodyPr/>
                    <a:lstStyle/>
                    <a:p>
                      <a:pPr algn="l" fontAlgn="b"/>
                      <a:r>
                        <a:rPr lang="en-GB" sz="400" b="1" i="0" u="none" strike="noStrike" dirty="0">
                          <a:solidFill>
                            <a:srgbClr val="000000"/>
                          </a:solidFill>
                          <a:effectLst/>
                          <a:latin typeface="Calibri" panose="020F0502020204030204" pitchFamily="34" charset="0"/>
                        </a:rPr>
                        <a:t>Under 18s conception rate / 1,000</a:t>
                      </a:r>
                    </a:p>
                  </a:txBody>
                  <a:tcPr marL="9525" marR="9525" marT="9525" marB="0" anchor="b"/>
                </a:tc>
                <a:tc>
                  <a:txBody>
                    <a:bodyPr/>
                    <a:lstStyle/>
                    <a:p>
                      <a:pPr algn="l" fontAlgn="b"/>
                      <a:r>
                        <a:rPr lang="en-GB" sz="400" b="0" i="0" u="none" strike="noStrike">
                          <a:solidFill>
                            <a:srgbClr val="000000"/>
                          </a:solidFill>
                          <a:effectLst/>
                          <a:latin typeface="Calibri" panose="020F0502020204030204" pitchFamily="34" charset="0"/>
                        </a:rPr>
                        <a:t>https://fingertips.phe.org.uk/indicator-list/view/qIeemZiJs0#page/0/gid/1/pat/30000/par/al-SIEQD8IzWE/ati/302/iid/90630/age/199/sex/4/cat/-1/ctp/-1/yrr/1/cid/4/tbm/11</a:t>
                      </a:r>
                    </a:p>
                  </a:txBody>
                  <a:tcPr marL="9525" marR="9525" marT="9525" marB="0" anchor="b"/>
                </a:tc>
                <a:extLst>
                  <a:ext uri="{0D108BD9-81ED-4DB2-BD59-A6C34878D82A}">
                    <a16:rowId xmlns:a16="http://schemas.microsoft.com/office/drawing/2014/main" val="2182866074"/>
                  </a:ext>
                </a:extLst>
              </a:tr>
              <a:tr h="125748">
                <a:tc>
                  <a:txBody>
                    <a:bodyPr/>
                    <a:lstStyle/>
                    <a:p>
                      <a:pPr algn="l" fontAlgn="b"/>
                      <a:r>
                        <a:rPr lang="en-GB" sz="400" b="1" i="0" u="none" strike="noStrike">
                          <a:solidFill>
                            <a:srgbClr val="000000"/>
                          </a:solidFill>
                          <a:effectLst/>
                          <a:latin typeface="Calibri" panose="020F0502020204030204" pitchFamily="34" charset="0"/>
                        </a:rPr>
                        <a:t>Child development: percentage of children achieving a good level of development at 2 to 2 and a half years</a:t>
                      </a:r>
                    </a:p>
                  </a:txBody>
                  <a:tcPr marL="9525" marR="9525" marT="9525" marB="0" anchor="b"/>
                </a:tc>
                <a:tc>
                  <a:txBody>
                    <a:bodyPr/>
                    <a:lstStyle/>
                    <a:p>
                      <a:pPr algn="l" fontAlgn="b"/>
                      <a:r>
                        <a:rPr lang="en-GB" sz="400" b="0" i="0" u="none" strike="noStrike">
                          <a:solidFill>
                            <a:srgbClr val="000000"/>
                          </a:solidFill>
                          <a:effectLst/>
                          <a:latin typeface="Calibri" panose="020F0502020204030204" pitchFamily="34" charset="0"/>
                        </a:rPr>
                        <a:t>https://fingertips.phe.org.uk/indicator-list/view/qIeemZiJs0#page/0/gid/1/pat/30000/par/al-SIEQD8IzWE/ati/302/iid/90630/age/199/sex/4/cat/-1/ctp/-1/yrr/1/cid/4/tbm/12</a:t>
                      </a:r>
                    </a:p>
                  </a:txBody>
                  <a:tcPr marL="9525" marR="9525" marT="9525" marB="0" anchor="b"/>
                </a:tc>
                <a:extLst>
                  <a:ext uri="{0D108BD9-81ED-4DB2-BD59-A6C34878D82A}">
                    <a16:rowId xmlns:a16="http://schemas.microsoft.com/office/drawing/2014/main" val="3304635110"/>
                  </a:ext>
                </a:extLst>
              </a:tr>
              <a:tr h="125748">
                <a:tc>
                  <a:txBody>
                    <a:bodyPr/>
                    <a:lstStyle/>
                    <a:p>
                      <a:pPr algn="l" fontAlgn="b"/>
                      <a:r>
                        <a:rPr lang="en-GB" sz="400" b="1" i="0" u="none" strike="noStrike">
                          <a:solidFill>
                            <a:srgbClr val="000000"/>
                          </a:solidFill>
                          <a:effectLst/>
                          <a:latin typeface="Calibri" panose="020F0502020204030204" pitchFamily="34" charset="0"/>
                        </a:rPr>
                        <a:t>Population vaccination coverage: Flu (primary school aged children)</a:t>
                      </a:r>
                    </a:p>
                  </a:txBody>
                  <a:tcPr marL="9525" marR="9525" marT="9525" marB="0" anchor="b"/>
                </a:tc>
                <a:tc>
                  <a:txBody>
                    <a:bodyPr/>
                    <a:lstStyle/>
                    <a:p>
                      <a:pPr algn="l" fontAlgn="b"/>
                      <a:r>
                        <a:rPr lang="en-GB" sz="400" b="0" i="0" u="none" strike="noStrike">
                          <a:solidFill>
                            <a:srgbClr val="000000"/>
                          </a:solidFill>
                          <a:effectLst/>
                          <a:latin typeface="Calibri" panose="020F0502020204030204" pitchFamily="34" charset="0"/>
                        </a:rPr>
                        <a:t>https://fingertips.phe.org.uk/indicator-list/view/qIeemZiJs0#page/0/gid/1/pat/30000/par/al-SIEQD8IzWE/ati/302/iid/90630/age/199/sex/4/cat/-1/ctp/-1/yrr/1/cid/4/tbm/13</a:t>
                      </a:r>
                    </a:p>
                  </a:txBody>
                  <a:tcPr marL="9525" marR="9525" marT="9525" marB="0" anchor="b"/>
                </a:tc>
                <a:extLst>
                  <a:ext uri="{0D108BD9-81ED-4DB2-BD59-A6C34878D82A}">
                    <a16:rowId xmlns:a16="http://schemas.microsoft.com/office/drawing/2014/main" val="1419376488"/>
                  </a:ext>
                </a:extLst>
              </a:tr>
              <a:tr h="125748">
                <a:tc>
                  <a:txBody>
                    <a:bodyPr/>
                    <a:lstStyle/>
                    <a:p>
                      <a:pPr algn="l" fontAlgn="b"/>
                      <a:r>
                        <a:rPr lang="en-GB" sz="400" b="1" i="0" u="none" strike="noStrike" dirty="0">
                          <a:solidFill>
                            <a:srgbClr val="000000"/>
                          </a:solidFill>
                          <a:effectLst/>
                          <a:latin typeface="Calibri" panose="020F0502020204030204" pitchFamily="34" charset="0"/>
                        </a:rPr>
                        <a:t>Population vaccination coverage: MMR for one dose (5 years old)</a:t>
                      </a:r>
                    </a:p>
                  </a:txBody>
                  <a:tcPr marL="9525" marR="9525" marT="9525" marB="0" anchor="b"/>
                </a:tc>
                <a:tc>
                  <a:txBody>
                    <a:bodyPr/>
                    <a:lstStyle/>
                    <a:p>
                      <a:pPr algn="l" fontAlgn="b"/>
                      <a:r>
                        <a:rPr lang="en-GB" sz="400" b="0" i="0" u="none" strike="noStrike">
                          <a:solidFill>
                            <a:srgbClr val="000000"/>
                          </a:solidFill>
                          <a:effectLst/>
                          <a:latin typeface="Calibri" panose="020F0502020204030204" pitchFamily="34" charset="0"/>
                        </a:rPr>
                        <a:t>https://fingertips.phe.org.uk/indicator-list/view/qIeemZiJs0#page/0/gid/1/pat/30000/par/al-SIEQD8IzWE/ati/302/iid/90630/age/199/sex/4/cat/-1/ctp/-1/yrr/1/cid/4/tbm/14</a:t>
                      </a:r>
                    </a:p>
                  </a:txBody>
                  <a:tcPr marL="9525" marR="9525" marT="9525" marB="0" anchor="b"/>
                </a:tc>
                <a:extLst>
                  <a:ext uri="{0D108BD9-81ED-4DB2-BD59-A6C34878D82A}">
                    <a16:rowId xmlns:a16="http://schemas.microsoft.com/office/drawing/2014/main" val="1598720715"/>
                  </a:ext>
                </a:extLst>
              </a:tr>
              <a:tr h="125748">
                <a:tc>
                  <a:txBody>
                    <a:bodyPr/>
                    <a:lstStyle/>
                    <a:p>
                      <a:pPr algn="l" fontAlgn="b"/>
                      <a:r>
                        <a:rPr lang="en-GB" sz="400" b="1" i="0" u="none" strike="noStrike" dirty="0">
                          <a:solidFill>
                            <a:srgbClr val="000000"/>
                          </a:solidFill>
                          <a:effectLst/>
                          <a:latin typeface="Calibri" panose="020F0502020204030204" pitchFamily="34" charset="0"/>
                        </a:rPr>
                        <a:t>Population vaccination coverage: MMR for two doses (5 years old)</a:t>
                      </a:r>
                    </a:p>
                  </a:txBody>
                  <a:tcPr marL="9525" marR="9525" marT="9525" marB="0" anchor="b"/>
                </a:tc>
                <a:tc>
                  <a:txBody>
                    <a:bodyPr/>
                    <a:lstStyle/>
                    <a:p>
                      <a:pPr algn="l" fontAlgn="b"/>
                      <a:r>
                        <a:rPr lang="en-GB" sz="400" b="0" i="0" u="none" strike="noStrike">
                          <a:solidFill>
                            <a:srgbClr val="000000"/>
                          </a:solidFill>
                          <a:effectLst/>
                          <a:latin typeface="Calibri" panose="020F0502020204030204" pitchFamily="34" charset="0"/>
                        </a:rPr>
                        <a:t>https://fingertips.phe.org.uk/indicator-list/view/qIeemZiJs0#page/0/gid/1/pat/30000/par/al-SIEQD8IzWE/ati/302/iid/90630/age/199/sex/4/cat/-1/ctp/-1/yrr/1/cid/4/tbm/15</a:t>
                      </a:r>
                    </a:p>
                  </a:txBody>
                  <a:tcPr marL="9525" marR="9525" marT="9525" marB="0" anchor="b"/>
                </a:tc>
                <a:extLst>
                  <a:ext uri="{0D108BD9-81ED-4DB2-BD59-A6C34878D82A}">
                    <a16:rowId xmlns:a16="http://schemas.microsoft.com/office/drawing/2014/main" val="3235176080"/>
                  </a:ext>
                </a:extLst>
              </a:tr>
              <a:tr h="125748">
                <a:tc>
                  <a:txBody>
                    <a:bodyPr/>
                    <a:lstStyle/>
                    <a:p>
                      <a:pPr algn="l" fontAlgn="b"/>
                      <a:r>
                        <a:rPr lang="en-GB" sz="400" b="1" i="0" u="none" strike="noStrike">
                          <a:solidFill>
                            <a:srgbClr val="000000"/>
                          </a:solidFill>
                          <a:effectLst/>
                          <a:latin typeface="Calibri" panose="020F0502020204030204" pitchFamily="34" charset="0"/>
                        </a:rPr>
                        <a:t>Proportion of New Birth Visits (NBVs) completed within 14 days</a:t>
                      </a:r>
                    </a:p>
                  </a:txBody>
                  <a:tcPr marL="9525" marR="9525" marT="9525" marB="0" anchor="b"/>
                </a:tc>
                <a:tc>
                  <a:txBody>
                    <a:bodyPr/>
                    <a:lstStyle/>
                    <a:p>
                      <a:pPr algn="l" fontAlgn="b"/>
                      <a:r>
                        <a:rPr lang="en-GB" sz="400" b="0" i="0" u="none" strike="noStrike">
                          <a:solidFill>
                            <a:srgbClr val="000000"/>
                          </a:solidFill>
                          <a:effectLst/>
                          <a:latin typeface="Calibri" panose="020F0502020204030204" pitchFamily="34" charset="0"/>
                        </a:rPr>
                        <a:t>https://fingertips.phe.org.uk/indicator-list/view/qIeemZiJs0#page/0/gid/1/pat/30000/par/al-SIEQD8IzWE/ati/302/iid/90630/age/199/sex/4/cat/-1/ctp/-1/yrr/1/cid/4/tbm/16</a:t>
                      </a:r>
                    </a:p>
                  </a:txBody>
                  <a:tcPr marL="9525" marR="9525" marT="9525" marB="0" anchor="b"/>
                </a:tc>
                <a:extLst>
                  <a:ext uri="{0D108BD9-81ED-4DB2-BD59-A6C34878D82A}">
                    <a16:rowId xmlns:a16="http://schemas.microsoft.com/office/drawing/2014/main" val="3480757188"/>
                  </a:ext>
                </a:extLst>
              </a:tr>
              <a:tr h="125748">
                <a:tc>
                  <a:txBody>
                    <a:bodyPr/>
                    <a:lstStyle/>
                    <a:p>
                      <a:pPr algn="l" fontAlgn="b"/>
                      <a:r>
                        <a:rPr lang="en-GB" sz="400" b="1" i="0" u="none" strike="noStrike" dirty="0">
                          <a:solidFill>
                            <a:srgbClr val="000000"/>
                          </a:solidFill>
                          <a:effectLst/>
                          <a:latin typeface="Calibri" panose="020F0502020204030204" pitchFamily="34" charset="0"/>
                        </a:rPr>
                        <a:t>School readiness: percentage of children achieving a good level of development at the end of Reception</a:t>
                      </a:r>
                    </a:p>
                  </a:txBody>
                  <a:tcPr marL="9525" marR="9525" marT="9525" marB="0" anchor="b"/>
                </a:tc>
                <a:tc>
                  <a:txBody>
                    <a:bodyPr/>
                    <a:lstStyle/>
                    <a:p>
                      <a:pPr algn="l" fontAlgn="b"/>
                      <a:r>
                        <a:rPr lang="en-GB" sz="400" b="0" i="0" u="none" strike="noStrike">
                          <a:solidFill>
                            <a:srgbClr val="000000"/>
                          </a:solidFill>
                          <a:effectLst/>
                          <a:latin typeface="Calibri" panose="020F0502020204030204" pitchFamily="34" charset="0"/>
                        </a:rPr>
                        <a:t>https://fingertips.phe.org.uk/indicator-list/view/qIeemZiJs0#page/0/gid/1/pat/30000/par/al-SIEQD8IzWE/ati/302/iid/90630/age/199/sex/4/cat/-1/ctp/-1/yrr/1/cid/4/tbm/17</a:t>
                      </a:r>
                    </a:p>
                  </a:txBody>
                  <a:tcPr marL="9525" marR="9525" marT="9525" marB="0" anchor="b"/>
                </a:tc>
                <a:extLst>
                  <a:ext uri="{0D108BD9-81ED-4DB2-BD59-A6C34878D82A}">
                    <a16:rowId xmlns:a16="http://schemas.microsoft.com/office/drawing/2014/main" val="3602688396"/>
                  </a:ext>
                </a:extLst>
              </a:tr>
              <a:tr h="125748">
                <a:tc>
                  <a:txBody>
                    <a:bodyPr/>
                    <a:lstStyle/>
                    <a:p>
                      <a:pPr algn="l" fontAlgn="b"/>
                      <a:r>
                        <a:rPr lang="en-GB" sz="400" b="1" i="0" u="none" strike="noStrike" dirty="0">
                          <a:solidFill>
                            <a:srgbClr val="000000"/>
                          </a:solidFill>
                          <a:effectLst/>
                          <a:latin typeface="Calibri" panose="020F0502020204030204" pitchFamily="34" charset="0"/>
                        </a:rPr>
                        <a:t>School Readiness: percentage of children with free school meal status achieving a good level of development - Reception</a:t>
                      </a:r>
                    </a:p>
                  </a:txBody>
                  <a:tcPr marL="9525" marR="9525" marT="9525" marB="0" anchor="b"/>
                </a:tc>
                <a:tc>
                  <a:txBody>
                    <a:bodyPr/>
                    <a:lstStyle/>
                    <a:p>
                      <a:pPr algn="l" fontAlgn="b"/>
                      <a:r>
                        <a:rPr lang="en-GB" sz="400" b="0" i="0" u="none" strike="noStrike">
                          <a:solidFill>
                            <a:srgbClr val="000000"/>
                          </a:solidFill>
                          <a:effectLst/>
                          <a:latin typeface="Calibri" panose="020F0502020204030204" pitchFamily="34" charset="0"/>
                        </a:rPr>
                        <a:t>https://fingertips.phe.org.uk/indicator-list/view/qIeemZiJs0#page/0/gid/1/pat/30000/par/al-SIEQD8IzWE/ati/302/iid/90630/age/199/sex/4/cat/-1/ctp/-1/yrr/1/cid/4/tbm/18</a:t>
                      </a:r>
                    </a:p>
                  </a:txBody>
                  <a:tcPr marL="9525" marR="9525" marT="9525" marB="0" anchor="b"/>
                </a:tc>
                <a:extLst>
                  <a:ext uri="{0D108BD9-81ED-4DB2-BD59-A6C34878D82A}">
                    <a16:rowId xmlns:a16="http://schemas.microsoft.com/office/drawing/2014/main" val="2187819292"/>
                  </a:ext>
                </a:extLst>
              </a:tr>
              <a:tr h="67430">
                <a:tc>
                  <a:txBody>
                    <a:bodyPr/>
                    <a:lstStyle/>
                    <a:p>
                      <a:pPr algn="l" fontAlgn="b"/>
                      <a:r>
                        <a:rPr lang="en-GB" sz="400" b="1" i="0" u="none" strike="noStrike" dirty="0">
                          <a:solidFill>
                            <a:srgbClr val="000000"/>
                          </a:solidFill>
                          <a:effectLst/>
                          <a:latin typeface="Calibri" panose="020F0502020204030204" pitchFamily="34" charset="0"/>
                        </a:rPr>
                        <a:t>KS1: Expected levels in reading</a:t>
                      </a:r>
                    </a:p>
                  </a:txBody>
                  <a:tcPr marL="9525" marR="9525" marT="9525" marB="0" anchor="b"/>
                </a:tc>
                <a:tc>
                  <a:txBody>
                    <a:bodyPr/>
                    <a:lstStyle/>
                    <a:p>
                      <a:pPr algn="l" fontAlgn="b"/>
                      <a:r>
                        <a:rPr lang="en-GB" sz="400" b="0" i="0" u="none" strike="noStrike">
                          <a:solidFill>
                            <a:srgbClr val="000000"/>
                          </a:solidFill>
                          <a:effectLst/>
                          <a:latin typeface="Calibri" panose="020F0502020204030204" pitchFamily="34" charset="0"/>
                        </a:rPr>
                        <a:t>https://explore-education-statistics.service.gov.uk/find-statistics/key-stage-1-and-phonics-screening-check-attainment/2021-22</a:t>
                      </a:r>
                    </a:p>
                  </a:txBody>
                  <a:tcPr marL="9525" marR="9525" marT="9525" marB="0" anchor="b"/>
                </a:tc>
                <a:extLst>
                  <a:ext uri="{0D108BD9-81ED-4DB2-BD59-A6C34878D82A}">
                    <a16:rowId xmlns:a16="http://schemas.microsoft.com/office/drawing/2014/main" val="2653536904"/>
                  </a:ext>
                </a:extLst>
              </a:tr>
              <a:tr h="67430">
                <a:tc>
                  <a:txBody>
                    <a:bodyPr/>
                    <a:lstStyle/>
                    <a:p>
                      <a:pPr algn="l" fontAlgn="b"/>
                      <a:r>
                        <a:rPr lang="en-GB" sz="400" b="1" i="0" u="none" strike="noStrike" dirty="0">
                          <a:solidFill>
                            <a:srgbClr val="000000"/>
                          </a:solidFill>
                          <a:effectLst/>
                          <a:latin typeface="Calibri" panose="020F0502020204030204" pitchFamily="34" charset="0"/>
                        </a:rPr>
                        <a:t>KS1: Expected levels in writing</a:t>
                      </a:r>
                    </a:p>
                  </a:txBody>
                  <a:tcPr marL="9525" marR="9525" marT="9525" marB="0" anchor="b"/>
                </a:tc>
                <a:tc>
                  <a:txBody>
                    <a:bodyPr/>
                    <a:lstStyle/>
                    <a:p>
                      <a:pPr algn="l" fontAlgn="b"/>
                      <a:r>
                        <a:rPr lang="en-GB" sz="400" b="0" i="0" u="none" strike="noStrike">
                          <a:solidFill>
                            <a:srgbClr val="000000"/>
                          </a:solidFill>
                          <a:effectLst/>
                          <a:latin typeface="Calibri" panose="020F0502020204030204" pitchFamily="34" charset="0"/>
                        </a:rPr>
                        <a:t>https://explore-education-statistics.service.gov.uk/find-statistics/key-stage-1-and-phonics-screening-check-attainment/2021-22</a:t>
                      </a:r>
                    </a:p>
                  </a:txBody>
                  <a:tcPr marL="9525" marR="9525" marT="9525" marB="0" anchor="b"/>
                </a:tc>
                <a:extLst>
                  <a:ext uri="{0D108BD9-81ED-4DB2-BD59-A6C34878D82A}">
                    <a16:rowId xmlns:a16="http://schemas.microsoft.com/office/drawing/2014/main" val="2496663268"/>
                  </a:ext>
                </a:extLst>
              </a:tr>
              <a:tr h="67430">
                <a:tc>
                  <a:txBody>
                    <a:bodyPr/>
                    <a:lstStyle/>
                    <a:p>
                      <a:pPr algn="l" fontAlgn="b"/>
                      <a:r>
                        <a:rPr lang="en-GB" sz="400" b="1" i="0" u="none" strike="noStrike" dirty="0">
                          <a:solidFill>
                            <a:srgbClr val="000000"/>
                          </a:solidFill>
                          <a:effectLst/>
                          <a:latin typeface="Calibri" panose="020F0502020204030204" pitchFamily="34" charset="0"/>
                        </a:rPr>
                        <a:t>KS1: Expected levels in maths</a:t>
                      </a:r>
                    </a:p>
                  </a:txBody>
                  <a:tcPr marL="9525" marR="9525" marT="9525" marB="0" anchor="b"/>
                </a:tc>
                <a:tc>
                  <a:txBody>
                    <a:bodyPr/>
                    <a:lstStyle/>
                    <a:p>
                      <a:pPr algn="l" fontAlgn="b"/>
                      <a:r>
                        <a:rPr lang="en-GB" sz="400" b="0" i="0" u="none" strike="noStrike">
                          <a:solidFill>
                            <a:srgbClr val="000000"/>
                          </a:solidFill>
                          <a:effectLst/>
                          <a:latin typeface="Calibri" panose="020F0502020204030204" pitchFamily="34" charset="0"/>
                        </a:rPr>
                        <a:t>https://explore-education-statistics.service.gov.uk/find-statistics/key-stage-1-and-phonics-screening-check-attainment/2021-22</a:t>
                      </a:r>
                    </a:p>
                  </a:txBody>
                  <a:tcPr marL="9525" marR="9525" marT="9525" marB="0" anchor="b"/>
                </a:tc>
                <a:extLst>
                  <a:ext uri="{0D108BD9-81ED-4DB2-BD59-A6C34878D82A}">
                    <a16:rowId xmlns:a16="http://schemas.microsoft.com/office/drawing/2014/main" val="620213303"/>
                  </a:ext>
                </a:extLst>
              </a:tr>
              <a:tr h="67430">
                <a:tc>
                  <a:txBody>
                    <a:bodyPr/>
                    <a:lstStyle/>
                    <a:p>
                      <a:pPr algn="l" fontAlgn="b"/>
                      <a:r>
                        <a:rPr lang="en-GB" sz="400" b="1" i="0" u="none" strike="noStrike" dirty="0">
                          <a:solidFill>
                            <a:srgbClr val="000000"/>
                          </a:solidFill>
                          <a:effectLst/>
                          <a:latin typeface="Calibri" panose="020F0502020204030204" pitchFamily="34" charset="0"/>
                        </a:rPr>
                        <a:t>KS2: Expected levels in reading</a:t>
                      </a:r>
                    </a:p>
                  </a:txBody>
                  <a:tcPr marL="9525" marR="9525" marT="9525" marB="0" anchor="b"/>
                </a:tc>
                <a:tc>
                  <a:txBody>
                    <a:bodyPr/>
                    <a:lstStyle/>
                    <a:p>
                      <a:pPr algn="l" fontAlgn="b"/>
                      <a:r>
                        <a:rPr lang="en-GB" sz="400" b="0" i="0" u="none" strike="noStrike">
                          <a:solidFill>
                            <a:srgbClr val="000000"/>
                          </a:solidFill>
                          <a:effectLst/>
                          <a:latin typeface="Calibri" panose="020F0502020204030204" pitchFamily="34" charset="0"/>
                        </a:rPr>
                        <a:t>https://explore-education-statistics.service.gov.uk/find-statistics/key-stage-2-attainment/2021-22</a:t>
                      </a:r>
                    </a:p>
                  </a:txBody>
                  <a:tcPr marL="9525" marR="9525" marT="9525" marB="0" anchor="b"/>
                </a:tc>
                <a:extLst>
                  <a:ext uri="{0D108BD9-81ED-4DB2-BD59-A6C34878D82A}">
                    <a16:rowId xmlns:a16="http://schemas.microsoft.com/office/drawing/2014/main" val="642313360"/>
                  </a:ext>
                </a:extLst>
              </a:tr>
              <a:tr h="67430">
                <a:tc>
                  <a:txBody>
                    <a:bodyPr/>
                    <a:lstStyle/>
                    <a:p>
                      <a:pPr algn="l" fontAlgn="b"/>
                      <a:r>
                        <a:rPr lang="en-GB" sz="400" b="1" i="0" u="none" strike="noStrike" dirty="0">
                          <a:solidFill>
                            <a:srgbClr val="000000"/>
                          </a:solidFill>
                          <a:effectLst/>
                          <a:latin typeface="Calibri" panose="020F0502020204030204" pitchFamily="34" charset="0"/>
                        </a:rPr>
                        <a:t>KS2: Expected levels in writing</a:t>
                      </a:r>
                    </a:p>
                  </a:txBody>
                  <a:tcPr marL="9525" marR="9525" marT="9525" marB="0" anchor="b"/>
                </a:tc>
                <a:tc>
                  <a:txBody>
                    <a:bodyPr/>
                    <a:lstStyle/>
                    <a:p>
                      <a:pPr algn="l" fontAlgn="b"/>
                      <a:r>
                        <a:rPr lang="en-GB" sz="400" b="0" i="0" u="none" strike="noStrike">
                          <a:solidFill>
                            <a:srgbClr val="000000"/>
                          </a:solidFill>
                          <a:effectLst/>
                          <a:latin typeface="Calibri" panose="020F0502020204030204" pitchFamily="34" charset="0"/>
                        </a:rPr>
                        <a:t>https://explore-education-statistics.service.gov.uk/find-statistics/key-stage-2-attainment/2021-22</a:t>
                      </a:r>
                    </a:p>
                  </a:txBody>
                  <a:tcPr marL="9525" marR="9525" marT="9525" marB="0" anchor="b"/>
                </a:tc>
                <a:extLst>
                  <a:ext uri="{0D108BD9-81ED-4DB2-BD59-A6C34878D82A}">
                    <a16:rowId xmlns:a16="http://schemas.microsoft.com/office/drawing/2014/main" val="190612452"/>
                  </a:ext>
                </a:extLst>
              </a:tr>
              <a:tr h="67430">
                <a:tc>
                  <a:txBody>
                    <a:bodyPr/>
                    <a:lstStyle/>
                    <a:p>
                      <a:pPr algn="l" fontAlgn="b"/>
                      <a:r>
                        <a:rPr lang="en-GB" sz="400" b="1" i="0" u="none" strike="noStrike" dirty="0">
                          <a:solidFill>
                            <a:srgbClr val="000000"/>
                          </a:solidFill>
                          <a:effectLst/>
                          <a:latin typeface="Calibri" panose="020F0502020204030204" pitchFamily="34" charset="0"/>
                        </a:rPr>
                        <a:t>KS2: Expected levels in maths</a:t>
                      </a:r>
                    </a:p>
                  </a:txBody>
                  <a:tcPr marL="9525" marR="9525" marT="9525" marB="0" anchor="b"/>
                </a:tc>
                <a:tc>
                  <a:txBody>
                    <a:bodyPr/>
                    <a:lstStyle/>
                    <a:p>
                      <a:pPr algn="l" fontAlgn="b"/>
                      <a:r>
                        <a:rPr lang="en-GB" sz="400" b="0" i="0" u="none" strike="noStrike">
                          <a:solidFill>
                            <a:srgbClr val="000000"/>
                          </a:solidFill>
                          <a:effectLst/>
                          <a:latin typeface="Calibri" panose="020F0502020204030204" pitchFamily="34" charset="0"/>
                        </a:rPr>
                        <a:t>https://explore-education-statistics.service.gov.uk/find-statistics/key-stage-2-attainment/2021-22</a:t>
                      </a:r>
                    </a:p>
                  </a:txBody>
                  <a:tcPr marL="9525" marR="9525" marT="9525" marB="0" anchor="b"/>
                </a:tc>
                <a:extLst>
                  <a:ext uri="{0D108BD9-81ED-4DB2-BD59-A6C34878D82A}">
                    <a16:rowId xmlns:a16="http://schemas.microsoft.com/office/drawing/2014/main" val="4081270086"/>
                  </a:ext>
                </a:extLst>
              </a:tr>
              <a:tr h="125748">
                <a:tc>
                  <a:txBody>
                    <a:bodyPr/>
                    <a:lstStyle/>
                    <a:p>
                      <a:pPr algn="l" fontAlgn="b"/>
                      <a:r>
                        <a:rPr lang="en-GB" sz="400" b="1" i="0" u="none" strike="noStrike" dirty="0">
                          <a:solidFill>
                            <a:srgbClr val="000000"/>
                          </a:solidFill>
                          <a:effectLst/>
                          <a:latin typeface="Calibri" panose="020F0502020204030204" pitchFamily="34" charset="0"/>
                        </a:rPr>
                        <a:t>Admissions for asthma (0 to 9 years)</a:t>
                      </a:r>
                    </a:p>
                  </a:txBody>
                  <a:tcPr marL="9525" marR="9525" marT="9525" marB="0" anchor="b"/>
                </a:tc>
                <a:tc>
                  <a:txBody>
                    <a:bodyPr/>
                    <a:lstStyle/>
                    <a:p>
                      <a:pPr algn="l" fontAlgn="b"/>
                      <a:r>
                        <a:rPr lang="en-GB" sz="400" b="0" i="0" u="none" strike="noStrike">
                          <a:solidFill>
                            <a:srgbClr val="000000"/>
                          </a:solidFill>
                          <a:effectLst/>
                          <a:latin typeface="Calibri" panose="020F0502020204030204" pitchFamily="34" charset="0"/>
                        </a:rPr>
                        <a:t>https://fingertips.phe.org.uk/indicator-list/view/qIeemZiJs0#page/0/gid/1/pat/30000/par/al-SIEQD8IzWE/ati/302/iid/90630/age/199/sex/4/cat/-1/ctp/-1/yrr/1/cid/4/tbm/24</a:t>
                      </a:r>
                    </a:p>
                  </a:txBody>
                  <a:tcPr marL="9525" marR="9525" marT="9525" marB="0" anchor="b"/>
                </a:tc>
                <a:extLst>
                  <a:ext uri="{0D108BD9-81ED-4DB2-BD59-A6C34878D82A}">
                    <a16:rowId xmlns:a16="http://schemas.microsoft.com/office/drawing/2014/main" val="3228145399"/>
                  </a:ext>
                </a:extLst>
              </a:tr>
              <a:tr h="125748">
                <a:tc>
                  <a:txBody>
                    <a:bodyPr/>
                    <a:lstStyle/>
                    <a:p>
                      <a:pPr algn="l" fontAlgn="b"/>
                      <a:r>
                        <a:rPr lang="en-GB" sz="400" b="1" i="0" u="none" strike="noStrike" dirty="0">
                          <a:solidFill>
                            <a:srgbClr val="000000"/>
                          </a:solidFill>
                          <a:effectLst/>
                          <a:latin typeface="Calibri" panose="020F0502020204030204" pitchFamily="34" charset="0"/>
                        </a:rPr>
                        <a:t>Admissions for gastroenteritis (under 1 year)</a:t>
                      </a:r>
                    </a:p>
                  </a:txBody>
                  <a:tcPr marL="9525" marR="9525" marT="9525" marB="0" anchor="b"/>
                </a:tc>
                <a:tc>
                  <a:txBody>
                    <a:bodyPr/>
                    <a:lstStyle/>
                    <a:p>
                      <a:pPr algn="l" fontAlgn="b"/>
                      <a:r>
                        <a:rPr lang="en-GB" sz="400" b="0" i="0" u="none" strike="noStrike">
                          <a:solidFill>
                            <a:srgbClr val="000000"/>
                          </a:solidFill>
                          <a:effectLst/>
                          <a:latin typeface="Calibri" panose="020F0502020204030204" pitchFamily="34" charset="0"/>
                        </a:rPr>
                        <a:t>https://fingertips.phe.org.uk/indicator-list/view/qIeemZiJs0#page/0/gid/1/pat/30000/par/al-SIEQD8IzWE/ati/302/iid/90630/age/199/sex/4/cat/-1/ctp/-1/yrr/1/cid/4/tbm/25</a:t>
                      </a:r>
                    </a:p>
                  </a:txBody>
                  <a:tcPr marL="9525" marR="9525" marT="9525" marB="0" anchor="b"/>
                </a:tc>
                <a:extLst>
                  <a:ext uri="{0D108BD9-81ED-4DB2-BD59-A6C34878D82A}">
                    <a16:rowId xmlns:a16="http://schemas.microsoft.com/office/drawing/2014/main" val="876243917"/>
                  </a:ext>
                </a:extLst>
              </a:tr>
              <a:tr h="125748">
                <a:tc>
                  <a:txBody>
                    <a:bodyPr/>
                    <a:lstStyle/>
                    <a:p>
                      <a:pPr algn="l" fontAlgn="b"/>
                      <a:r>
                        <a:rPr lang="en-GB" sz="400" b="1" i="0" u="none" strike="noStrike" dirty="0">
                          <a:solidFill>
                            <a:srgbClr val="000000"/>
                          </a:solidFill>
                          <a:effectLst/>
                          <a:latin typeface="Calibri" panose="020F0502020204030204" pitchFamily="34" charset="0"/>
                        </a:rPr>
                        <a:t>Admissions for lower respiratory tract infections (under 1 year)</a:t>
                      </a:r>
                    </a:p>
                  </a:txBody>
                  <a:tcPr marL="9525" marR="9525" marT="9525" marB="0" anchor="b"/>
                </a:tc>
                <a:tc>
                  <a:txBody>
                    <a:bodyPr/>
                    <a:lstStyle/>
                    <a:p>
                      <a:pPr algn="l" fontAlgn="b"/>
                      <a:r>
                        <a:rPr lang="en-GB" sz="400" b="0" i="0" u="none" strike="noStrike">
                          <a:solidFill>
                            <a:srgbClr val="000000"/>
                          </a:solidFill>
                          <a:effectLst/>
                          <a:latin typeface="Calibri" panose="020F0502020204030204" pitchFamily="34" charset="0"/>
                        </a:rPr>
                        <a:t>https://fingertips.phe.org.uk/indicator-list/view/qIeemZiJs0#page/0/gid/1/pat/30000/par/al-SIEQD8IzWE/ati/302/iid/90630/age/199/sex/4/cat/-1/ctp/-1/yrr/1/cid/4/tbm/26</a:t>
                      </a:r>
                    </a:p>
                  </a:txBody>
                  <a:tcPr marL="9525" marR="9525" marT="9525" marB="0" anchor="b"/>
                </a:tc>
                <a:extLst>
                  <a:ext uri="{0D108BD9-81ED-4DB2-BD59-A6C34878D82A}">
                    <a16:rowId xmlns:a16="http://schemas.microsoft.com/office/drawing/2014/main" val="3426460756"/>
                  </a:ext>
                </a:extLst>
              </a:tr>
              <a:tr h="125748">
                <a:tc>
                  <a:txBody>
                    <a:bodyPr/>
                    <a:lstStyle/>
                    <a:p>
                      <a:pPr algn="l" fontAlgn="b"/>
                      <a:r>
                        <a:rPr lang="en-GB" sz="400" b="1" i="0" u="none" strike="noStrike" dirty="0">
                          <a:solidFill>
                            <a:srgbClr val="000000"/>
                          </a:solidFill>
                          <a:effectLst/>
                          <a:latin typeface="Calibri" panose="020F0502020204030204" pitchFamily="34" charset="0"/>
                        </a:rPr>
                        <a:t>Emergency admissions (0 to 4 years)</a:t>
                      </a:r>
                    </a:p>
                  </a:txBody>
                  <a:tcPr marL="9525" marR="9525" marT="9525" marB="0" anchor="b"/>
                </a:tc>
                <a:tc>
                  <a:txBody>
                    <a:bodyPr/>
                    <a:lstStyle/>
                    <a:p>
                      <a:pPr algn="l" fontAlgn="b"/>
                      <a:r>
                        <a:rPr lang="en-GB" sz="400" b="0" i="0" u="none" strike="noStrike">
                          <a:solidFill>
                            <a:srgbClr val="000000"/>
                          </a:solidFill>
                          <a:effectLst/>
                          <a:latin typeface="Calibri" panose="020F0502020204030204" pitchFamily="34" charset="0"/>
                        </a:rPr>
                        <a:t>https://fingertips.phe.org.uk/indicator-list/view/qIeemZiJs0#page/0/gid/1/pat/30000/par/al-SIEQD8IzWE/ati/302/iid/90630/age/199/sex/4/cat/-1/ctp/-1/yrr/1/cid/4/tbm/27</a:t>
                      </a:r>
                    </a:p>
                  </a:txBody>
                  <a:tcPr marL="9525" marR="9525" marT="9525" marB="0" anchor="b"/>
                </a:tc>
                <a:extLst>
                  <a:ext uri="{0D108BD9-81ED-4DB2-BD59-A6C34878D82A}">
                    <a16:rowId xmlns:a16="http://schemas.microsoft.com/office/drawing/2014/main" val="47080734"/>
                  </a:ext>
                </a:extLst>
              </a:tr>
              <a:tr h="125748">
                <a:tc>
                  <a:txBody>
                    <a:bodyPr/>
                    <a:lstStyle/>
                    <a:p>
                      <a:pPr algn="l" fontAlgn="b"/>
                      <a:r>
                        <a:rPr lang="en-GB" sz="400" b="1" i="0" u="none" strike="noStrike" dirty="0">
                          <a:solidFill>
                            <a:srgbClr val="000000"/>
                          </a:solidFill>
                          <a:effectLst/>
                          <a:latin typeface="Calibri" panose="020F0502020204030204" pitchFamily="34" charset="0"/>
                        </a:rPr>
                        <a:t>Hospital admissions for mental health conditions (&lt;18 years)</a:t>
                      </a:r>
                    </a:p>
                  </a:txBody>
                  <a:tcPr marL="9525" marR="9525" marT="9525" marB="0" anchor="b"/>
                </a:tc>
                <a:tc>
                  <a:txBody>
                    <a:bodyPr/>
                    <a:lstStyle/>
                    <a:p>
                      <a:pPr algn="l" fontAlgn="b"/>
                      <a:r>
                        <a:rPr lang="en-GB" sz="400" b="0" i="0" u="none" strike="noStrike">
                          <a:solidFill>
                            <a:srgbClr val="000000"/>
                          </a:solidFill>
                          <a:effectLst/>
                          <a:latin typeface="Calibri" panose="020F0502020204030204" pitchFamily="34" charset="0"/>
                        </a:rPr>
                        <a:t>https://fingertips.phe.org.uk/indicator-list/view/qIeemZiJs0#page/0/gid/1/pat/30000/par/al-SIEQD8IzWE/ati/302/iid/90630/age/199/sex/4/cat/-1/ctp/-1/yrr/1/cid/4/tbm/28</a:t>
                      </a:r>
                    </a:p>
                  </a:txBody>
                  <a:tcPr marL="9525" marR="9525" marT="9525" marB="0" anchor="b"/>
                </a:tc>
                <a:extLst>
                  <a:ext uri="{0D108BD9-81ED-4DB2-BD59-A6C34878D82A}">
                    <a16:rowId xmlns:a16="http://schemas.microsoft.com/office/drawing/2014/main" val="4148466046"/>
                  </a:ext>
                </a:extLst>
              </a:tr>
              <a:tr h="125748">
                <a:tc>
                  <a:txBody>
                    <a:bodyPr/>
                    <a:lstStyle/>
                    <a:p>
                      <a:pPr algn="l" fontAlgn="b"/>
                      <a:r>
                        <a:rPr lang="en-GB" sz="400" b="1" i="0" u="none" strike="noStrike" dirty="0">
                          <a:solidFill>
                            <a:srgbClr val="000000"/>
                          </a:solidFill>
                          <a:effectLst/>
                          <a:latin typeface="Calibri" panose="020F0502020204030204" pitchFamily="34" charset="0"/>
                        </a:rPr>
                        <a:t>Percentage of 5 year olds with experience of visually obvious dentinal decay</a:t>
                      </a:r>
                    </a:p>
                  </a:txBody>
                  <a:tcPr marL="9525" marR="9525" marT="9525" marB="0" anchor="b"/>
                </a:tc>
                <a:tc>
                  <a:txBody>
                    <a:bodyPr/>
                    <a:lstStyle/>
                    <a:p>
                      <a:pPr algn="l" fontAlgn="b"/>
                      <a:r>
                        <a:rPr lang="en-GB" sz="400" b="0" i="0" u="none" strike="noStrike">
                          <a:solidFill>
                            <a:srgbClr val="000000"/>
                          </a:solidFill>
                          <a:effectLst/>
                          <a:latin typeface="Calibri" panose="020F0502020204030204" pitchFamily="34" charset="0"/>
                        </a:rPr>
                        <a:t>https://fingertips.phe.org.uk/indicator-list/view/qIeemZiJs0#page/0/gid/1/pat/30000/par/al-SIEQD8IzWE/ati/302/iid/90630/age/199/sex/4/cat/-1/ctp/-1/yrr/1/cid/4/tbm/29</a:t>
                      </a:r>
                    </a:p>
                  </a:txBody>
                  <a:tcPr marL="9525" marR="9525" marT="9525" marB="0" anchor="b"/>
                </a:tc>
                <a:extLst>
                  <a:ext uri="{0D108BD9-81ED-4DB2-BD59-A6C34878D82A}">
                    <a16:rowId xmlns:a16="http://schemas.microsoft.com/office/drawing/2014/main" val="2855459887"/>
                  </a:ext>
                </a:extLst>
              </a:tr>
              <a:tr h="125748">
                <a:tc>
                  <a:txBody>
                    <a:bodyPr/>
                    <a:lstStyle/>
                    <a:p>
                      <a:pPr algn="l" fontAlgn="b"/>
                      <a:r>
                        <a:rPr lang="en-GB" sz="400" b="1" i="0" u="none" strike="noStrike" dirty="0">
                          <a:solidFill>
                            <a:srgbClr val="000000"/>
                          </a:solidFill>
                          <a:effectLst/>
                          <a:latin typeface="Calibri" panose="020F0502020204030204" pitchFamily="34" charset="0"/>
                        </a:rPr>
                        <a:t>Reception: Prevalence of overweight (including obesity)</a:t>
                      </a:r>
                    </a:p>
                  </a:txBody>
                  <a:tcPr marL="9525" marR="9525" marT="9525" marB="0" anchor="b"/>
                </a:tc>
                <a:tc>
                  <a:txBody>
                    <a:bodyPr/>
                    <a:lstStyle/>
                    <a:p>
                      <a:pPr algn="l" fontAlgn="b"/>
                      <a:r>
                        <a:rPr lang="en-GB" sz="400" b="0" i="0" u="none" strike="noStrike">
                          <a:solidFill>
                            <a:srgbClr val="000000"/>
                          </a:solidFill>
                          <a:effectLst/>
                          <a:latin typeface="Calibri" panose="020F0502020204030204" pitchFamily="34" charset="0"/>
                        </a:rPr>
                        <a:t>https://fingertips.phe.org.uk/indicator-list/view/qIeemZiJs0#page/0/gid/1/pat/30000/par/al-SIEQD8IzWE/ati/302/iid/90630/age/199/sex/4/cat/-1/ctp/-1/yrr/1/cid/4/tbm/31</a:t>
                      </a:r>
                    </a:p>
                  </a:txBody>
                  <a:tcPr marL="9525" marR="9525" marT="9525" marB="0" anchor="b"/>
                </a:tc>
                <a:extLst>
                  <a:ext uri="{0D108BD9-81ED-4DB2-BD59-A6C34878D82A}">
                    <a16:rowId xmlns:a16="http://schemas.microsoft.com/office/drawing/2014/main" val="1408103306"/>
                  </a:ext>
                </a:extLst>
              </a:tr>
              <a:tr h="125748">
                <a:tc>
                  <a:txBody>
                    <a:bodyPr/>
                    <a:lstStyle/>
                    <a:p>
                      <a:pPr algn="l" fontAlgn="b"/>
                      <a:r>
                        <a:rPr lang="en-GB" sz="400" b="1" i="0" u="none" strike="noStrike" dirty="0">
                          <a:solidFill>
                            <a:srgbClr val="000000"/>
                          </a:solidFill>
                          <a:effectLst/>
                          <a:latin typeface="Calibri" panose="020F0502020204030204" pitchFamily="34" charset="0"/>
                        </a:rPr>
                        <a:t>Year 6: Prevalence of overweight (including obesity)</a:t>
                      </a:r>
                    </a:p>
                  </a:txBody>
                  <a:tcPr marL="9525" marR="9525" marT="9525" marB="0" anchor="b"/>
                </a:tc>
                <a:tc>
                  <a:txBody>
                    <a:bodyPr/>
                    <a:lstStyle/>
                    <a:p>
                      <a:pPr algn="l" fontAlgn="b"/>
                      <a:r>
                        <a:rPr lang="en-GB" sz="400" b="0" i="0" u="none" strike="noStrike">
                          <a:solidFill>
                            <a:srgbClr val="000000"/>
                          </a:solidFill>
                          <a:effectLst/>
                          <a:latin typeface="Calibri" panose="020F0502020204030204" pitchFamily="34" charset="0"/>
                        </a:rPr>
                        <a:t>https://fingertips.phe.org.uk/indicator-list/view/qIeemZiJs0#page/0/gid/1/pat/30000/par/al-SIEQD8IzWE/ati/302/iid/90630/age/199/sex/4/cat/-1/ctp/-1/yrr/1/cid/4/tbm/32</a:t>
                      </a:r>
                    </a:p>
                  </a:txBody>
                  <a:tcPr marL="9525" marR="9525" marT="9525" marB="0" anchor="b"/>
                </a:tc>
                <a:extLst>
                  <a:ext uri="{0D108BD9-81ED-4DB2-BD59-A6C34878D82A}">
                    <a16:rowId xmlns:a16="http://schemas.microsoft.com/office/drawing/2014/main" val="3536147684"/>
                  </a:ext>
                </a:extLst>
              </a:tr>
              <a:tr h="125748">
                <a:tc>
                  <a:txBody>
                    <a:bodyPr/>
                    <a:lstStyle/>
                    <a:p>
                      <a:pPr algn="l" fontAlgn="b"/>
                      <a:r>
                        <a:rPr lang="en-GB" sz="400" b="1" i="0" u="none" strike="noStrike" dirty="0">
                          <a:solidFill>
                            <a:srgbClr val="000000"/>
                          </a:solidFill>
                          <a:effectLst/>
                          <a:latin typeface="Calibri" panose="020F0502020204030204" pitchFamily="34" charset="0"/>
                        </a:rPr>
                        <a:t>EHC plans pupils change (2015/16 to 2022/23)</a:t>
                      </a:r>
                    </a:p>
                  </a:txBody>
                  <a:tcPr marL="9525" marR="9525" marT="9525" marB="0" anchor="b"/>
                </a:tc>
                <a:tc>
                  <a:txBody>
                    <a:bodyPr/>
                    <a:lstStyle/>
                    <a:p>
                      <a:pPr algn="l" fontAlgn="b"/>
                      <a:r>
                        <a:rPr lang="en-GB" sz="400" b="0" i="0" u="none" strike="noStrike">
                          <a:solidFill>
                            <a:srgbClr val="000000"/>
                          </a:solidFill>
                          <a:effectLst/>
                          <a:latin typeface="Calibri" panose="020F0502020204030204" pitchFamily="34" charset="0"/>
                        </a:rPr>
                        <a:t>https://www.gov.uk/government/collections/statistics-special-educational-needs-sen#statements-of-special-educational-needs-(sen)-and-education,-health-and-care-(ehc)-plans</a:t>
                      </a:r>
                    </a:p>
                  </a:txBody>
                  <a:tcPr marL="9525" marR="9525" marT="9525" marB="0" anchor="b"/>
                </a:tc>
                <a:extLst>
                  <a:ext uri="{0D108BD9-81ED-4DB2-BD59-A6C34878D82A}">
                    <a16:rowId xmlns:a16="http://schemas.microsoft.com/office/drawing/2014/main" val="3178242570"/>
                  </a:ext>
                </a:extLst>
              </a:tr>
              <a:tr h="125748">
                <a:tc>
                  <a:txBody>
                    <a:bodyPr/>
                    <a:lstStyle/>
                    <a:p>
                      <a:pPr algn="l" fontAlgn="b"/>
                      <a:r>
                        <a:rPr lang="en-GB" sz="400" b="1" i="0" u="none" strike="noStrike" dirty="0">
                          <a:solidFill>
                            <a:srgbClr val="000000"/>
                          </a:solidFill>
                          <a:effectLst/>
                          <a:latin typeface="Calibri" panose="020F0502020204030204" pitchFamily="34" charset="0"/>
                        </a:rPr>
                        <a:t>SEN support pupils change (2015/16 to 2022/23)</a:t>
                      </a:r>
                    </a:p>
                  </a:txBody>
                  <a:tcPr marL="9525" marR="9525" marT="9525" marB="0" anchor="b"/>
                </a:tc>
                <a:tc>
                  <a:txBody>
                    <a:bodyPr/>
                    <a:lstStyle/>
                    <a:p>
                      <a:pPr algn="l" fontAlgn="b"/>
                      <a:r>
                        <a:rPr lang="en-GB" sz="400" b="0" i="0" u="none" strike="noStrike">
                          <a:solidFill>
                            <a:srgbClr val="000000"/>
                          </a:solidFill>
                          <a:effectLst/>
                          <a:latin typeface="Calibri" panose="020F0502020204030204" pitchFamily="34" charset="0"/>
                        </a:rPr>
                        <a:t>https://www.gov.uk/government/collections/statistics-special-educational-needs-sen#statements-of-special-educational-needs-(sen)-and-education,-health-and-care-(ehc)-plans</a:t>
                      </a:r>
                    </a:p>
                  </a:txBody>
                  <a:tcPr marL="9525" marR="9525" marT="9525" marB="0" anchor="b"/>
                </a:tc>
                <a:extLst>
                  <a:ext uri="{0D108BD9-81ED-4DB2-BD59-A6C34878D82A}">
                    <a16:rowId xmlns:a16="http://schemas.microsoft.com/office/drawing/2014/main" val="3613612734"/>
                  </a:ext>
                </a:extLst>
              </a:tr>
              <a:tr h="125748">
                <a:tc>
                  <a:txBody>
                    <a:bodyPr/>
                    <a:lstStyle/>
                    <a:p>
                      <a:pPr algn="l" fontAlgn="b"/>
                      <a:r>
                        <a:rPr lang="en-GB" sz="400" b="1" i="0" u="none" strike="noStrike" dirty="0">
                          <a:solidFill>
                            <a:srgbClr val="000000"/>
                          </a:solidFill>
                          <a:effectLst/>
                          <a:latin typeface="Calibri" panose="020F0502020204030204" pitchFamily="34" charset="0"/>
                        </a:rPr>
                        <a:t>No-SEN pupils change (2015/16 to 2022/23)</a:t>
                      </a:r>
                    </a:p>
                  </a:txBody>
                  <a:tcPr marL="9525" marR="9525" marT="9525" marB="0" anchor="b"/>
                </a:tc>
                <a:tc>
                  <a:txBody>
                    <a:bodyPr/>
                    <a:lstStyle/>
                    <a:p>
                      <a:pPr algn="l" fontAlgn="b"/>
                      <a:r>
                        <a:rPr lang="en-GB" sz="400" b="0" i="0" u="none" strike="noStrike">
                          <a:solidFill>
                            <a:srgbClr val="000000"/>
                          </a:solidFill>
                          <a:effectLst/>
                          <a:latin typeface="Calibri" panose="020F0502020204030204" pitchFamily="34" charset="0"/>
                        </a:rPr>
                        <a:t>https://www.gov.uk/government/collections/statistics-special-educational-needs-sen#statements-of-special-educational-needs-(sen)-and-education,-health-and-care-(ehc)-plans</a:t>
                      </a:r>
                    </a:p>
                  </a:txBody>
                  <a:tcPr marL="9525" marR="9525" marT="9525" marB="0" anchor="b"/>
                </a:tc>
                <a:extLst>
                  <a:ext uri="{0D108BD9-81ED-4DB2-BD59-A6C34878D82A}">
                    <a16:rowId xmlns:a16="http://schemas.microsoft.com/office/drawing/2014/main" val="2771786506"/>
                  </a:ext>
                </a:extLst>
              </a:tr>
              <a:tr h="125748">
                <a:tc>
                  <a:txBody>
                    <a:bodyPr/>
                    <a:lstStyle/>
                    <a:p>
                      <a:pPr algn="l" fontAlgn="b"/>
                      <a:r>
                        <a:rPr lang="en-GB" sz="400" b="1" i="0" u="none" strike="noStrike" dirty="0">
                          <a:solidFill>
                            <a:srgbClr val="000000"/>
                          </a:solidFill>
                          <a:effectLst/>
                          <a:latin typeface="Calibri" panose="020F0502020204030204" pitchFamily="34" charset="0"/>
                        </a:rPr>
                        <a:t>Percentage of Pupils with SEN (EHC plan or SEN support)</a:t>
                      </a:r>
                    </a:p>
                  </a:txBody>
                  <a:tcPr marL="9525" marR="9525" marT="9525" marB="0" anchor="b"/>
                </a:tc>
                <a:tc>
                  <a:txBody>
                    <a:bodyPr/>
                    <a:lstStyle/>
                    <a:p>
                      <a:pPr algn="l" fontAlgn="b"/>
                      <a:r>
                        <a:rPr lang="en-GB" sz="400" b="0" i="0" u="none" strike="noStrike">
                          <a:solidFill>
                            <a:srgbClr val="000000"/>
                          </a:solidFill>
                          <a:effectLst/>
                          <a:latin typeface="Calibri" panose="020F0502020204030204" pitchFamily="34" charset="0"/>
                        </a:rPr>
                        <a:t>https://www.gov.uk/government/collections/statistics-special-educational-needs-sen#statements-of-special-educational-needs-(sen)-and-education,-health-and-care-(ehc)-plans</a:t>
                      </a:r>
                    </a:p>
                  </a:txBody>
                  <a:tcPr marL="9525" marR="9525" marT="9525" marB="0" anchor="b"/>
                </a:tc>
                <a:extLst>
                  <a:ext uri="{0D108BD9-81ED-4DB2-BD59-A6C34878D82A}">
                    <a16:rowId xmlns:a16="http://schemas.microsoft.com/office/drawing/2014/main" val="2931540089"/>
                  </a:ext>
                </a:extLst>
              </a:tr>
              <a:tr h="125748">
                <a:tc>
                  <a:txBody>
                    <a:bodyPr/>
                    <a:lstStyle/>
                    <a:p>
                      <a:pPr algn="l" fontAlgn="b"/>
                      <a:r>
                        <a:rPr lang="en-GB" sz="400" b="1" i="0" u="none" strike="noStrike" dirty="0">
                          <a:solidFill>
                            <a:srgbClr val="000000"/>
                          </a:solidFill>
                          <a:effectLst/>
                          <a:latin typeface="Calibri" panose="020F0502020204030204" pitchFamily="34" charset="0"/>
                        </a:rPr>
                        <a:t>Ave no. of ELG at expected level (SEN)</a:t>
                      </a:r>
                    </a:p>
                  </a:txBody>
                  <a:tcPr marL="9525" marR="9525" marT="9525" marB="0" anchor="b"/>
                </a:tc>
                <a:tc>
                  <a:txBody>
                    <a:bodyPr/>
                    <a:lstStyle/>
                    <a:p>
                      <a:pPr algn="l" fontAlgn="b"/>
                      <a:r>
                        <a:rPr lang="en-GB" sz="400" b="0" i="0" u="none" strike="noStrike">
                          <a:solidFill>
                            <a:srgbClr val="000000"/>
                          </a:solidFill>
                          <a:effectLst/>
                          <a:latin typeface="Calibri" panose="020F0502020204030204" pitchFamily="34" charset="0"/>
                        </a:rPr>
                        <a:t>https://fingertips.phe.org.uk/indicator-list/view/qIeemZiJs0#page/0/gid/1/pat/30000/par/al-SIEQD8IzWE/ati/302/iid/90630/age/199/sex/4/cat/-1/ctp/-1/yrr/1/cid/4/tbm/37</a:t>
                      </a:r>
                    </a:p>
                  </a:txBody>
                  <a:tcPr marL="9525" marR="9525" marT="9525" marB="0" anchor="b"/>
                </a:tc>
                <a:extLst>
                  <a:ext uri="{0D108BD9-81ED-4DB2-BD59-A6C34878D82A}">
                    <a16:rowId xmlns:a16="http://schemas.microsoft.com/office/drawing/2014/main" val="162848370"/>
                  </a:ext>
                </a:extLst>
              </a:tr>
              <a:tr h="67430">
                <a:tc>
                  <a:txBody>
                    <a:bodyPr/>
                    <a:lstStyle/>
                    <a:p>
                      <a:pPr algn="l" fontAlgn="b"/>
                      <a:r>
                        <a:rPr lang="en-GB" sz="400" b="1" i="0" u="none" strike="noStrike" dirty="0">
                          <a:solidFill>
                            <a:srgbClr val="000000"/>
                          </a:solidFill>
                          <a:effectLst/>
                          <a:latin typeface="Calibri" panose="020F0502020204030204" pitchFamily="34" charset="0"/>
                        </a:rPr>
                        <a:t>Overall absence rate (SEN)</a:t>
                      </a:r>
                    </a:p>
                  </a:txBody>
                  <a:tcPr marL="9525" marR="9525" marT="9525" marB="0" anchor="b"/>
                </a:tc>
                <a:tc>
                  <a:txBody>
                    <a:bodyPr/>
                    <a:lstStyle/>
                    <a:p>
                      <a:pPr algn="l" fontAlgn="b"/>
                      <a:r>
                        <a:rPr lang="en-GB" sz="400" b="0" i="0" u="none" strike="noStrike">
                          <a:solidFill>
                            <a:srgbClr val="000000"/>
                          </a:solidFill>
                          <a:effectLst/>
                          <a:latin typeface="Calibri" panose="020F0502020204030204" pitchFamily="34" charset="0"/>
                        </a:rPr>
                        <a:t>https://www.gov.uk/government/collections/statistics-pupil-absence#full-year-release</a:t>
                      </a:r>
                    </a:p>
                  </a:txBody>
                  <a:tcPr marL="9525" marR="9525" marT="9525" marB="0" anchor="b"/>
                </a:tc>
                <a:extLst>
                  <a:ext uri="{0D108BD9-81ED-4DB2-BD59-A6C34878D82A}">
                    <a16:rowId xmlns:a16="http://schemas.microsoft.com/office/drawing/2014/main" val="282229266"/>
                  </a:ext>
                </a:extLst>
              </a:tr>
              <a:tr h="67430">
                <a:tc>
                  <a:txBody>
                    <a:bodyPr/>
                    <a:lstStyle/>
                    <a:p>
                      <a:pPr algn="l" fontAlgn="b"/>
                      <a:r>
                        <a:rPr lang="en-GB" sz="400" b="1" i="0" u="none" strike="noStrike" dirty="0">
                          <a:solidFill>
                            <a:srgbClr val="000000"/>
                          </a:solidFill>
                          <a:effectLst/>
                          <a:latin typeface="Calibri" panose="020F0502020204030204" pitchFamily="34" charset="0"/>
                        </a:rPr>
                        <a:t>Fixed period exclusions (SEN)</a:t>
                      </a:r>
                    </a:p>
                  </a:txBody>
                  <a:tcPr marL="9525" marR="9525" marT="9525" marB="0" anchor="b"/>
                </a:tc>
                <a:tc>
                  <a:txBody>
                    <a:bodyPr/>
                    <a:lstStyle/>
                    <a:p>
                      <a:pPr algn="l" fontAlgn="b"/>
                      <a:r>
                        <a:rPr lang="en-GB" sz="400" b="0" i="0" u="none" strike="noStrike">
                          <a:solidFill>
                            <a:srgbClr val="000000"/>
                          </a:solidFill>
                          <a:effectLst/>
                          <a:latin typeface="Calibri" panose="020F0502020204030204" pitchFamily="34" charset="0"/>
                        </a:rPr>
                        <a:t>https://www.gov.uk/government/collections/statistics-pupil-absence#full-year-release</a:t>
                      </a:r>
                    </a:p>
                  </a:txBody>
                  <a:tcPr marL="9525" marR="9525" marT="9525" marB="0" anchor="b"/>
                </a:tc>
                <a:extLst>
                  <a:ext uri="{0D108BD9-81ED-4DB2-BD59-A6C34878D82A}">
                    <a16:rowId xmlns:a16="http://schemas.microsoft.com/office/drawing/2014/main" val="1063645905"/>
                  </a:ext>
                </a:extLst>
              </a:tr>
              <a:tr h="67430">
                <a:tc>
                  <a:txBody>
                    <a:bodyPr/>
                    <a:lstStyle/>
                    <a:p>
                      <a:pPr algn="l" fontAlgn="b"/>
                      <a:r>
                        <a:rPr lang="en-GB" sz="400" b="1" i="0" u="none" strike="noStrike" dirty="0">
                          <a:solidFill>
                            <a:srgbClr val="000000"/>
                          </a:solidFill>
                          <a:effectLst/>
                          <a:latin typeface="Calibri" panose="020F0502020204030204" pitchFamily="34" charset="0"/>
                        </a:rPr>
                        <a:t>Specific Learning Difficulty</a:t>
                      </a:r>
                    </a:p>
                  </a:txBody>
                  <a:tcPr marL="9525" marR="9525" marT="9525" marB="0" anchor="b"/>
                </a:tc>
                <a:tc>
                  <a:txBody>
                    <a:bodyPr/>
                    <a:lstStyle/>
                    <a:p>
                      <a:pPr algn="l" fontAlgn="b"/>
                      <a:r>
                        <a:rPr lang="en-GB" sz="400" b="0" i="0" u="none" strike="noStrike">
                          <a:solidFill>
                            <a:srgbClr val="000000"/>
                          </a:solidFill>
                          <a:effectLst/>
                          <a:latin typeface="Calibri" panose="020F0502020204030204" pitchFamily="34" charset="0"/>
                        </a:rPr>
                        <a:t>https://www.gov.uk/government/collections/statistics-special-educational-needs-sen</a:t>
                      </a:r>
                    </a:p>
                  </a:txBody>
                  <a:tcPr marL="9525" marR="9525" marT="9525" marB="0" anchor="b"/>
                </a:tc>
                <a:extLst>
                  <a:ext uri="{0D108BD9-81ED-4DB2-BD59-A6C34878D82A}">
                    <a16:rowId xmlns:a16="http://schemas.microsoft.com/office/drawing/2014/main" val="727487014"/>
                  </a:ext>
                </a:extLst>
              </a:tr>
              <a:tr h="67430">
                <a:tc>
                  <a:txBody>
                    <a:bodyPr/>
                    <a:lstStyle/>
                    <a:p>
                      <a:pPr algn="l" fontAlgn="b"/>
                      <a:r>
                        <a:rPr lang="en-GB" sz="400" b="1" i="0" u="none" strike="noStrike" dirty="0">
                          <a:solidFill>
                            <a:srgbClr val="000000"/>
                          </a:solidFill>
                          <a:effectLst/>
                          <a:latin typeface="Calibri" panose="020F0502020204030204" pitchFamily="34" charset="0"/>
                        </a:rPr>
                        <a:t>Autistic Spectrum Disorder</a:t>
                      </a:r>
                    </a:p>
                  </a:txBody>
                  <a:tcPr marL="9525" marR="9525" marT="9525" marB="0" anchor="b"/>
                </a:tc>
                <a:tc>
                  <a:txBody>
                    <a:bodyPr/>
                    <a:lstStyle/>
                    <a:p>
                      <a:pPr algn="l" fontAlgn="b"/>
                      <a:r>
                        <a:rPr lang="en-GB" sz="400" b="0" i="0" u="none" strike="noStrike">
                          <a:solidFill>
                            <a:srgbClr val="000000"/>
                          </a:solidFill>
                          <a:effectLst/>
                          <a:latin typeface="Calibri" panose="020F0502020204030204" pitchFamily="34" charset="0"/>
                        </a:rPr>
                        <a:t>https://www.gov.uk/government/collections/statistics-special-educational-needs-sen</a:t>
                      </a:r>
                    </a:p>
                  </a:txBody>
                  <a:tcPr marL="9525" marR="9525" marT="9525" marB="0" anchor="b"/>
                </a:tc>
                <a:extLst>
                  <a:ext uri="{0D108BD9-81ED-4DB2-BD59-A6C34878D82A}">
                    <a16:rowId xmlns:a16="http://schemas.microsoft.com/office/drawing/2014/main" val="1279752903"/>
                  </a:ext>
                </a:extLst>
              </a:tr>
              <a:tr h="67430">
                <a:tc>
                  <a:txBody>
                    <a:bodyPr/>
                    <a:lstStyle/>
                    <a:p>
                      <a:pPr algn="l" fontAlgn="b"/>
                      <a:r>
                        <a:rPr lang="en-GB" sz="400" b="1" i="0" u="none" strike="noStrike" dirty="0">
                          <a:solidFill>
                            <a:srgbClr val="000000"/>
                          </a:solidFill>
                          <a:effectLst/>
                          <a:latin typeface="Calibri" panose="020F0502020204030204" pitchFamily="34" charset="0"/>
                        </a:rPr>
                        <a:t>Moderate Learning Difficulty</a:t>
                      </a:r>
                    </a:p>
                  </a:txBody>
                  <a:tcPr marL="9525" marR="9525" marT="9525" marB="0" anchor="b"/>
                </a:tc>
                <a:tc>
                  <a:txBody>
                    <a:bodyPr/>
                    <a:lstStyle/>
                    <a:p>
                      <a:pPr algn="l" fontAlgn="b"/>
                      <a:r>
                        <a:rPr lang="en-GB" sz="400" b="0" i="0" u="none" strike="noStrike">
                          <a:solidFill>
                            <a:srgbClr val="000000"/>
                          </a:solidFill>
                          <a:effectLst/>
                          <a:latin typeface="Calibri" panose="020F0502020204030204" pitchFamily="34" charset="0"/>
                        </a:rPr>
                        <a:t>https://www.gov.uk/government/collections/statistics-special-educational-needs-sen</a:t>
                      </a:r>
                    </a:p>
                  </a:txBody>
                  <a:tcPr marL="9525" marR="9525" marT="9525" marB="0" anchor="b"/>
                </a:tc>
                <a:extLst>
                  <a:ext uri="{0D108BD9-81ED-4DB2-BD59-A6C34878D82A}">
                    <a16:rowId xmlns:a16="http://schemas.microsoft.com/office/drawing/2014/main" val="4126588723"/>
                  </a:ext>
                </a:extLst>
              </a:tr>
              <a:tr h="67430">
                <a:tc>
                  <a:txBody>
                    <a:bodyPr/>
                    <a:lstStyle/>
                    <a:p>
                      <a:pPr algn="l" fontAlgn="b"/>
                      <a:r>
                        <a:rPr lang="en-GB" sz="400" b="1" i="0" u="none" strike="noStrike" dirty="0">
                          <a:solidFill>
                            <a:srgbClr val="000000"/>
                          </a:solidFill>
                          <a:effectLst/>
                          <a:latin typeface="Calibri" panose="020F0502020204030204" pitchFamily="34" charset="0"/>
                        </a:rPr>
                        <a:t>Social, Emotional and Mental Health</a:t>
                      </a:r>
                    </a:p>
                  </a:txBody>
                  <a:tcPr marL="9525" marR="9525" marT="9525" marB="0" anchor="b"/>
                </a:tc>
                <a:tc>
                  <a:txBody>
                    <a:bodyPr/>
                    <a:lstStyle/>
                    <a:p>
                      <a:pPr algn="l" fontAlgn="b"/>
                      <a:r>
                        <a:rPr lang="en-GB" sz="400" b="0" i="0" u="none" strike="noStrike">
                          <a:solidFill>
                            <a:srgbClr val="000000"/>
                          </a:solidFill>
                          <a:effectLst/>
                          <a:latin typeface="Calibri" panose="020F0502020204030204" pitchFamily="34" charset="0"/>
                        </a:rPr>
                        <a:t>https://www.gov.uk/government/collections/statistics-special-educational-needs-sen</a:t>
                      </a:r>
                    </a:p>
                  </a:txBody>
                  <a:tcPr marL="9525" marR="9525" marT="9525" marB="0" anchor="b"/>
                </a:tc>
                <a:extLst>
                  <a:ext uri="{0D108BD9-81ED-4DB2-BD59-A6C34878D82A}">
                    <a16:rowId xmlns:a16="http://schemas.microsoft.com/office/drawing/2014/main" val="1941651080"/>
                  </a:ext>
                </a:extLst>
              </a:tr>
              <a:tr h="67430">
                <a:tc>
                  <a:txBody>
                    <a:bodyPr/>
                    <a:lstStyle/>
                    <a:p>
                      <a:pPr algn="l" fontAlgn="b"/>
                      <a:r>
                        <a:rPr lang="en-GB" sz="400" b="1" i="0" u="none" strike="noStrike" dirty="0">
                          <a:solidFill>
                            <a:srgbClr val="000000"/>
                          </a:solidFill>
                          <a:effectLst/>
                          <a:latin typeface="Calibri" panose="020F0502020204030204" pitchFamily="34" charset="0"/>
                        </a:rPr>
                        <a:t>Speech, Language and Communications needs</a:t>
                      </a:r>
                    </a:p>
                  </a:txBody>
                  <a:tcPr marL="9525" marR="9525" marT="9525" marB="0" anchor="b"/>
                </a:tc>
                <a:tc>
                  <a:txBody>
                    <a:bodyPr/>
                    <a:lstStyle/>
                    <a:p>
                      <a:pPr algn="l" fontAlgn="b"/>
                      <a:r>
                        <a:rPr lang="en-GB" sz="400" b="0" i="0" u="none" strike="noStrike" dirty="0">
                          <a:solidFill>
                            <a:srgbClr val="000000"/>
                          </a:solidFill>
                          <a:effectLst/>
                          <a:latin typeface="Calibri" panose="020F0502020204030204" pitchFamily="34" charset="0"/>
                        </a:rPr>
                        <a:t>https://www.gov.uk/government/collections/statistics-special-educational-needs-sen</a:t>
                      </a:r>
                    </a:p>
                  </a:txBody>
                  <a:tcPr marL="9525" marR="9525" marT="9525" marB="0" anchor="b"/>
                </a:tc>
                <a:extLst>
                  <a:ext uri="{0D108BD9-81ED-4DB2-BD59-A6C34878D82A}">
                    <a16:rowId xmlns:a16="http://schemas.microsoft.com/office/drawing/2014/main" val="383938663"/>
                  </a:ext>
                </a:extLst>
              </a:tr>
            </a:tbl>
          </a:graphicData>
        </a:graphic>
      </p:graphicFrame>
      <p:sp>
        <p:nvSpPr>
          <p:cNvPr id="8" name="TextBox 7">
            <a:extLst>
              <a:ext uri="{FF2B5EF4-FFF2-40B4-BE49-F238E27FC236}">
                <a16:creationId xmlns:a16="http://schemas.microsoft.com/office/drawing/2014/main" id="{693A0233-0C91-0DBC-2587-2C75AD086DA6}"/>
              </a:ext>
            </a:extLst>
          </p:cNvPr>
          <p:cNvSpPr txBox="1"/>
          <p:nvPr/>
        </p:nvSpPr>
        <p:spPr>
          <a:xfrm>
            <a:off x="495297" y="1908228"/>
            <a:ext cx="1800200" cy="307777"/>
          </a:xfrm>
          <a:prstGeom prst="rect">
            <a:avLst/>
          </a:prstGeom>
          <a:noFill/>
        </p:spPr>
        <p:txBody>
          <a:bodyPr wrap="square" rtlCol="0">
            <a:spAutoFit/>
          </a:bodyPr>
          <a:lstStyle/>
          <a:p>
            <a:r>
              <a:rPr lang="en-GB" sz="1400" b="1" dirty="0">
                <a:solidFill>
                  <a:schemeClr val="accent1"/>
                </a:solidFill>
              </a:rPr>
              <a:t>Context Sources</a:t>
            </a:r>
          </a:p>
        </p:txBody>
      </p:sp>
      <p:sp>
        <p:nvSpPr>
          <p:cNvPr id="9" name="TextBox 8">
            <a:extLst>
              <a:ext uri="{FF2B5EF4-FFF2-40B4-BE49-F238E27FC236}">
                <a16:creationId xmlns:a16="http://schemas.microsoft.com/office/drawing/2014/main" id="{6289585E-7ADD-BED2-1913-F60722D1F5A0}"/>
              </a:ext>
            </a:extLst>
          </p:cNvPr>
          <p:cNvSpPr txBox="1"/>
          <p:nvPr/>
        </p:nvSpPr>
        <p:spPr>
          <a:xfrm>
            <a:off x="5879976" y="1009018"/>
            <a:ext cx="1800200" cy="307777"/>
          </a:xfrm>
          <a:prstGeom prst="rect">
            <a:avLst/>
          </a:prstGeom>
          <a:noFill/>
        </p:spPr>
        <p:txBody>
          <a:bodyPr wrap="square" rtlCol="0">
            <a:spAutoFit/>
          </a:bodyPr>
          <a:lstStyle/>
          <a:p>
            <a:r>
              <a:rPr lang="en-GB" sz="1400" b="1" dirty="0">
                <a:solidFill>
                  <a:schemeClr val="accent1"/>
                </a:solidFill>
              </a:rPr>
              <a:t>Data Sources</a:t>
            </a:r>
          </a:p>
        </p:txBody>
      </p:sp>
    </p:spTree>
    <p:extLst>
      <p:ext uri="{BB962C8B-B14F-4D97-AF65-F5344CB8AC3E}">
        <p14:creationId xmlns:p14="http://schemas.microsoft.com/office/powerpoint/2010/main" val="13353633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45160F05-D5AB-F5E7-32C9-9DABF27E37D6}"/>
              </a:ext>
            </a:extLst>
          </p:cNvPr>
          <p:cNvSpPr>
            <a:spLocks noGrp="1"/>
          </p:cNvSpPr>
          <p:nvPr>
            <p:ph type="ftr" sz="quarter" idx="11"/>
          </p:nvPr>
        </p:nvSpPr>
        <p:spPr/>
        <p:txBody>
          <a:bodyPr/>
          <a:lstStyle/>
          <a:p>
            <a:r>
              <a:rPr lang="en-GB" b="1"/>
              <a:t>NHS Bedfordshire, Luton and Milton Keynes Integrated Care Board</a:t>
            </a:r>
            <a:endParaRPr lang="en-GB" dirty="0"/>
          </a:p>
        </p:txBody>
      </p:sp>
      <p:sp>
        <p:nvSpPr>
          <p:cNvPr id="3" name="Slide Number Placeholder 2">
            <a:extLst>
              <a:ext uri="{FF2B5EF4-FFF2-40B4-BE49-F238E27FC236}">
                <a16:creationId xmlns:a16="http://schemas.microsoft.com/office/drawing/2014/main" id="{FC36C999-53C8-65D7-F067-068904280630}"/>
              </a:ext>
            </a:extLst>
          </p:cNvPr>
          <p:cNvSpPr>
            <a:spLocks noGrp="1"/>
          </p:cNvSpPr>
          <p:nvPr>
            <p:ph type="sldNum" sz="quarter" idx="12"/>
          </p:nvPr>
        </p:nvSpPr>
        <p:spPr/>
        <p:txBody>
          <a:bodyPr/>
          <a:lstStyle/>
          <a:p>
            <a:fld id="{30A60DCE-9105-48A5-8A92-25C9283756D1}" type="slidenum">
              <a:rPr lang="en-GB" smtClean="0"/>
              <a:pPr/>
              <a:t>22</a:t>
            </a:fld>
            <a:endParaRPr lang="en-GB" dirty="0"/>
          </a:p>
        </p:txBody>
      </p:sp>
      <p:pic>
        <p:nvPicPr>
          <p:cNvPr id="5" name="Picture 4">
            <a:extLst>
              <a:ext uri="{FF2B5EF4-FFF2-40B4-BE49-F238E27FC236}">
                <a16:creationId xmlns:a16="http://schemas.microsoft.com/office/drawing/2014/main" id="{4D9E7C4C-DAED-8478-FB42-904BB41431BE}"/>
              </a:ext>
            </a:extLst>
          </p:cNvPr>
          <p:cNvPicPr>
            <a:picLocks noChangeAspect="1"/>
          </p:cNvPicPr>
          <p:nvPr/>
        </p:nvPicPr>
        <p:blipFill>
          <a:blip r:embed="rId3"/>
          <a:stretch>
            <a:fillRect/>
          </a:stretch>
        </p:blipFill>
        <p:spPr>
          <a:xfrm>
            <a:off x="551384" y="116632"/>
            <a:ext cx="10865872" cy="5976664"/>
          </a:xfrm>
          <a:prstGeom prst="rect">
            <a:avLst/>
          </a:prstGeom>
        </p:spPr>
      </p:pic>
    </p:spTree>
    <p:extLst>
      <p:ext uri="{BB962C8B-B14F-4D97-AF65-F5344CB8AC3E}">
        <p14:creationId xmlns:p14="http://schemas.microsoft.com/office/powerpoint/2010/main" val="26697654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488407F6-8DDF-BB67-BB75-C20761F47E9D}"/>
              </a:ext>
            </a:extLst>
          </p:cNvPr>
          <p:cNvSpPr>
            <a:spLocks noGrp="1"/>
          </p:cNvSpPr>
          <p:nvPr>
            <p:ph type="ftr" sz="quarter" idx="11"/>
          </p:nvPr>
        </p:nvSpPr>
        <p:spPr/>
        <p:txBody>
          <a:bodyPr/>
          <a:lstStyle/>
          <a:p>
            <a:r>
              <a:rPr lang="en-GB" b="1"/>
              <a:t>NHS Bedfordshire, Luton and Milton Keynes Integrated Care Board</a:t>
            </a:r>
            <a:endParaRPr lang="en-GB" dirty="0"/>
          </a:p>
        </p:txBody>
      </p:sp>
      <p:sp>
        <p:nvSpPr>
          <p:cNvPr id="3" name="Slide Number Placeholder 2">
            <a:extLst>
              <a:ext uri="{FF2B5EF4-FFF2-40B4-BE49-F238E27FC236}">
                <a16:creationId xmlns:a16="http://schemas.microsoft.com/office/drawing/2014/main" id="{C15C51C4-7486-C3CB-D2F5-6201D4FF625D}"/>
              </a:ext>
            </a:extLst>
          </p:cNvPr>
          <p:cNvSpPr>
            <a:spLocks noGrp="1"/>
          </p:cNvSpPr>
          <p:nvPr>
            <p:ph type="sldNum" sz="quarter" idx="12"/>
          </p:nvPr>
        </p:nvSpPr>
        <p:spPr/>
        <p:txBody>
          <a:bodyPr/>
          <a:lstStyle/>
          <a:p>
            <a:fld id="{30A60DCE-9105-48A5-8A92-25C9283756D1}" type="slidenum">
              <a:rPr lang="en-GB" smtClean="0"/>
              <a:pPr/>
              <a:t>23</a:t>
            </a:fld>
            <a:endParaRPr lang="en-GB" dirty="0"/>
          </a:p>
        </p:txBody>
      </p:sp>
      <p:sp>
        <p:nvSpPr>
          <p:cNvPr id="4" name="TextBox 3">
            <a:extLst>
              <a:ext uri="{FF2B5EF4-FFF2-40B4-BE49-F238E27FC236}">
                <a16:creationId xmlns:a16="http://schemas.microsoft.com/office/drawing/2014/main" id="{9D1860C5-755B-AAFB-E28C-D49240AEE94E}"/>
              </a:ext>
            </a:extLst>
          </p:cNvPr>
          <p:cNvSpPr txBox="1"/>
          <p:nvPr/>
        </p:nvSpPr>
        <p:spPr>
          <a:xfrm>
            <a:off x="2279576" y="260648"/>
            <a:ext cx="5328592" cy="369332"/>
          </a:xfrm>
          <a:prstGeom prst="rect">
            <a:avLst/>
          </a:prstGeom>
          <a:noFill/>
        </p:spPr>
        <p:txBody>
          <a:bodyPr wrap="square" rtlCol="0">
            <a:spAutoFit/>
          </a:bodyPr>
          <a:lstStyle/>
          <a:p>
            <a:r>
              <a:rPr lang="en-GB" dirty="0"/>
              <a:t>Asthma</a:t>
            </a:r>
          </a:p>
        </p:txBody>
      </p:sp>
      <p:pic>
        <p:nvPicPr>
          <p:cNvPr id="6" name="Picture 5">
            <a:extLst>
              <a:ext uri="{FF2B5EF4-FFF2-40B4-BE49-F238E27FC236}">
                <a16:creationId xmlns:a16="http://schemas.microsoft.com/office/drawing/2014/main" id="{C4BE0CF1-9650-913F-D053-A561E2D1A89A}"/>
              </a:ext>
            </a:extLst>
          </p:cNvPr>
          <p:cNvPicPr>
            <a:picLocks noChangeAspect="1"/>
          </p:cNvPicPr>
          <p:nvPr/>
        </p:nvPicPr>
        <p:blipFill>
          <a:blip r:embed="rId3"/>
          <a:stretch>
            <a:fillRect/>
          </a:stretch>
        </p:blipFill>
        <p:spPr>
          <a:xfrm>
            <a:off x="263352" y="764704"/>
            <a:ext cx="3714941" cy="1905098"/>
          </a:xfrm>
          <a:prstGeom prst="rect">
            <a:avLst/>
          </a:prstGeom>
        </p:spPr>
      </p:pic>
      <p:pic>
        <p:nvPicPr>
          <p:cNvPr id="8" name="Picture 7">
            <a:extLst>
              <a:ext uri="{FF2B5EF4-FFF2-40B4-BE49-F238E27FC236}">
                <a16:creationId xmlns:a16="http://schemas.microsoft.com/office/drawing/2014/main" id="{BA2A072E-8869-6043-5E5B-F8EEE8B4A0E6}"/>
              </a:ext>
            </a:extLst>
          </p:cNvPr>
          <p:cNvPicPr>
            <a:picLocks noChangeAspect="1"/>
          </p:cNvPicPr>
          <p:nvPr/>
        </p:nvPicPr>
        <p:blipFill>
          <a:blip r:embed="rId4"/>
          <a:stretch>
            <a:fillRect/>
          </a:stretch>
        </p:blipFill>
        <p:spPr>
          <a:xfrm>
            <a:off x="7248128" y="476672"/>
            <a:ext cx="3626036" cy="1943200"/>
          </a:xfrm>
          <a:prstGeom prst="rect">
            <a:avLst/>
          </a:prstGeom>
        </p:spPr>
      </p:pic>
    </p:spTree>
    <p:extLst>
      <p:ext uri="{BB962C8B-B14F-4D97-AF65-F5344CB8AC3E}">
        <p14:creationId xmlns:p14="http://schemas.microsoft.com/office/powerpoint/2010/main" val="29126075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F8BA3703-C840-3494-82FA-6357302E4337}"/>
              </a:ext>
            </a:extLst>
          </p:cNvPr>
          <p:cNvSpPr>
            <a:spLocks noGrp="1"/>
          </p:cNvSpPr>
          <p:nvPr>
            <p:ph type="ftr" sz="quarter" idx="11"/>
          </p:nvPr>
        </p:nvSpPr>
        <p:spPr/>
        <p:txBody>
          <a:bodyPr/>
          <a:lstStyle/>
          <a:p>
            <a:r>
              <a:rPr lang="en-GB" b="1"/>
              <a:t>NHS Bedfordshire, Luton and Milton Keynes Integrated Care Board</a:t>
            </a:r>
            <a:endParaRPr lang="en-GB" dirty="0"/>
          </a:p>
        </p:txBody>
      </p:sp>
      <p:sp>
        <p:nvSpPr>
          <p:cNvPr id="3" name="Slide Number Placeholder 2">
            <a:extLst>
              <a:ext uri="{FF2B5EF4-FFF2-40B4-BE49-F238E27FC236}">
                <a16:creationId xmlns:a16="http://schemas.microsoft.com/office/drawing/2014/main" id="{8A224C1C-D9C0-57BF-23EF-388DEA261A6B}"/>
              </a:ext>
            </a:extLst>
          </p:cNvPr>
          <p:cNvSpPr>
            <a:spLocks noGrp="1"/>
          </p:cNvSpPr>
          <p:nvPr>
            <p:ph type="sldNum" sz="quarter" idx="12"/>
          </p:nvPr>
        </p:nvSpPr>
        <p:spPr/>
        <p:txBody>
          <a:bodyPr/>
          <a:lstStyle/>
          <a:p>
            <a:fld id="{30A60DCE-9105-48A5-8A92-25C9283756D1}" type="slidenum">
              <a:rPr lang="en-GB" smtClean="0"/>
              <a:pPr/>
              <a:t>24</a:t>
            </a:fld>
            <a:endParaRPr lang="en-GB" dirty="0"/>
          </a:p>
        </p:txBody>
      </p:sp>
      <p:pic>
        <p:nvPicPr>
          <p:cNvPr id="5" name="Picture 4">
            <a:extLst>
              <a:ext uri="{FF2B5EF4-FFF2-40B4-BE49-F238E27FC236}">
                <a16:creationId xmlns:a16="http://schemas.microsoft.com/office/drawing/2014/main" id="{E8EE08D8-051F-A11D-7E5F-6A5A048FC4B4}"/>
              </a:ext>
            </a:extLst>
          </p:cNvPr>
          <p:cNvPicPr>
            <a:picLocks noChangeAspect="1"/>
          </p:cNvPicPr>
          <p:nvPr/>
        </p:nvPicPr>
        <p:blipFill>
          <a:blip r:embed="rId3"/>
          <a:stretch>
            <a:fillRect/>
          </a:stretch>
        </p:blipFill>
        <p:spPr>
          <a:xfrm>
            <a:off x="191538" y="1314147"/>
            <a:ext cx="9879427" cy="5007567"/>
          </a:xfrm>
          <a:prstGeom prst="rect">
            <a:avLst/>
          </a:prstGeom>
        </p:spPr>
      </p:pic>
      <p:sp>
        <p:nvSpPr>
          <p:cNvPr id="8" name="Title 1">
            <a:extLst>
              <a:ext uri="{FF2B5EF4-FFF2-40B4-BE49-F238E27FC236}">
                <a16:creationId xmlns:a16="http://schemas.microsoft.com/office/drawing/2014/main" id="{BF960645-C736-C9A8-F7C8-7969306D640A}"/>
              </a:ext>
            </a:extLst>
          </p:cNvPr>
          <p:cNvSpPr txBox="1">
            <a:spLocks/>
          </p:cNvSpPr>
          <p:nvPr/>
        </p:nvSpPr>
        <p:spPr>
          <a:xfrm>
            <a:off x="407368" y="184596"/>
            <a:ext cx="8871509" cy="703380"/>
          </a:xfrm>
          <a:prstGeom prst="rect">
            <a:avLst/>
          </a:prstGeom>
        </p:spPr>
        <p:txBody>
          <a:bodyPr/>
          <a:lstStyle>
            <a:lvl1pPr algn="l" defTabSz="914400" rtl="0" eaLnBrk="1" latinLnBrk="0" hangingPunct="1">
              <a:spcBef>
                <a:spcPct val="0"/>
              </a:spcBef>
              <a:buNone/>
              <a:defRPr sz="4000" b="1" kern="1200">
                <a:solidFill>
                  <a:schemeClr val="accent1"/>
                </a:solidFill>
                <a:latin typeface="+mj-lt"/>
                <a:ea typeface="+mj-ea"/>
                <a:cs typeface="+mj-cs"/>
              </a:defRPr>
            </a:lvl1pPr>
          </a:lstStyle>
          <a:p>
            <a:r>
              <a:rPr lang="en-GB" dirty="0">
                <a:solidFill>
                  <a:schemeClr val="accent1">
                    <a:lumMod val="50000"/>
                  </a:schemeClr>
                </a:solidFill>
              </a:rPr>
              <a:t>BLMK – CYP (0-17years) overview</a:t>
            </a:r>
          </a:p>
        </p:txBody>
      </p:sp>
    </p:spTree>
    <p:extLst>
      <p:ext uri="{BB962C8B-B14F-4D97-AF65-F5344CB8AC3E}">
        <p14:creationId xmlns:p14="http://schemas.microsoft.com/office/powerpoint/2010/main" val="372203685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F8BA3703-C840-3494-82FA-6357302E4337}"/>
              </a:ext>
            </a:extLst>
          </p:cNvPr>
          <p:cNvSpPr>
            <a:spLocks noGrp="1"/>
          </p:cNvSpPr>
          <p:nvPr>
            <p:ph type="ftr" sz="quarter" idx="11"/>
          </p:nvPr>
        </p:nvSpPr>
        <p:spPr/>
        <p:txBody>
          <a:bodyPr/>
          <a:lstStyle/>
          <a:p>
            <a:r>
              <a:rPr lang="en-GB" b="1"/>
              <a:t>NHS Bedfordshire, Luton and Milton Keynes Integrated Care Board</a:t>
            </a:r>
            <a:endParaRPr lang="en-GB" dirty="0"/>
          </a:p>
        </p:txBody>
      </p:sp>
      <p:sp>
        <p:nvSpPr>
          <p:cNvPr id="3" name="Slide Number Placeholder 2">
            <a:extLst>
              <a:ext uri="{FF2B5EF4-FFF2-40B4-BE49-F238E27FC236}">
                <a16:creationId xmlns:a16="http://schemas.microsoft.com/office/drawing/2014/main" id="{8A224C1C-D9C0-57BF-23EF-388DEA261A6B}"/>
              </a:ext>
            </a:extLst>
          </p:cNvPr>
          <p:cNvSpPr>
            <a:spLocks noGrp="1"/>
          </p:cNvSpPr>
          <p:nvPr>
            <p:ph type="sldNum" sz="quarter" idx="12"/>
          </p:nvPr>
        </p:nvSpPr>
        <p:spPr/>
        <p:txBody>
          <a:bodyPr/>
          <a:lstStyle/>
          <a:p>
            <a:fld id="{30A60DCE-9105-48A5-8A92-25C9283756D1}" type="slidenum">
              <a:rPr lang="en-GB" smtClean="0"/>
              <a:pPr/>
              <a:t>25</a:t>
            </a:fld>
            <a:endParaRPr lang="en-GB" dirty="0"/>
          </a:p>
        </p:txBody>
      </p:sp>
      <p:pic>
        <p:nvPicPr>
          <p:cNvPr id="5" name="Picture 4">
            <a:extLst>
              <a:ext uri="{FF2B5EF4-FFF2-40B4-BE49-F238E27FC236}">
                <a16:creationId xmlns:a16="http://schemas.microsoft.com/office/drawing/2014/main" id="{AF987206-BA44-B584-B198-F97286029E61}"/>
              </a:ext>
            </a:extLst>
          </p:cNvPr>
          <p:cNvPicPr>
            <a:picLocks noChangeAspect="1"/>
          </p:cNvPicPr>
          <p:nvPr/>
        </p:nvPicPr>
        <p:blipFill>
          <a:blip r:embed="rId3"/>
          <a:stretch>
            <a:fillRect/>
          </a:stretch>
        </p:blipFill>
        <p:spPr>
          <a:xfrm>
            <a:off x="1684687" y="0"/>
            <a:ext cx="8822626" cy="6858000"/>
          </a:xfrm>
          <a:prstGeom prst="rect">
            <a:avLst/>
          </a:prstGeom>
        </p:spPr>
      </p:pic>
      <p:sp>
        <p:nvSpPr>
          <p:cNvPr id="6" name="Title 1">
            <a:extLst>
              <a:ext uri="{FF2B5EF4-FFF2-40B4-BE49-F238E27FC236}">
                <a16:creationId xmlns:a16="http://schemas.microsoft.com/office/drawing/2014/main" id="{A9018791-EB91-6A73-861A-A22C1D1A09ED}"/>
              </a:ext>
            </a:extLst>
          </p:cNvPr>
          <p:cNvSpPr txBox="1">
            <a:spLocks/>
          </p:cNvSpPr>
          <p:nvPr/>
        </p:nvSpPr>
        <p:spPr>
          <a:xfrm>
            <a:off x="7680176" y="3356992"/>
            <a:ext cx="4608512" cy="703380"/>
          </a:xfrm>
          <a:prstGeom prst="rect">
            <a:avLst/>
          </a:prstGeom>
        </p:spPr>
        <p:txBody>
          <a:bodyPr/>
          <a:lstStyle>
            <a:lvl1pPr algn="l" defTabSz="914400" rtl="0" eaLnBrk="1" latinLnBrk="0" hangingPunct="1">
              <a:spcBef>
                <a:spcPct val="0"/>
              </a:spcBef>
              <a:buNone/>
              <a:defRPr sz="4000" b="1" kern="1200">
                <a:solidFill>
                  <a:schemeClr val="accent1"/>
                </a:solidFill>
                <a:latin typeface="+mj-lt"/>
                <a:ea typeface="+mj-ea"/>
                <a:cs typeface="+mj-cs"/>
              </a:defRPr>
            </a:lvl1pPr>
          </a:lstStyle>
          <a:p>
            <a:r>
              <a:rPr lang="en-GB" dirty="0">
                <a:solidFill>
                  <a:schemeClr val="accent1">
                    <a:lumMod val="50000"/>
                  </a:schemeClr>
                </a:solidFill>
              </a:rPr>
              <a:t>BLMK – CYP</a:t>
            </a:r>
          </a:p>
          <a:p>
            <a:r>
              <a:rPr lang="en-GB" dirty="0">
                <a:solidFill>
                  <a:schemeClr val="accent1">
                    <a:lumMod val="50000"/>
                  </a:schemeClr>
                </a:solidFill>
              </a:rPr>
              <a:t>(0-17years) health overview</a:t>
            </a:r>
          </a:p>
        </p:txBody>
      </p:sp>
    </p:spTree>
    <p:extLst>
      <p:ext uri="{BB962C8B-B14F-4D97-AF65-F5344CB8AC3E}">
        <p14:creationId xmlns:p14="http://schemas.microsoft.com/office/powerpoint/2010/main" val="182190543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F8BA3703-C840-3494-82FA-6357302E4337}"/>
              </a:ext>
            </a:extLst>
          </p:cNvPr>
          <p:cNvSpPr>
            <a:spLocks noGrp="1"/>
          </p:cNvSpPr>
          <p:nvPr>
            <p:ph type="ftr" sz="quarter" idx="11"/>
          </p:nvPr>
        </p:nvSpPr>
        <p:spPr/>
        <p:txBody>
          <a:bodyPr/>
          <a:lstStyle/>
          <a:p>
            <a:r>
              <a:rPr lang="en-GB" b="1"/>
              <a:t>NHS Bedfordshire, Luton and Milton Keynes Integrated Care Board</a:t>
            </a:r>
            <a:endParaRPr lang="en-GB" dirty="0"/>
          </a:p>
        </p:txBody>
      </p:sp>
      <p:sp>
        <p:nvSpPr>
          <p:cNvPr id="3" name="Slide Number Placeholder 2">
            <a:extLst>
              <a:ext uri="{FF2B5EF4-FFF2-40B4-BE49-F238E27FC236}">
                <a16:creationId xmlns:a16="http://schemas.microsoft.com/office/drawing/2014/main" id="{8A224C1C-D9C0-57BF-23EF-388DEA261A6B}"/>
              </a:ext>
            </a:extLst>
          </p:cNvPr>
          <p:cNvSpPr>
            <a:spLocks noGrp="1"/>
          </p:cNvSpPr>
          <p:nvPr>
            <p:ph type="sldNum" sz="quarter" idx="12"/>
          </p:nvPr>
        </p:nvSpPr>
        <p:spPr/>
        <p:txBody>
          <a:bodyPr/>
          <a:lstStyle/>
          <a:p>
            <a:fld id="{30A60DCE-9105-48A5-8A92-25C9283756D1}" type="slidenum">
              <a:rPr lang="en-GB" smtClean="0"/>
              <a:pPr/>
              <a:t>26</a:t>
            </a:fld>
            <a:endParaRPr lang="en-GB" dirty="0"/>
          </a:p>
        </p:txBody>
      </p:sp>
      <p:pic>
        <p:nvPicPr>
          <p:cNvPr id="5" name="Picture 4">
            <a:extLst>
              <a:ext uri="{FF2B5EF4-FFF2-40B4-BE49-F238E27FC236}">
                <a16:creationId xmlns:a16="http://schemas.microsoft.com/office/drawing/2014/main" id="{87068AF9-4FCB-1085-B409-BA768D51A551}"/>
              </a:ext>
            </a:extLst>
          </p:cNvPr>
          <p:cNvPicPr>
            <a:picLocks noChangeAspect="1"/>
          </p:cNvPicPr>
          <p:nvPr/>
        </p:nvPicPr>
        <p:blipFill>
          <a:blip r:embed="rId3"/>
          <a:stretch>
            <a:fillRect/>
          </a:stretch>
        </p:blipFill>
        <p:spPr>
          <a:xfrm>
            <a:off x="1647816" y="0"/>
            <a:ext cx="8896367" cy="6858000"/>
          </a:xfrm>
          <a:prstGeom prst="rect">
            <a:avLst/>
          </a:prstGeom>
        </p:spPr>
      </p:pic>
      <p:sp>
        <p:nvSpPr>
          <p:cNvPr id="6" name="Title 1">
            <a:extLst>
              <a:ext uri="{FF2B5EF4-FFF2-40B4-BE49-F238E27FC236}">
                <a16:creationId xmlns:a16="http://schemas.microsoft.com/office/drawing/2014/main" id="{1496962E-F8D3-C37F-5744-7732A00292DF}"/>
              </a:ext>
            </a:extLst>
          </p:cNvPr>
          <p:cNvSpPr txBox="1">
            <a:spLocks/>
          </p:cNvSpPr>
          <p:nvPr/>
        </p:nvSpPr>
        <p:spPr>
          <a:xfrm>
            <a:off x="-34330" y="1988840"/>
            <a:ext cx="4608512" cy="703380"/>
          </a:xfrm>
          <a:prstGeom prst="rect">
            <a:avLst/>
          </a:prstGeom>
        </p:spPr>
        <p:txBody>
          <a:bodyPr/>
          <a:lstStyle>
            <a:lvl1pPr algn="l" defTabSz="914400" rtl="0" eaLnBrk="1" latinLnBrk="0" hangingPunct="1">
              <a:spcBef>
                <a:spcPct val="0"/>
              </a:spcBef>
              <a:buNone/>
              <a:defRPr sz="4000" b="1" kern="1200">
                <a:solidFill>
                  <a:schemeClr val="accent1"/>
                </a:solidFill>
                <a:latin typeface="+mj-lt"/>
                <a:ea typeface="+mj-ea"/>
                <a:cs typeface="+mj-cs"/>
              </a:defRPr>
            </a:lvl1pPr>
          </a:lstStyle>
          <a:p>
            <a:r>
              <a:rPr lang="en-GB" dirty="0">
                <a:solidFill>
                  <a:schemeClr val="accent1">
                    <a:lumMod val="50000"/>
                  </a:schemeClr>
                </a:solidFill>
              </a:rPr>
              <a:t>BLMK – CYP</a:t>
            </a:r>
          </a:p>
          <a:p>
            <a:r>
              <a:rPr lang="en-GB" dirty="0">
                <a:solidFill>
                  <a:schemeClr val="accent1">
                    <a:lumMod val="50000"/>
                  </a:schemeClr>
                </a:solidFill>
              </a:rPr>
              <a:t>(0-17yrs) Disease prevalence</a:t>
            </a:r>
          </a:p>
        </p:txBody>
      </p:sp>
    </p:spTree>
    <p:extLst>
      <p:ext uri="{BB962C8B-B14F-4D97-AF65-F5344CB8AC3E}">
        <p14:creationId xmlns:p14="http://schemas.microsoft.com/office/powerpoint/2010/main" val="29578224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F8BA3703-C840-3494-82FA-6357302E4337}"/>
              </a:ext>
            </a:extLst>
          </p:cNvPr>
          <p:cNvSpPr>
            <a:spLocks noGrp="1"/>
          </p:cNvSpPr>
          <p:nvPr>
            <p:ph type="ftr" sz="quarter" idx="11"/>
          </p:nvPr>
        </p:nvSpPr>
        <p:spPr/>
        <p:txBody>
          <a:bodyPr/>
          <a:lstStyle/>
          <a:p>
            <a:r>
              <a:rPr lang="en-GB" b="1"/>
              <a:t>NHS Bedfordshire, Luton and Milton Keynes Integrated Care Board</a:t>
            </a:r>
            <a:endParaRPr lang="en-GB" dirty="0"/>
          </a:p>
        </p:txBody>
      </p:sp>
      <p:sp>
        <p:nvSpPr>
          <p:cNvPr id="3" name="Slide Number Placeholder 2">
            <a:extLst>
              <a:ext uri="{FF2B5EF4-FFF2-40B4-BE49-F238E27FC236}">
                <a16:creationId xmlns:a16="http://schemas.microsoft.com/office/drawing/2014/main" id="{8A224C1C-D9C0-57BF-23EF-388DEA261A6B}"/>
              </a:ext>
            </a:extLst>
          </p:cNvPr>
          <p:cNvSpPr>
            <a:spLocks noGrp="1"/>
          </p:cNvSpPr>
          <p:nvPr>
            <p:ph type="sldNum" sz="quarter" idx="12"/>
          </p:nvPr>
        </p:nvSpPr>
        <p:spPr/>
        <p:txBody>
          <a:bodyPr/>
          <a:lstStyle/>
          <a:p>
            <a:fld id="{30A60DCE-9105-48A5-8A92-25C9283756D1}" type="slidenum">
              <a:rPr lang="en-GB" smtClean="0"/>
              <a:pPr/>
              <a:t>27</a:t>
            </a:fld>
            <a:endParaRPr lang="en-GB" dirty="0"/>
          </a:p>
        </p:txBody>
      </p:sp>
      <p:pic>
        <p:nvPicPr>
          <p:cNvPr id="5" name="Picture 4">
            <a:extLst>
              <a:ext uri="{FF2B5EF4-FFF2-40B4-BE49-F238E27FC236}">
                <a16:creationId xmlns:a16="http://schemas.microsoft.com/office/drawing/2014/main" id="{84FD2821-174F-554F-CBB4-BFA2F9B91470}"/>
              </a:ext>
            </a:extLst>
          </p:cNvPr>
          <p:cNvPicPr>
            <a:picLocks noChangeAspect="1"/>
          </p:cNvPicPr>
          <p:nvPr/>
        </p:nvPicPr>
        <p:blipFill>
          <a:blip r:embed="rId3"/>
          <a:stretch>
            <a:fillRect/>
          </a:stretch>
        </p:blipFill>
        <p:spPr>
          <a:xfrm>
            <a:off x="263352" y="1181770"/>
            <a:ext cx="2000353" cy="4286470"/>
          </a:xfrm>
          <a:prstGeom prst="rect">
            <a:avLst/>
          </a:prstGeom>
        </p:spPr>
      </p:pic>
      <p:pic>
        <p:nvPicPr>
          <p:cNvPr id="7" name="Picture 6">
            <a:extLst>
              <a:ext uri="{FF2B5EF4-FFF2-40B4-BE49-F238E27FC236}">
                <a16:creationId xmlns:a16="http://schemas.microsoft.com/office/drawing/2014/main" id="{0A675CD8-D979-FE66-9771-35CAFE345A9C}"/>
              </a:ext>
            </a:extLst>
          </p:cNvPr>
          <p:cNvPicPr>
            <a:picLocks noChangeAspect="1"/>
          </p:cNvPicPr>
          <p:nvPr/>
        </p:nvPicPr>
        <p:blipFill>
          <a:blip r:embed="rId4"/>
          <a:stretch>
            <a:fillRect/>
          </a:stretch>
        </p:blipFill>
        <p:spPr>
          <a:xfrm>
            <a:off x="2263705" y="1389760"/>
            <a:ext cx="1728192" cy="4055464"/>
          </a:xfrm>
          <a:prstGeom prst="rect">
            <a:avLst/>
          </a:prstGeom>
        </p:spPr>
      </p:pic>
      <p:pic>
        <p:nvPicPr>
          <p:cNvPr id="9" name="Picture 8">
            <a:extLst>
              <a:ext uri="{FF2B5EF4-FFF2-40B4-BE49-F238E27FC236}">
                <a16:creationId xmlns:a16="http://schemas.microsoft.com/office/drawing/2014/main" id="{A165107D-C76B-3DFC-F780-683B3850C835}"/>
              </a:ext>
            </a:extLst>
          </p:cNvPr>
          <p:cNvPicPr>
            <a:picLocks noChangeAspect="1"/>
          </p:cNvPicPr>
          <p:nvPr/>
        </p:nvPicPr>
        <p:blipFill>
          <a:blip r:embed="rId5"/>
          <a:stretch>
            <a:fillRect/>
          </a:stretch>
        </p:blipFill>
        <p:spPr>
          <a:xfrm>
            <a:off x="3791744" y="1181770"/>
            <a:ext cx="1759040" cy="4263454"/>
          </a:xfrm>
          <a:prstGeom prst="rect">
            <a:avLst/>
          </a:prstGeom>
        </p:spPr>
      </p:pic>
      <p:pic>
        <p:nvPicPr>
          <p:cNvPr id="11" name="Picture 10">
            <a:extLst>
              <a:ext uri="{FF2B5EF4-FFF2-40B4-BE49-F238E27FC236}">
                <a16:creationId xmlns:a16="http://schemas.microsoft.com/office/drawing/2014/main" id="{A9C272FD-7E5F-5E3B-D0C3-ECDAE994697D}"/>
              </a:ext>
            </a:extLst>
          </p:cNvPr>
          <p:cNvPicPr>
            <a:picLocks noChangeAspect="1"/>
          </p:cNvPicPr>
          <p:nvPr/>
        </p:nvPicPr>
        <p:blipFill>
          <a:blip r:embed="rId6"/>
          <a:stretch>
            <a:fillRect/>
          </a:stretch>
        </p:blipFill>
        <p:spPr>
          <a:xfrm>
            <a:off x="5569958" y="1432786"/>
            <a:ext cx="1656184" cy="4035453"/>
          </a:xfrm>
          <a:prstGeom prst="rect">
            <a:avLst/>
          </a:prstGeom>
        </p:spPr>
      </p:pic>
      <p:graphicFrame>
        <p:nvGraphicFramePr>
          <p:cNvPr id="12" name="Table 11">
            <a:extLst>
              <a:ext uri="{FF2B5EF4-FFF2-40B4-BE49-F238E27FC236}">
                <a16:creationId xmlns:a16="http://schemas.microsoft.com/office/drawing/2014/main" id="{7829EA14-642B-0BFE-D6AF-0C8E5CB5D1F8}"/>
              </a:ext>
            </a:extLst>
          </p:cNvPr>
          <p:cNvGraphicFramePr>
            <a:graphicFrameLocks noGrp="1"/>
          </p:cNvGraphicFramePr>
          <p:nvPr>
            <p:extLst>
              <p:ext uri="{D42A27DB-BD31-4B8C-83A1-F6EECF244321}">
                <p14:modId xmlns:p14="http://schemas.microsoft.com/office/powerpoint/2010/main" val="3181575358"/>
              </p:ext>
            </p:extLst>
          </p:nvPr>
        </p:nvGraphicFramePr>
        <p:xfrm>
          <a:off x="263352" y="881698"/>
          <a:ext cx="7063630" cy="548640"/>
        </p:xfrm>
        <a:graphic>
          <a:graphicData uri="http://schemas.openxmlformats.org/drawingml/2006/table">
            <a:tbl>
              <a:tblPr firstRow="1" bandRow="1">
                <a:tableStyleId>{5C22544A-7EE6-4342-B048-85BDC9FD1C3A}</a:tableStyleId>
              </a:tblPr>
              <a:tblGrid>
                <a:gridCol w="1951062">
                  <a:extLst>
                    <a:ext uri="{9D8B030D-6E8A-4147-A177-3AD203B41FA5}">
                      <a16:colId xmlns:a16="http://schemas.microsoft.com/office/drawing/2014/main" val="2407538685"/>
                    </a:ext>
                  </a:extLst>
                </a:gridCol>
                <a:gridCol w="1656184">
                  <a:extLst>
                    <a:ext uri="{9D8B030D-6E8A-4147-A177-3AD203B41FA5}">
                      <a16:colId xmlns:a16="http://schemas.microsoft.com/office/drawing/2014/main" val="3144406199"/>
                    </a:ext>
                  </a:extLst>
                </a:gridCol>
                <a:gridCol w="1656184">
                  <a:extLst>
                    <a:ext uri="{9D8B030D-6E8A-4147-A177-3AD203B41FA5}">
                      <a16:colId xmlns:a16="http://schemas.microsoft.com/office/drawing/2014/main" val="3203210250"/>
                    </a:ext>
                  </a:extLst>
                </a:gridCol>
                <a:gridCol w="1800200">
                  <a:extLst>
                    <a:ext uri="{9D8B030D-6E8A-4147-A177-3AD203B41FA5}">
                      <a16:colId xmlns:a16="http://schemas.microsoft.com/office/drawing/2014/main" val="3449139764"/>
                    </a:ext>
                  </a:extLst>
                </a:gridCol>
              </a:tblGrid>
              <a:tr h="370840">
                <a:tc>
                  <a:txBody>
                    <a:bodyPr/>
                    <a:lstStyle/>
                    <a:p>
                      <a:r>
                        <a:rPr lang="en-GB" sz="1000" dirty="0"/>
                        <a:t>Activity per 1,000</a:t>
                      </a:r>
                    </a:p>
                  </a:txBody>
                  <a:tcPr/>
                </a:tc>
                <a:tc>
                  <a:txBody>
                    <a:bodyPr/>
                    <a:lstStyle/>
                    <a:p>
                      <a:r>
                        <a:rPr lang="en-GB" sz="1000" dirty="0"/>
                        <a:t>Activity rate per 1000 difference from England rate</a:t>
                      </a:r>
                    </a:p>
                  </a:txBody>
                  <a:tcPr/>
                </a:tc>
                <a:tc>
                  <a:txBody>
                    <a:bodyPr/>
                    <a:lstStyle/>
                    <a:p>
                      <a:r>
                        <a:rPr lang="en-GB" sz="1000" dirty="0"/>
                        <a:t>Cost per 1,000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dirty="0"/>
                        <a:t>Cost per 1000 difference from England rate</a:t>
                      </a:r>
                    </a:p>
                    <a:p>
                      <a:endParaRPr lang="en-GB" sz="1000" dirty="0"/>
                    </a:p>
                  </a:txBody>
                  <a:tcPr/>
                </a:tc>
                <a:extLst>
                  <a:ext uri="{0D108BD9-81ED-4DB2-BD59-A6C34878D82A}">
                    <a16:rowId xmlns:a16="http://schemas.microsoft.com/office/drawing/2014/main" val="3603755580"/>
                  </a:ext>
                </a:extLst>
              </a:tr>
            </a:tbl>
          </a:graphicData>
        </a:graphic>
      </p:graphicFrame>
      <p:sp>
        <p:nvSpPr>
          <p:cNvPr id="13" name="TextBox 12">
            <a:extLst>
              <a:ext uri="{FF2B5EF4-FFF2-40B4-BE49-F238E27FC236}">
                <a16:creationId xmlns:a16="http://schemas.microsoft.com/office/drawing/2014/main" id="{42BB895F-6DBF-D246-08D8-F8CC97508A53}"/>
              </a:ext>
            </a:extLst>
          </p:cNvPr>
          <p:cNvSpPr txBox="1"/>
          <p:nvPr/>
        </p:nvSpPr>
        <p:spPr>
          <a:xfrm>
            <a:off x="191344" y="5805264"/>
            <a:ext cx="11953328" cy="830997"/>
          </a:xfrm>
          <a:prstGeom prst="rect">
            <a:avLst/>
          </a:prstGeom>
          <a:noFill/>
        </p:spPr>
        <p:txBody>
          <a:bodyPr wrap="square" rtlCol="0">
            <a:spAutoFit/>
          </a:bodyPr>
          <a:lstStyle/>
          <a:p>
            <a:r>
              <a:rPr lang="en-GB" sz="1200" dirty="0"/>
              <a:t>Example : BLMK Non-elective admissions 106 per 1,000 ; England 82 per 1000 ; difference from benchmark 24 ( 24 points higher /worse than England average) ; </a:t>
            </a:r>
          </a:p>
          <a:p>
            <a:r>
              <a:rPr lang="en-GB" sz="1200" dirty="0">
                <a:solidFill>
                  <a:srgbClr val="C00000"/>
                </a:solidFill>
              </a:rPr>
              <a:t>                 BLMK A&amp;E attendance cost £43.9k, England A&amp;E cost £40.6k ; BLMK difference from England is £3,258 (higher than England average cost)</a:t>
            </a:r>
          </a:p>
          <a:p>
            <a:endParaRPr lang="en-GB" sz="1200" dirty="0"/>
          </a:p>
          <a:p>
            <a:endParaRPr lang="en-GB" sz="1200" dirty="0"/>
          </a:p>
        </p:txBody>
      </p:sp>
      <p:sp>
        <p:nvSpPr>
          <p:cNvPr id="14" name="TextBox 13">
            <a:extLst>
              <a:ext uri="{FF2B5EF4-FFF2-40B4-BE49-F238E27FC236}">
                <a16:creationId xmlns:a16="http://schemas.microsoft.com/office/drawing/2014/main" id="{AB0D52F0-DA64-E65C-9DD5-AA0FE1B387E1}"/>
              </a:ext>
            </a:extLst>
          </p:cNvPr>
          <p:cNvSpPr txBox="1"/>
          <p:nvPr/>
        </p:nvSpPr>
        <p:spPr>
          <a:xfrm>
            <a:off x="911424" y="221739"/>
            <a:ext cx="6912768" cy="369332"/>
          </a:xfrm>
          <a:prstGeom prst="rect">
            <a:avLst/>
          </a:prstGeom>
          <a:noFill/>
        </p:spPr>
        <p:txBody>
          <a:bodyPr wrap="square" rtlCol="0">
            <a:spAutoFit/>
          </a:bodyPr>
          <a:lstStyle/>
          <a:p>
            <a:r>
              <a:rPr lang="en-GB" dirty="0"/>
              <a:t>BLMK ICB – Services utilisation &amp; Cost</a:t>
            </a:r>
          </a:p>
        </p:txBody>
      </p:sp>
    </p:spTree>
    <p:extLst>
      <p:ext uri="{BB962C8B-B14F-4D97-AF65-F5344CB8AC3E}">
        <p14:creationId xmlns:p14="http://schemas.microsoft.com/office/powerpoint/2010/main" val="146645217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F8BA3703-C840-3494-82FA-6357302E4337}"/>
              </a:ext>
            </a:extLst>
          </p:cNvPr>
          <p:cNvSpPr>
            <a:spLocks noGrp="1"/>
          </p:cNvSpPr>
          <p:nvPr>
            <p:ph type="ftr" sz="quarter" idx="11"/>
          </p:nvPr>
        </p:nvSpPr>
        <p:spPr/>
        <p:txBody>
          <a:bodyPr/>
          <a:lstStyle/>
          <a:p>
            <a:r>
              <a:rPr lang="en-GB" b="1"/>
              <a:t>NHS Bedfordshire, Luton and Milton Keynes Integrated Care Board</a:t>
            </a:r>
            <a:endParaRPr lang="en-GB" dirty="0"/>
          </a:p>
        </p:txBody>
      </p:sp>
      <p:sp>
        <p:nvSpPr>
          <p:cNvPr id="3" name="Slide Number Placeholder 2">
            <a:extLst>
              <a:ext uri="{FF2B5EF4-FFF2-40B4-BE49-F238E27FC236}">
                <a16:creationId xmlns:a16="http://schemas.microsoft.com/office/drawing/2014/main" id="{8A224C1C-D9C0-57BF-23EF-388DEA261A6B}"/>
              </a:ext>
            </a:extLst>
          </p:cNvPr>
          <p:cNvSpPr>
            <a:spLocks noGrp="1"/>
          </p:cNvSpPr>
          <p:nvPr>
            <p:ph type="sldNum" sz="quarter" idx="12"/>
          </p:nvPr>
        </p:nvSpPr>
        <p:spPr/>
        <p:txBody>
          <a:bodyPr/>
          <a:lstStyle/>
          <a:p>
            <a:fld id="{30A60DCE-9105-48A5-8A92-25C9283756D1}" type="slidenum">
              <a:rPr lang="en-GB" smtClean="0"/>
              <a:pPr/>
              <a:t>28</a:t>
            </a:fld>
            <a:endParaRPr lang="en-GB" dirty="0"/>
          </a:p>
        </p:txBody>
      </p:sp>
      <p:pic>
        <p:nvPicPr>
          <p:cNvPr id="5" name="Picture 4">
            <a:extLst>
              <a:ext uri="{FF2B5EF4-FFF2-40B4-BE49-F238E27FC236}">
                <a16:creationId xmlns:a16="http://schemas.microsoft.com/office/drawing/2014/main" id="{93449D18-CEE5-F9C9-CEFF-EF64F68383C0}"/>
              </a:ext>
            </a:extLst>
          </p:cNvPr>
          <p:cNvPicPr>
            <a:picLocks noChangeAspect="1"/>
          </p:cNvPicPr>
          <p:nvPr/>
        </p:nvPicPr>
        <p:blipFill>
          <a:blip r:embed="rId3"/>
          <a:stretch>
            <a:fillRect/>
          </a:stretch>
        </p:blipFill>
        <p:spPr>
          <a:xfrm>
            <a:off x="24160" y="1340768"/>
            <a:ext cx="12040219" cy="1790792"/>
          </a:xfrm>
          <a:prstGeom prst="rect">
            <a:avLst/>
          </a:prstGeom>
        </p:spPr>
      </p:pic>
      <p:pic>
        <p:nvPicPr>
          <p:cNvPr id="7" name="Picture 6">
            <a:extLst>
              <a:ext uri="{FF2B5EF4-FFF2-40B4-BE49-F238E27FC236}">
                <a16:creationId xmlns:a16="http://schemas.microsoft.com/office/drawing/2014/main" id="{04DB9FF6-A1F5-B2DA-7E10-AB3D923D4519}"/>
              </a:ext>
            </a:extLst>
          </p:cNvPr>
          <p:cNvPicPr>
            <a:picLocks noChangeAspect="1"/>
          </p:cNvPicPr>
          <p:nvPr/>
        </p:nvPicPr>
        <p:blipFill>
          <a:blip r:embed="rId4"/>
          <a:stretch>
            <a:fillRect/>
          </a:stretch>
        </p:blipFill>
        <p:spPr>
          <a:xfrm>
            <a:off x="24160" y="3233160"/>
            <a:ext cx="12192000" cy="3607443"/>
          </a:xfrm>
          <a:prstGeom prst="rect">
            <a:avLst/>
          </a:prstGeom>
        </p:spPr>
      </p:pic>
      <p:sp>
        <p:nvSpPr>
          <p:cNvPr id="8" name="TextBox 7">
            <a:extLst>
              <a:ext uri="{FF2B5EF4-FFF2-40B4-BE49-F238E27FC236}">
                <a16:creationId xmlns:a16="http://schemas.microsoft.com/office/drawing/2014/main" id="{D78E3C5E-C551-642F-8010-FF0A83B2E5DA}"/>
              </a:ext>
            </a:extLst>
          </p:cNvPr>
          <p:cNvSpPr txBox="1"/>
          <p:nvPr/>
        </p:nvSpPr>
        <p:spPr>
          <a:xfrm>
            <a:off x="2711624" y="116632"/>
            <a:ext cx="4608512" cy="369332"/>
          </a:xfrm>
          <a:prstGeom prst="rect">
            <a:avLst/>
          </a:prstGeom>
          <a:noFill/>
        </p:spPr>
        <p:txBody>
          <a:bodyPr wrap="square" rtlCol="0">
            <a:spAutoFit/>
          </a:bodyPr>
          <a:lstStyle/>
          <a:p>
            <a:r>
              <a:rPr lang="en-GB" dirty="0"/>
              <a:t>BLMK ICB – services utilisation &amp; cost</a:t>
            </a:r>
          </a:p>
        </p:txBody>
      </p:sp>
      <p:sp>
        <p:nvSpPr>
          <p:cNvPr id="9" name="TextBox 8">
            <a:extLst>
              <a:ext uri="{FF2B5EF4-FFF2-40B4-BE49-F238E27FC236}">
                <a16:creationId xmlns:a16="http://schemas.microsoft.com/office/drawing/2014/main" id="{194D5332-07C4-D8A2-9688-21C8F6560CB9}"/>
              </a:ext>
            </a:extLst>
          </p:cNvPr>
          <p:cNvSpPr txBox="1"/>
          <p:nvPr/>
        </p:nvSpPr>
        <p:spPr>
          <a:xfrm>
            <a:off x="1055440" y="920636"/>
            <a:ext cx="2088232" cy="369332"/>
          </a:xfrm>
          <a:prstGeom prst="rect">
            <a:avLst/>
          </a:prstGeom>
          <a:noFill/>
        </p:spPr>
        <p:txBody>
          <a:bodyPr wrap="square" rtlCol="0">
            <a:spAutoFit/>
          </a:bodyPr>
          <a:lstStyle/>
          <a:p>
            <a:r>
              <a:rPr lang="en-GB" dirty="0">
                <a:solidFill>
                  <a:srgbClr val="002060"/>
                </a:solidFill>
              </a:rPr>
              <a:t>Activity per 1,000</a:t>
            </a:r>
          </a:p>
        </p:txBody>
      </p:sp>
      <p:sp>
        <p:nvSpPr>
          <p:cNvPr id="10" name="TextBox 9">
            <a:extLst>
              <a:ext uri="{FF2B5EF4-FFF2-40B4-BE49-F238E27FC236}">
                <a16:creationId xmlns:a16="http://schemas.microsoft.com/office/drawing/2014/main" id="{0BA10CFF-74FA-E995-C753-DB8187C5BEAD}"/>
              </a:ext>
            </a:extLst>
          </p:cNvPr>
          <p:cNvSpPr txBox="1"/>
          <p:nvPr/>
        </p:nvSpPr>
        <p:spPr>
          <a:xfrm>
            <a:off x="4727848" y="971436"/>
            <a:ext cx="2280096" cy="369332"/>
          </a:xfrm>
          <a:prstGeom prst="rect">
            <a:avLst/>
          </a:prstGeom>
          <a:noFill/>
        </p:spPr>
        <p:txBody>
          <a:bodyPr wrap="square" rtlCol="0">
            <a:spAutoFit/>
          </a:bodyPr>
          <a:lstStyle/>
          <a:p>
            <a:r>
              <a:rPr lang="en-GB" dirty="0">
                <a:solidFill>
                  <a:srgbClr val="106FB8"/>
                </a:solidFill>
              </a:rPr>
              <a:t>Cost per 1,000</a:t>
            </a:r>
          </a:p>
        </p:txBody>
      </p:sp>
      <p:sp>
        <p:nvSpPr>
          <p:cNvPr id="11" name="TextBox 10">
            <a:extLst>
              <a:ext uri="{FF2B5EF4-FFF2-40B4-BE49-F238E27FC236}">
                <a16:creationId xmlns:a16="http://schemas.microsoft.com/office/drawing/2014/main" id="{538A288F-83A9-20E5-DF92-FC8461C19C55}"/>
              </a:ext>
            </a:extLst>
          </p:cNvPr>
          <p:cNvSpPr txBox="1"/>
          <p:nvPr/>
        </p:nvSpPr>
        <p:spPr>
          <a:xfrm>
            <a:off x="8832304" y="1340768"/>
            <a:ext cx="2784152" cy="369332"/>
          </a:xfrm>
          <a:prstGeom prst="rect">
            <a:avLst/>
          </a:prstGeom>
          <a:noFill/>
        </p:spPr>
        <p:txBody>
          <a:bodyPr wrap="square" rtlCol="0">
            <a:spAutoFit/>
          </a:bodyPr>
          <a:lstStyle/>
          <a:p>
            <a:r>
              <a:rPr lang="en-GB" dirty="0">
                <a:solidFill>
                  <a:schemeClr val="tx1">
                    <a:lumMod val="65000"/>
                    <a:lumOff val="35000"/>
                  </a:schemeClr>
                </a:solidFill>
              </a:rPr>
              <a:t>Contact hours per 1,000</a:t>
            </a:r>
          </a:p>
        </p:txBody>
      </p:sp>
    </p:spTree>
    <p:extLst>
      <p:ext uri="{BB962C8B-B14F-4D97-AF65-F5344CB8AC3E}">
        <p14:creationId xmlns:p14="http://schemas.microsoft.com/office/powerpoint/2010/main" val="29509911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F8BA3703-C840-3494-82FA-6357302E4337}"/>
              </a:ext>
            </a:extLst>
          </p:cNvPr>
          <p:cNvSpPr>
            <a:spLocks noGrp="1"/>
          </p:cNvSpPr>
          <p:nvPr>
            <p:ph type="ftr" sz="quarter" idx="11"/>
          </p:nvPr>
        </p:nvSpPr>
        <p:spPr/>
        <p:txBody>
          <a:bodyPr/>
          <a:lstStyle/>
          <a:p>
            <a:r>
              <a:rPr lang="en-GB" b="1"/>
              <a:t>NHS Bedfordshire, Luton and Milton Keynes Integrated Care Board</a:t>
            </a:r>
            <a:endParaRPr lang="en-GB" dirty="0"/>
          </a:p>
        </p:txBody>
      </p:sp>
      <p:sp>
        <p:nvSpPr>
          <p:cNvPr id="3" name="Slide Number Placeholder 2">
            <a:extLst>
              <a:ext uri="{FF2B5EF4-FFF2-40B4-BE49-F238E27FC236}">
                <a16:creationId xmlns:a16="http://schemas.microsoft.com/office/drawing/2014/main" id="{8A224C1C-D9C0-57BF-23EF-388DEA261A6B}"/>
              </a:ext>
            </a:extLst>
          </p:cNvPr>
          <p:cNvSpPr>
            <a:spLocks noGrp="1"/>
          </p:cNvSpPr>
          <p:nvPr>
            <p:ph type="sldNum" sz="quarter" idx="12"/>
          </p:nvPr>
        </p:nvSpPr>
        <p:spPr/>
        <p:txBody>
          <a:bodyPr/>
          <a:lstStyle/>
          <a:p>
            <a:fld id="{30A60DCE-9105-48A5-8A92-25C9283756D1}" type="slidenum">
              <a:rPr lang="en-GB" smtClean="0"/>
              <a:pPr/>
              <a:t>29</a:t>
            </a:fld>
            <a:endParaRPr lang="en-GB" dirty="0"/>
          </a:p>
        </p:txBody>
      </p:sp>
      <p:pic>
        <p:nvPicPr>
          <p:cNvPr id="5" name="Picture 4">
            <a:extLst>
              <a:ext uri="{FF2B5EF4-FFF2-40B4-BE49-F238E27FC236}">
                <a16:creationId xmlns:a16="http://schemas.microsoft.com/office/drawing/2014/main" id="{369DA94B-916E-85CF-254B-7C34A396E76B}"/>
              </a:ext>
            </a:extLst>
          </p:cNvPr>
          <p:cNvPicPr>
            <a:picLocks noChangeAspect="1"/>
          </p:cNvPicPr>
          <p:nvPr/>
        </p:nvPicPr>
        <p:blipFill>
          <a:blip r:embed="rId3"/>
          <a:stretch>
            <a:fillRect/>
          </a:stretch>
        </p:blipFill>
        <p:spPr>
          <a:xfrm>
            <a:off x="378986" y="1412776"/>
            <a:ext cx="11305256" cy="4752528"/>
          </a:xfrm>
          <a:prstGeom prst="rect">
            <a:avLst/>
          </a:prstGeom>
        </p:spPr>
      </p:pic>
      <p:sp>
        <p:nvSpPr>
          <p:cNvPr id="8" name="TextBox 7">
            <a:extLst>
              <a:ext uri="{FF2B5EF4-FFF2-40B4-BE49-F238E27FC236}">
                <a16:creationId xmlns:a16="http://schemas.microsoft.com/office/drawing/2014/main" id="{1A7EB98E-323E-D71D-404D-A899AA9C79D1}"/>
              </a:ext>
            </a:extLst>
          </p:cNvPr>
          <p:cNvSpPr txBox="1"/>
          <p:nvPr/>
        </p:nvSpPr>
        <p:spPr>
          <a:xfrm>
            <a:off x="2669869" y="548680"/>
            <a:ext cx="5256584" cy="369332"/>
          </a:xfrm>
          <a:prstGeom prst="rect">
            <a:avLst/>
          </a:prstGeom>
          <a:noFill/>
        </p:spPr>
        <p:txBody>
          <a:bodyPr wrap="square" rtlCol="0">
            <a:spAutoFit/>
          </a:bodyPr>
          <a:lstStyle/>
          <a:p>
            <a:r>
              <a:rPr lang="en-GB" dirty="0"/>
              <a:t>BLMK ICB – Outpatient services utilisation &amp; cost</a:t>
            </a:r>
          </a:p>
        </p:txBody>
      </p:sp>
    </p:spTree>
    <p:extLst>
      <p:ext uri="{BB962C8B-B14F-4D97-AF65-F5344CB8AC3E}">
        <p14:creationId xmlns:p14="http://schemas.microsoft.com/office/powerpoint/2010/main" val="23769855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A2D41491-470A-341F-06F6-06B57DC54470}"/>
              </a:ext>
            </a:extLst>
          </p:cNvPr>
          <p:cNvSpPr>
            <a:spLocks noGrp="1"/>
          </p:cNvSpPr>
          <p:nvPr>
            <p:ph type="ftr" sz="quarter" idx="11"/>
          </p:nvPr>
        </p:nvSpPr>
        <p:spPr/>
        <p:txBody>
          <a:bodyPr/>
          <a:lstStyle/>
          <a:p>
            <a:r>
              <a:rPr lang="en-GB" b="1"/>
              <a:t>NHS Bedfordshire, Luton and Milton Keynes Integrated Care Board</a:t>
            </a:r>
            <a:endParaRPr lang="en-GB" dirty="0"/>
          </a:p>
        </p:txBody>
      </p:sp>
      <p:sp>
        <p:nvSpPr>
          <p:cNvPr id="3" name="Slide Number Placeholder 2">
            <a:extLst>
              <a:ext uri="{FF2B5EF4-FFF2-40B4-BE49-F238E27FC236}">
                <a16:creationId xmlns:a16="http://schemas.microsoft.com/office/drawing/2014/main" id="{4C2D7AAD-F792-067A-9FEF-5A62138C70B0}"/>
              </a:ext>
            </a:extLst>
          </p:cNvPr>
          <p:cNvSpPr>
            <a:spLocks noGrp="1"/>
          </p:cNvSpPr>
          <p:nvPr>
            <p:ph type="sldNum" sz="quarter" idx="12"/>
          </p:nvPr>
        </p:nvSpPr>
        <p:spPr/>
        <p:txBody>
          <a:bodyPr/>
          <a:lstStyle/>
          <a:p>
            <a:fld id="{30A60DCE-9105-48A5-8A92-25C9283756D1}" type="slidenum">
              <a:rPr lang="en-GB" smtClean="0"/>
              <a:pPr/>
              <a:t>3</a:t>
            </a:fld>
            <a:endParaRPr lang="en-GB" dirty="0"/>
          </a:p>
        </p:txBody>
      </p:sp>
      <p:sp>
        <p:nvSpPr>
          <p:cNvPr id="4" name="TextBox 3">
            <a:extLst>
              <a:ext uri="{FF2B5EF4-FFF2-40B4-BE49-F238E27FC236}">
                <a16:creationId xmlns:a16="http://schemas.microsoft.com/office/drawing/2014/main" id="{3C3F9918-871B-A0ED-5C10-39393DA5FED5}"/>
              </a:ext>
            </a:extLst>
          </p:cNvPr>
          <p:cNvSpPr txBox="1"/>
          <p:nvPr/>
        </p:nvSpPr>
        <p:spPr>
          <a:xfrm>
            <a:off x="4439816" y="188640"/>
            <a:ext cx="3816424" cy="369332"/>
          </a:xfrm>
          <a:prstGeom prst="rect">
            <a:avLst/>
          </a:prstGeom>
          <a:noFill/>
        </p:spPr>
        <p:txBody>
          <a:bodyPr wrap="square" rtlCol="0">
            <a:spAutoFit/>
          </a:bodyPr>
          <a:lstStyle/>
          <a:p>
            <a:r>
              <a:rPr lang="en-GB" dirty="0"/>
              <a:t>CYP population pyramid</a:t>
            </a:r>
          </a:p>
        </p:txBody>
      </p:sp>
    </p:spTree>
    <p:extLst>
      <p:ext uri="{BB962C8B-B14F-4D97-AF65-F5344CB8AC3E}">
        <p14:creationId xmlns:p14="http://schemas.microsoft.com/office/powerpoint/2010/main" val="24620466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F8BA3703-C840-3494-82FA-6357302E4337}"/>
              </a:ext>
            </a:extLst>
          </p:cNvPr>
          <p:cNvSpPr>
            <a:spLocks noGrp="1"/>
          </p:cNvSpPr>
          <p:nvPr>
            <p:ph type="ftr" sz="quarter" idx="11"/>
          </p:nvPr>
        </p:nvSpPr>
        <p:spPr/>
        <p:txBody>
          <a:bodyPr/>
          <a:lstStyle/>
          <a:p>
            <a:r>
              <a:rPr lang="en-GB" b="1"/>
              <a:t>NHS Bedfordshire, Luton and Milton Keynes Integrated Care Board</a:t>
            </a:r>
            <a:endParaRPr lang="en-GB" dirty="0"/>
          </a:p>
        </p:txBody>
      </p:sp>
      <p:sp>
        <p:nvSpPr>
          <p:cNvPr id="3" name="Slide Number Placeholder 2">
            <a:extLst>
              <a:ext uri="{FF2B5EF4-FFF2-40B4-BE49-F238E27FC236}">
                <a16:creationId xmlns:a16="http://schemas.microsoft.com/office/drawing/2014/main" id="{8A224C1C-D9C0-57BF-23EF-388DEA261A6B}"/>
              </a:ext>
            </a:extLst>
          </p:cNvPr>
          <p:cNvSpPr>
            <a:spLocks noGrp="1"/>
          </p:cNvSpPr>
          <p:nvPr>
            <p:ph type="sldNum" sz="quarter" idx="12"/>
          </p:nvPr>
        </p:nvSpPr>
        <p:spPr/>
        <p:txBody>
          <a:bodyPr/>
          <a:lstStyle/>
          <a:p>
            <a:fld id="{30A60DCE-9105-48A5-8A92-25C9283756D1}" type="slidenum">
              <a:rPr lang="en-GB" smtClean="0"/>
              <a:pPr/>
              <a:t>30</a:t>
            </a:fld>
            <a:endParaRPr lang="en-GB" dirty="0"/>
          </a:p>
        </p:txBody>
      </p:sp>
      <p:pic>
        <p:nvPicPr>
          <p:cNvPr id="7" name="Picture 6">
            <a:extLst>
              <a:ext uri="{FF2B5EF4-FFF2-40B4-BE49-F238E27FC236}">
                <a16:creationId xmlns:a16="http://schemas.microsoft.com/office/drawing/2014/main" id="{7BCD00F4-37B8-97BA-E95D-4460ED4188E5}"/>
              </a:ext>
            </a:extLst>
          </p:cNvPr>
          <p:cNvPicPr>
            <a:picLocks noChangeAspect="1"/>
          </p:cNvPicPr>
          <p:nvPr/>
        </p:nvPicPr>
        <p:blipFill>
          <a:blip r:embed="rId3"/>
          <a:stretch>
            <a:fillRect/>
          </a:stretch>
        </p:blipFill>
        <p:spPr>
          <a:xfrm>
            <a:off x="191344" y="1484784"/>
            <a:ext cx="11809312" cy="4608512"/>
          </a:xfrm>
          <a:prstGeom prst="rect">
            <a:avLst/>
          </a:prstGeom>
        </p:spPr>
      </p:pic>
      <p:sp>
        <p:nvSpPr>
          <p:cNvPr id="4" name="TextBox 3">
            <a:extLst>
              <a:ext uri="{FF2B5EF4-FFF2-40B4-BE49-F238E27FC236}">
                <a16:creationId xmlns:a16="http://schemas.microsoft.com/office/drawing/2014/main" id="{133E8254-95AF-2249-8CB6-2EB7E1551230}"/>
              </a:ext>
            </a:extLst>
          </p:cNvPr>
          <p:cNvSpPr txBox="1"/>
          <p:nvPr/>
        </p:nvSpPr>
        <p:spPr>
          <a:xfrm>
            <a:off x="2783632" y="404664"/>
            <a:ext cx="5256584" cy="369332"/>
          </a:xfrm>
          <a:prstGeom prst="rect">
            <a:avLst/>
          </a:prstGeom>
          <a:noFill/>
        </p:spPr>
        <p:txBody>
          <a:bodyPr wrap="square" rtlCol="0">
            <a:spAutoFit/>
          </a:bodyPr>
          <a:lstStyle/>
          <a:p>
            <a:r>
              <a:rPr lang="en-GB" dirty="0"/>
              <a:t>BLMK ICB – services utilisation &amp; cost</a:t>
            </a:r>
          </a:p>
        </p:txBody>
      </p:sp>
    </p:spTree>
    <p:extLst>
      <p:ext uri="{BB962C8B-B14F-4D97-AF65-F5344CB8AC3E}">
        <p14:creationId xmlns:p14="http://schemas.microsoft.com/office/powerpoint/2010/main" val="17848228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F8BA3703-C840-3494-82FA-6357302E4337}"/>
              </a:ext>
            </a:extLst>
          </p:cNvPr>
          <p:cNvSpPr>
            <a:spLocks noGrp="1"/>
          </p:cNvSpPr>
          <p:nvPr>
            <p:ph type="ftr" sz="quarter" idx="11"/>
          </p:nvPr>
        </p:nvSpPr>
        <p:spPr/>
        <p:txBody>
          <a:bodyPr/>
          <a:lstStyle/>
          <a:p>
            <a:r>
              <a:rPr lang="en-GB" b="1"/>
              <a:t>NHS Bedfordshire, Luton and Milton Keynes Integrated Care Board</a:t>
            </a:r>
            <a:endParaRPr lang="en-GB" dirty="0"/>
          </a:p>
        </p:txBody>
      </p:sp>
      <p:sp>
        <p:nvSpPr>
          <p:cNvPr id="3" name="Slide Number Placeholder 2">
            <a:extLst>
              <a:ext uri="{FF2B5EF4-FFF2-40B4-BE49-F238E27FC236}">
                <a16:creationId xmlns:a16="http://schemas.microsoft.com/office/drawing/2014/main" id="{8A224C1C-D9C0-57BF-23EF-388DEA261A6B}"/>
              </a:ext>
            </a:extLst>
          </p:cNvPr>
          <p:cNvSpPr>
            <a:spLocks noGrp="1"/>
          </p:cNvSpPr>
          <p:nvPr>
            <p:ph type="sldNum" sz="quarter" idx="12"/>
          </p:nvPr>
        </p:nvSpPr>
        <p:spPr/>
        <p:txBody>
          <a:bodyPr/>
          <a:lstStyle/>
          <a:p>
            <a:fld id="{30A60DCE-9105-48A5-8A92-25C9283756D1}" type="slidenum">
              <a:rPr lang="en-GB" smtClean="0"/>
              <a:pPr/>
              <a:t>31</a:t>
            </a:fld>
            <a:endParaRPr lang="en-GB" dirty="0"/>
          </a:p>
        </p:txBody>
      </p:sp>
      <p:pic>
        <p:nvPicPr>
          <p:cNvPr id="5" name="Picture 4">
            <a:extLst>
              <a:ext uri="{FF2B5EF4-FFF2-40B4-BE49-F238E27FC236}">
                <a16:creationId xmlns:a16="http://schemas.microsoft.com/office/drawing/2014/main" id="{A5B09644-C101-D5A2-4548-34F078BC9324}"/>
              </a:ext>
            </a:extLst>
          </p:cNvPr>
          <p:cNvPicPr>
            <a:picLocks noChangeAspect="1"/>
          </p:cNvPicPr>
          <p:nvPr/>
        </p:nvPicPr>
        <p:blipFill>
          <a:blip r:embed="rId3"/>
          <a:stretch>
            <a:fillRect/>
          </a:stretch>
        </p:blipFill>
        <p:spPr>
          <a:xfrm>
            <a:off x="2207568" y="0"/>
            <a:ext cx="4450485" cy="6858000"/>
          </a:xfrm>
          <a:prstGeom prst="rect">
            <a:avLst/>
          </a:prstGeom>
        </p:spPr>
      </p:pic>
      <p:sp>
        <p:nvSpPr>
          <p:cNvPr id="6" name="TextBox 5">
            <a:extLst>
              <a:ext uri="{FF2B5EF4-FFF2-40B4-BE49-F238E27FC236}">
                <a16:creationId xmlns:a16="http://schemas.microsoft.com/office/drawing/2014/main" id="{7B5C6F49-4F18-A915-E3CD-B615653868EA}"/>
              </a:ext>
            </a:extLst>
          </p:cNvPr>
          <p:cNvSpPr txBox="1"/>
          <p:nvPr/>
        </p:nvSpPr>
        <p:spPr>
          <a:xfrm>
            <a:off x="97343" y="116632"/>
            <a:ext cx="5256584" cy="369332"/>
          </a:xfrm>
          <a:prstGeom prst="rect">
            <a:avLst/>
          </a:prstGeom>
          <a:solidFill>
            <a:schemeClr val="bg1"/>
          </a:solidFill>
        </p:spPr>
        <p:txBody>
          <a:bodyPr wrap="square" rtlCol="0">
            <a:spAutoFit/>
          </a:bodyPr>
          <a:lstStyle/>
          <a:p>
            <a:r>
              <a:rPr lang="en-GB" dirty="0">
                <a:solidFill>
                  <a:schemeClr val="accent6"/>
                </a:solidFill>
              </a:rPr>
              <a:t>BLMK ICB – High impact areas of Young people</a:t>
            </a:r>
          </a:p>
        </p:txBody>
      </p:sp>
      <p:pic>
        <p:nvPicPr>
          <p:cNvPr id="8" name="Picture 7">
            <a:extLst>
              <a:ext uri="{FF2B5EF4-FFF2-40B4-BE49-F238E27FC236}">
                <a16:creationId xmlns:a16="http://schemas.microsoft.com/office/drawing/2014/main" id="{2D99DC05-A3B8-557A-3A48-2DB1BB57DB0D}"/>
              </a:ext>
            </a:extLst>
          </p:cNvPr>
          <p:cNvPicPr>
            <a:picLocks noChangeAspect="1"/>
          </p:cNvPicPr>
          <p:nvPr/>
        </p:nvPicPr>
        <p:blipFill>
          <a:blip r:embed="rId4"/>
          <a:stretch>
            <a:fillRect/>
          </a:stretch>
        </p:blipFill>
        <p:spPr>
          <a:xfrm>
            <a:off x="6744072" y="1700808"/>
            <a:ext cx="4557797" cy="4128266"/>
          </a:xfrm>
          <a:prstGeom prst="rect">
            <a:avLst/>
          </a:prstGeom>
        </p:spPr>
      </p:pic>
    </p:spTree>
    <p:extLst>
      <p:ext uri="{BB962C8B-B14F-4D97-AF65-F5344CB8AC3E}">
        <p14:creationId xmlns:p14="http://schemas.microsoft.com/office/powerpoint/2010/main" val="353647995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F8BA3703-C840-3494-82FA-6357302E4337}"/>
              </a:ext>
            </a:extLst>
          </p:cNvPr>
          <p:cNvSpPr>
            <a:spLocks noGrp="1"/>
          </p:cNvSpPr>
          <p:nvPr>
            <p:ph type="ftr" sz="quarter" idx="11"/>
          </p:nvPr>
        </p:nvSpPr>
        <p:spPr/>
        <p:txBody>
          <a:bodyPr/>
          <a:lstStyle/>
          <a:p>
            <a:r>
              <a:rPr lang="en-GB" b="1"/>
              <a:t>NHS Bedfordshire, Luton and Milton Keynes Integrated Care Board</a:t>
            </a:r>
            <a:endParaRPr lang="en-GB" dirty="0"/>
          </a:p>
        </p:txBody>
      </p:sp>
      <p:sp>
        <p:nvSpPr>
          <p:cNvPr id="3" name="Slide Number Placeholder 2">
            <a:extLst>
              <a:ext uri="{FF2B5EF4-FFF2-40B4-BE49-F238E27FC236}">
                <a16:creationId xmlns:a16="http://schemas.microsoft.com/office/drawing/2014/main" id="{8A224C1C-D9C0-57BF-23EF-388DEA261A6B}"/>
              </a:ext>
            </a:extLst>
          </p:cNvPr>
          <p:cNvSpPr>
            <a:spLocks noGrp="1"/>
          </p:cNvSpPr>
          <p:nvPr>
            <p:ph type="sldNum" sz="quarter" idx="12"/>
          </p:nvPr>
        </p:nvSpPr>
        <p:spPr/>
        <p:txBody>
          <a:bodyPr/>
          <a:lstStyle/>
          <a:p>
            <a:fld id="{30A60DCE-9105-48A5-8A92-25C9283756D1}" type="slidenum">
              <a:rPr lang="en-GB" smtClean="0"/>
              <a:pPr/>
              <a:t>32</a:t>
            </a:fld>
            <a:endParaRPr lang="en-GB" dirty="0"/>
          </a:p>
        </p:txBody>
      </p:sp>
      <p:pic>
        <p:nvPicPr>
          <p:cNvPr id="5" name="Picture 4">
            <a:extLst>
              <a:ext uri="{FF2B5EF4-FFF2-40B4-BE49-F238E27FC236}">
                <a16:creationId xmlns:a16="http://schemas.microsoft.com/office/drawing/2014/main" id="{E00F5D66-F490-5952-F566-9C7AEFA1E457}"/>
              </a:ext>
            </a:extLst>
          </p:cNvPr>
          <p:cNvPicPr>
            <a:picLocks noChangeAspect="1"/>
          </p:cNvPicPr>
          <p:nvPr/>
        </p:nvPicPr>
        <p:blipFill>
          <a:blip r:embed="rId3"/>
          <a:stretch>
            <a:fillRect/>
          </a:stretch>
        </p:blipFill>
        <p:spPr>
          <a:xfrm>
            <a:off x="3352417" y="9047"/>
            <a:ext cx="5487166" cy="6839905"/>
          </a:xfrm>
          <a:prstGeom prst="rect">
            <a:avLst/>
          </a:prstGeom>
        </p:spPr>
      </p:pic>
      <p:sp>
        <p:nvSpPr>
          <p:cNvPr id="6" name="TextBox 5">
            <a:extLst>
              <a:ext uri="{FF2B5EF4-FFF2-40B4-BE49-F238E27FC236}">
                <a16:creationId xmlns:a16="http://schemas.microsoft.com/office/drawing/2014/main" id="{971C48F9-E00A-8F03-BE3D-82415FD81C22}"/>
              </a:ext>
            </a:extLst>
          </p:cNvPr>
          <p:cNvSpPr txBox="1"/>
          <p:nvPr/>
        </p:nvSpPr>
        <p:spPr>
          <a:xfrm>
            <a:off x="724125" y="332656"/>
            <a:ext cx="3859707" cy="461665"/>
          </a:xfrm>
          <a:prstGeom prst="rect">
            <a:avLst/>
          </a:prstGeom>
          <a:solidFill>
            <a:schemeClr val="bg1"/>
          </a:solidFill>
        </p:spPr>
        <p:txBody>
          <a:bodyPr wrap="square" rtlCol="0">
            <a:spAutoFit/>
          </a:bodyPr>
          <a:lstStyle/>
          <a:p>
            <a:r>
              <a:rPr lang="en-GB" sz="2400" dirty="0">
                <a:solidFill>
                  <a:schemeClr val="accent6"/>
                </a:solidFill>
              </a:rPr>
              <a:t>BLMK ICB – Young people</a:t>
            </a:r>
          </a:p>
        </p:txBody>
      </p:sp>
    </p:spTree>
    <p:extLst>
      <p:ext uri="{BB962C8B-B14F-4D97-AF65-F5344CB8AC3E}">
        <p14:creationId xmlns:p14="http://schemas.microsoft.com/office/powerpoint/2010/main" val="157596787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F8BA3703-C840-3494-82FA-6357302E4337}"/>
              </a:ext>
            </a:extLst>
          </p:cNvPr>
          <p:cNvSpPr>
            <a:spLocks noGrp="1"/>
          </p:cNvSpPr>
          <p:nvPr>
            <p:ph type="ftr" sz="quarter" idx="11"/>
          </p:nvPr>
        </p:nvSpPr>
        <p:spPr/>
        <p:txBody>
          <a:bodyPr/>
          <a:lstStyle/>
          <a:p>
            <a:r>
              <a:rPr lang="en-GB" b="1"/>
              <a:t>NHS Bedfordshire, Luton and Milton Keynes Integrated Care Board</a:t>
            </a:r>
            <a:endParaRPr lang="en-GB" dirty="0"/>
          </a:p>
        </p:txBody>
      </p:sp>
      <p:sp>
        <p:nvSpPr>
          <p:cNvPr id="3" name="Slide Number Placeholder 2">
            <a:extLst>
              <a:ext uri="{FF2B5EF4-FFF2-40B4-BE49-F238E27FC236}">
                <a16:creationId xmlns:a16="http://schemas.microsoft.com/office/drawing/2014/main" id="{8A224C1C-D9C0-57BF-23EF-388DEA261A6B}"/>
              </a:ext>
            </a:extLst>
          </p:cNvPr>
          <p:cNvSpPr>
            <a:spLocks noGrp="1"/>
          </p:cNvSpPr>
          <p:nvPr>
            <p:ph type="sldNum" sz="quarter" idx="12"/>
          </p:nvPr>
        </p:nvSpPr>
        <p:spPr/>
        <p:txBody>
          <a:bodyPr/>
          <a:lstStyle/>
          <a:p>
            <a:fld id="{30A60DCE-9105-48A5-8A92-25C9283756D1}" type="slidenum">
              <a:rPr lang="en-GB" smtClean="0"/>
              <a:pPr/>
              <a:t>33</a:t>
            </a:fld>
            <a:endParaRPr lang="en-GB" dirty="0"/>
          </a:p>
        </p:txBody>
      </p:sp>
    </p:spTree>
    <p:extLst>
      <p:ext uri="{BB962C8B-B14F-4D97-AF65-F5344CB8AC3E}">
        <p14:creationId xmlns:p14="http://schemas.microsoft.com/office/powerpoint/2010/main" val="323627337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F8BA3703-C840-3494-82FA-6357302E4337}"/>
              </a:ext>
            </a:extLst>
          </p:cNvPr>
          <p:cNvSpPr>
            <a:spLocks noGrp="1"/>
          </p:cNvSpPr>
          <p:nvPr>
            <p:ph type="ftr" sz="quarter" idx="11"/>
          </p:nvPr>
        </p:nvSpPr>
        <p:spPr/>
        <p:txBody>
          <a:bodyPr/>
          <a:lstStyle/>
          <a:p>
            <a:r>
              <a:rPr lang="en-GB" b="1"/>
              <a:t>NHS Bedfordshire, Luton and Milton Keynes Integrated Care Board</a:t>
            </a:r>
            <a:endParaRPr lang="en-GB" dirty="0"/>
          </a:p>
        </p:txBody>
      </p:sp>
      <p:sp>
        <p:nvSpPr>
          <p:cNvPr id="3" name="Slide Number Placeholder 2">
            <a:extLst>
              <a:ext uri="{FF2B5EF4-FFF2-40B4-BE49-F238E27FC236}">
                <a16:creationId xmlns:a16="http://schemas.microsoft.com/office/drawing/2014/main" id="{8A224C1C-D9C0-57BF-23EF-388DEA261A6B}"/>
              </a:ext>
            </a:extLst>
          </p:cNvPr>
          <p:cNvSpPr>
            <a:spLocks noGrp="1"/>
          </p:cNvSpPr>
          <p:nvPr>
            <p:ph type="sldNum" sz="quarter" idx="12"/>
          </p:nvPr>
        </p:nvSpPr>
        <p:spPr/>
        <p:txBody>
          <a:bodyPr/>
          <a:lstStyle/>
          <a:p>
            <a:fld id="{30A60DCE-9105-48A5-8A92-25C9283756D1}" type="slidenum">
              <a:rPr lang="en-GB" smtClean="0"/>
              <a:pPr/>
              <a:t>34</a:t>
            </a:fld>
            <a:endParaRPr lang="en-GB" dirty="0"/>
          </a:p>
        </p:txBody>
      </p:sp>
    </p:spTree>
    <p:extLst>
      <p:ext uri="{BB962C8B-B14F-4D97-AF65-F5344CB8AC3E}">
        <p14:creationId xmlns:p14="http://schemas.microsoft.com/office/powerpoint/2010/main" val="19166041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F8BA3703-C840-3494-82FA-6357302E4337}"/>
              </a:ext>
            </a:extLst>
          </p:cNvPr>
          <p:cNvSpPr>
            <a:spLocks noGrp="1"/>
          </p:cNvSpPr>
          <p:nvPr>
            <p:ph type="ftr" sz="quarter" idx="11"/>
          </p:nvPr>
        </p:nvSpPr>
        <p:spPr/>
        <p:txBody>
          <a:bodyPr/>
          <a:lstStyle/>
          <a:p>
            <a:r>
              <a:rPr lang="en-GB" b="1"/>
              <a:t>NHS Bedfordshire, Luton and Milton Keynes Integrated Care Board</a:t>
            </a:r>
            <a:endParaRPr lang="en-GB" dirty="0"/>
          </a:p>
        </p:txBody>
      </p:sp>
      <p:sp>
        <p:nvSpPr>
          <p:cNvPr id="3" name="Slide Number Placeholder 2">
            <a:extLst>
              <a:ext uri="{FF2B5EF4-FFF2-40B4-BE49-F238E27FC236}">
                <a16:creationId xmlns:a16="http://schemas.microsoft.com/office/drawing/2014/main" id="{8A224C1C-D9C0-57BF-23EF-388DEA261A6B}"/>
              </a:ext>
            </a:extLst>
          </p:cNvPr>
          <p:cNvSpPr>
            <a:spLocks noGrp="1"/>
          </p:cNvSpPr>
          <p:nvPr>
            <p:ph type="sldNum" sz="quarter" idx="12"/>
          </p:nvPr>
        </p:nvSpPr>
        <p:spPr/>
        <p:txBody>
          <a:bodyPr/>
          <a:lstStyle/>
          <a:p>
            <a:fld id="{30A60DCE-9105-48A5-8A92-25C9283756D1}" type="slidenum">
              <a:rPr lang="en-GB" smtClean="0"/>
              <a:pPr/>
              <a:t>35</a:t>
            </a:fld>
            <a:endParaRPr lang="en-GB" dirty="0"/>
          </a:p>
        </p:txBody>
      </p:sp>
    </p:spTree>
    <p:extLst>
      <p:ext uri="{BB962C8B-B14F-4D97-AF65-F5344CB8AC3E}">
        <p14:creationId xmlns:p14="http://schemas.microsoft.com/office/powerpoint/2010/main" val="43605140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F8BA3703-C840-3494-82FA-6357302E4337}"/>
              </a:ext>
            </a:extLst>
          </p:cNvPr>
          <p:cNvSpPr>
            <a:spLocks noGrp="1"/>
          </p:cNvSpPr>
          <p:nvPr>
            <p:ph type="ftr" sz="quarter" idx="11"/>
          </p:nvPr>
        </p:nvSpPr>
        <p:spPr/>
        <p:txBody>
          <a:bodyPr/>
          <a:lstStyle/>
          <a:p>
            <a:r>
              <a:rPr lang="en-GB" b="1"/>
              <a:t>NHS Bedfordshire, Luton and Milton Keynes Integrated Care Board</a:t>
            </a:r>
            <a:endParaRPr lang="en-GB" dirty="0"/>
          </a:p>
        </p:txBody>
      </p:sp>
      <p:sp>
        <p:nvSpPr>
          <p:cNvPr id="3" name="Slide Number Placeholder 2">
            <a:extLst>
              <a:ext uri="{FF2B5EF4-FFF2-40B4-BE49-F238E27FC236}">
                <a16:creationId xmlns:a16="http://schemas.microsoft.com/office/drawing/2014/main" id="{8A224C1C-D9C0-57BF-23EF-388DEA261A6B}"/>
              </a:ext>
            </a:extLst>
          </p:cNvPr>
          <p:cNvSpPr>
            <a:spLocks noGrp="1"/>
          </p:cNvSpPr>
          <p:nvPr>
            <p:ph type="sldNum" sz="quarter" idx="12"/>
          </p:nvPr>
        </p:nvSpPr>
        <p:spPr/>
        <p:txBody>
          <a:bodyPr/>
          <a:lstStyle/>
          <a:p>
            <a:fld id="{30A60DCE-9105-48A5-8A92-25C9283756D1}" type="slidenum">
              <a:rPr lang="en-GB" smtClean="0"/>
              <a:pPr/>
              <a:t>36</a:t>
            </a:fld>
            <a:endParaRPr lang="en-GB" dirty="0"/>
          </a:p>
        </p:txBody>
      </p:sp>
    </p:spTree>
    <p:extLst>
      <p:ext uri="{BB962C8B-B14F-4D97-AF65-F5344CB8AC3E}">
        <p14:creationId xmlns:p14="http://schemas.microsoft.com/office/powerpoint/2010/main" val="171259565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F8BA3703-C840-3494-82FA-6357302E4337}"/>
              </a:ext>
            </a:extLst>
          </p:cNvPr>
          <p:cNvSpPr>
            <a:spLocks noGrp="1"/>
          </p:cNvSpPr>
          <p:nvPr>
            <p:ph type="ftr" sz="quarter" idx="11"/>
          </p:nvPr>
        </p:nvSpPr>
        <p:spPr/>
        <p:txBody>
          <a:bodyPr/>
          <a:lstStyle/>
          <a:p>
            <a:r>
              <a:rPr lang="en-GB" b="1"/>
              <a:t>NHS Bedfordshire, Luton and Milton Keynes Integrated Care Board</a:t>
            </a:r>
            <a:endParaRPr lang="en-GB" dirty="0"/>
          </a:p>
        </p:txBody>
      </p:sp>
      <p:sp>
        <p:nvSpPr>
          <p:cNvPr id="3" name="Slide Number Placeholder 2">
            <a:extLst>
              <a:ext uri="{FF2B5EF4-FFF2-40B4-BE49-F238E27FC236}">
                <a16:creationId xmlns:a16="http://schemas.microsoft.com/office/drawing/2014/main" id="{8A224C1C-D9C0-57BF-23EF-388DEA261A6B}"/>
              </a:ext>
            </a:extLst>
          </p:cNvPr>
          <p:cNvSpPr>
            <a:spLocks noGrp="1"/>
          </p:cNvSpPr>
          <p:nvPr>
            <p:ph type="sldNum" sz="quarter" idx="12"/>
          </p:nvPr>
        </p:nvSpPr>
        <p:spPr/>
        <p:txBody>
          <a:bodyPr/>
          <a:lstStyle/>
          <a:p>
            <a:fld id="{30A60DCE-9105-48A5-8A92-25C9283756D1}" type="slidenum">
              <a:rPr lang="en-GB" smtClean="0"/>
              <a:pPr/>
              <a:t>37</a:t>
            </a:fld>
            <a:endParaRPr lang="en-GB" dirty="0"/>
          </a:p>
        </p:txBody>
      </p:sp>
    </p:spTree>
    <p:extLst>
      <p:ext uri="{BB962C8B-B14F-4D97-AF65-F5344CB8AC3E}">
        <p14:creationId xmlns:p14="http://schemas.microsoft.com/office/powerpoint/2010/main" val="30320530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98A6BB-8857-E642-82AE-C2CDCD1EB794}"/>
              </a:ext>
            </a:extLst>
          </p:cNvPr>
          <p:cNvSpPr>
            <a:spLocks noGrp="1"/>
          </p:cNvSpPr>
          <p:nvPr>
            <p:ph type="title"/>
          </p:nvPr>
        </p:nvSpPr>
        <p:spPr>
          <a:xfrm>
            <a:off x="2207286" y="83479"/>
            <a:ext cx="5164095" cy="1215088"/>
          </a:xfrm>
        </p:spPr>
        <p:txBody>
          <a:bodyPr/>
          <a:lstStyle/>
          <a:p>
            <a:r>
              <a:rPr lang="en-US" dirty="0">
                <a:solidFill>
                  <a:schemeClr val="accent1">
                    <a:lumMod val="50000"/>
                  </a:schemeClr>
                </a:solidFill>
              </a:rPr>
              <a:t>Population Overview</a:t>
            </a:r>
          </a:p>
        </p:txBody>
      </p:sp>
      <p:sp>
        <p:nvSpPr>
          <p:cNvPr id="6" name="Content Placeholder 5">
            <a:extLst>
              <a:ext uri="{FF2B5EF4-FFF2-40B4-BE49-F238E27FC236}">
                <a16:creationId xmlns:a16="http://schemas.microsoft.com/office/drawing/2014/main" id="{B68F4D24-5226-444F-A849-42BD9FCD27F7}"/>
              </a:ext>
            </a:extLst>
          </p:cNvPr>
          <p:cNvSpPr>
            <a:spLocks noGrp="1"/>
          </p:cNvSpPr>
          <p:nvPr>
            <p:ph idx="15"/>
          </p:nvPr>
        </p:nvSpPr>
        <p:spPr/>
        <p:txBody>
          <a:bodyPr/>
          <a:lstStyle/>
          <a:p>
            <a:r>
              <a:rPr lang="en-US" dirty="0"/>
              <a:t>1</a:t>
            </a:r>
          </a:p>
        </p:txBody>
      </p:sp>
      <p:sp>
        <p:nvSpPr>
          <p:cNvPr id="4" name="Footer Placeholder 3">
            <a:extLst>
              <a:ext uri="{FF2B5EF4-FFF2-40B4-BE49-F238E27FC236}">
                <a16:creationId xmlns:a16="http://schemas.microsoft.com/office/drawing/2014/main" id="{B7EE74E2-3B6B-394C-B1B0-EF3A6770263B}"/>
              </a:ext>
            </a:extLst>
          </p:cNvPr>
          <p:cNvSpPr>
            <a:spLocks noGrp="1"/>
          </p:cNvSpPr>
          <p:nvPr>
            <p:ph type="ftr" sz="quarter" idx="11"/>
          </p:nvPr>
        </p:nvSpPr>
        <p:spPr/>
        <p:txBody>
          <a:bodyPr/>
          <a:lstStyle/>
          <a:p>
            <a:r>
              <a:rPr lang="en-GB" b="1" dirty="0"/>
              <a:t>NHS Bedfordshire, Luton and Milton Keynes Integrated Care Board</a:t>
            </a:r>
            <a:endParaRPr lang="en-GB" dirty="0"/>
          </a:p>
        </p:txBody>
      </p:sp>
      <p:sp>
        <p:nvSpPr>
          <p:cNvPr id="5" name="Slide Number Placeholder 4">
            <a:extLst>
              <a:ext uri="{FF2B5EF4-FFF2-40B4-BE49-F238E27FC236}">
                <a16:creationId xmlns:a16="http://schemas.microsoft.com/office/drawing/2014/main" id="{BFC6F879-97D6-D949-A7A9-04D7A1DFFE28}"/>
              </a:ext>
            </a:extLst>
          </p:cNvPr>
          <p:cNvSpPr>
            <a:spLocks noGrp="1"/>
          </p:cNvSpPr>
          <p:nvPr>
            <p:ph type="sldNum" sz="quarter" idx="12"/>
          </p:nvPr>
        </p:nvSpPr>
        <p:spPr/>
        <p:txBody>
          <a:bodyPr/>
          <a:lstStyle/>
          <a:p>
            <a:fld id="{30A60DCE-9105-48A5-8A92-25C9283756D1}" type="slidenum">
              <a:rPr lang="en-GB" smtClean="0"/>
              <a:pPr/>
              <a:t>4</a:t>
            </a:fld>
            <a:endParaRPr lang="en-GB" dirty="0"/>
          </a:p>
        </p:txBody>
      </p:sp>
      <p:pic>
        <p:nvPicPr>
          <p:cNvPr id="11" name="Picture 10">
            <a:extLst>
              <a:ext uri="{FF2B5EF4-FFF2-40B4-BE49-F238E27FC236}">
                <a16:creationId xmlns:a16="http://schemas.microsoft.com/office/drawing/2014/main" id="{22B2513A-1CE6-F6AA-B2D1-4A404BE334EF}"/>
              </a:ext>
            </a:extLst>
          </p:cNvPr>
          <p:cNvPicPr>
            <a:picLocks noChangeAspect="1"/>
          </p:cNvPicPr>
          <p:nvPr/>
        </p:nvPicPr>
        <p:blipFill>
          <a:blip r:embed="rId3"/>
          <a:stretch>
            <a:fillRect/>
          </a:stretch>
        </p:blipFill>
        <p:spPr>
          <a:xfrm>
            <a:off x="4429575" y="3608455"/>
            <a:ext cx="6369597" cy="2680830"/>
          </a:xfrm>
          <a:prstGeom prst="rect">
            <a:avLst/>
          </a:prstGeom>
        </p:spPr>
      </p:pic>
      <p:pic>
        <p:nvPicPr>
          <p:cNvPr id="13" name="Picture 12">
            <a:extLst>
              <a:ext uri="{FF2B5EF4-FFF2-40B4-BE49-F238E27FC236}">
                <a16:creationId xmlns:a16="http://schemas.microsoft.com/office/drawing/2014/main" id="{47CC9DFA-23FF-288A-D17E-6D5038570E70}"/>
              </a:ext>
            </a:extLst>
          </p:cNvPr>
          <p:cNvPicPr>
            <a:picLocks noChangeAspect="1"/>
          </p:cNvPicPr>
          <p:nvPr/>
        </p:nvPicPr>
        <p:blipFill>
          <a:blip r:embed="rId4"/>
          <a:stretch>
            <a:fillRect/>
          </a:stretch>
        </p:blipFill>
        <p:spPr>
          <a:xfrm>
            <a:off x="44811" y="3761178"/>
            <a:ext cx="3962958" cy="2247147"/>
          </a:xfrm>
          <a:prstGeom prst="rect">
            <a:avLst/>
          </a:prstGeom>
        </p:spPr>
      </p:pic>
      <p:pic>
        <p:nvPicPr>
          <p:cNvPr id="14" name="Picture 13">
            <a:extLst>
              <a:ext uri="{FF2B5EF4-FFF2-40B4-BE49-F238E27FC236}">
                <a16:creationId xmlns:a16="http://schemas.microsoft.com/office/drawing/2014/main" id="{DC66A5C3-A85C-591A-3420-72722C326526}"/>
              </a:ext>
            </a:extLst>
          </p:cNvPr>
          <p:cNvPicPr>
            <a:picLocks noChangeAspect="1"/>
          </p:cNvPicPr>
          <p:nvPr/>
        </p:nvPicPr>
        <p:blipFill>
          <a:blip r:embed="rId5"/>
          <a:stretch>
            <a:fillRect/>
          </a:stretch>
        </p:blipFill>
        <p:spPr>
          <a:xfrm>
            <a:off x="2207286" y="1026715"/>
            <a:ext cx="7156366" cy="2519557"/>
          </a:xfrm>
          <a:prstGeom prst="rect">
            <a:avLst/>
          </a:prstGeom>
        </p:spPr>
      </p:pic>
    </p:spTree>
    <p:extLst>
      <p:ext uri="{BB962C8B-B14F-4D97-AF65-F5344CB8AC3E}">
        <p14:creationId xmlns:p14="http://schemas.microsoft.com/office/powerpoint/2010/main" val="24444888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30F9D9F6-05F0-1892-80AF-A15D67F4BE62}"/>
              </a:ext>
            </a:extLst>
          </p:cNvPr>
          <p:cNvSpPr>
            <a:spLocks noGrp="1"/>
          </p:cNvSpPr>
          <p:nvPr>
            <p:ph type="ftr" sz="quarter" idx="11"/>
          </p:nvPr>
        </p:nvSpPr>
        <p:spPr/>
        <p:txBody>
          <a:bodyPr/>
          <a:lstStyle/>
          <a:p>
            <a:r>
              <a:rPr lang="en-GB" b="1"/>
              <a:t>NHS Bedfordshire, Luton and Milton Keynes Integrated Care Board</a:t>
            </a:r>
            <a:endParaRPr lang="en-GB" dirty="0"/>
          </a:p>
        </p:txBody>
      </p:sp>
      <p:sp>
        <p:nvSpPr>
          <p:cNvPr id="3" name="Slide Number Placeholder 2">
            <a:extLst>
              <a:ext uri="{FF2B5EF4-FFF2-40B4-BE49-F238E27FC236}">
                <a16:creationId xmlns:a16="http://schemas.microsoft.com/office/drawing/2014/main" id="{7154F252-806A-F4B7-D87D-2A6B0ABA80F0}"/>
              </a:ext>
            </a:extLst>
          </p:cNvPr>
          <p:cNvSpPr>
            <a:spLocks noGrp="1"/>
          </p:cNvSpPr>
          <p:nvPr>
            <p:ph type="sldNum" sz="quarter" idx="12"/>
          </p:nvPr>
        </p:nvSpPr>
        <p:spPr/>
        <p:txBody>
          <a:bodyPr/>
          <a:lstStyle/>
          <a:p>
            <a:fld id="{30A60DCE-9105-48A5-8A92-25C9283756D1}" type="slidenum">
              <a:rPr lang="en-GB" smtClean="0"/>
              <a:pPr/>
              <a:t>5</a:t>
            </a:fld>
            <a:endParaRPr lang="en-GB" dirty="0"/>
          </a:p>
        </p:txBody>
      </p:sp>
      <p:pic>
        <p:nvPicPr>
          <p:cNvPr id="5" name="Picture 4">
            <a:extLst>
              <a:ext uri="{FF2B5EF4-FFF2-40B4-BE49-F238E27FC236}">
                <a16:creationId xmlns:a16="http://schemas.microsoft.com/office/drawing/2014/main" id="{A632DC2D-1813-94B4-455A-4A3945E1C74C}"/>
              </a:ext>
            </a:extLst>
          </p:cNvPr>
          <p:cNvPicPr>
            <a:picLocks noChangeAspect="1"/>
          </p:cNvPicPr>
          <p:nvPr/>
        </p:nvPicPr>
        <p:blipFill>
          <a:blip r:embed="rId3"/>
          <a:stretch>
            <a:fillRect/>
          </a:stretch>
        </p:blipFill>
        <p:spPr>
          <a:xfrm>
            <a:off x="275371" y="869202"/>
            <a:ext cx="4320480" cy="2216902"/>
          </a:xfrm>
          <a:prstGeom prst="rect">
            <a:avLst/>
          </a:prstGeom>
        </p:spPr>
      </p:pic>
      <p:pic>
        <p:nvPicPr>
          <p:cNvPr id="7" name="Picture 6">
            <a:extLst>
              <a:ext uri="{FF2B5EF4-FFF2-40B4-BE49-F238E27FC236}">
                <a16:creationId xmlns:a16="http://schemas.microsoft.com/office/drawing/2014/main" id="{B084C6D2-FD20-D3B8-E461-E9C87D9042E4}"/>
              </a:ext>
            </a:extLst>
          </p:cNvPr>
          <p:cNvPicPr>
            <a:picLocks noChangeAspect="1"/>
          </p:cNvPicPr>
          <p:nvPr/>
        </p:nvPicPr>
        <p:blipFill>
          <a:blip r:embed="rId4"/>
          <a:stretch>
            <a:fillRect/>
          </a:stretch>
        </p:blipFill>
        <p:spPr>
          <a:xfrm>
            <a:off x="5087888" y="771732"/>
            <a:ext cx="4320480" cy="2116291"/>
          </a:xfrm>
          <a:prstGeom prst="rect">
            <a:avLst/>
          </a:prstGeom>
        </p:spPr>
      </p:pic>
      <p:pic>
        <p:nvPicPr>
          <p:cNvPr id="9" name="Picture 8">
            <a:extLst>
              <a:ext uri="{FF2B5EF4-FFF2-40B4-BE49-F238E27FC236}">
                <a16:creationId xmlns:a16="http://schemas.microsoft.com/office/drawing/2014/main" id="{52C233CD-DBC6-CD2C-2C3E-7512A0C28614}"/>
              </a:ext>
            </a:extLst>
          </p:cNvPr>
          <p:cNvPicPr>
            <a:picLocks noChangeAspect="1"/>
          </p:cNvPicPr>
          <p:nvPr/>
        </p:nvPicPr>
        <p:blipFill>
          <a:blip r:embed="rId5"/>
          <a:stretch>
            <a:fillRect/>
          </a:stretch>
        </p:blipFill>
        <p:spPr>
          <a:xfrm>
            <a:off x="119336" y="3517368"/>
            <a:ext cx="5044044" cy="2501846"/>
          </a:xfrm>
          <a:prstGeom prst="rect">
            <a:avLst/>
          </a:prstGeom>
        </p:spPr>
      </p:pic>
      <p:sp>
        <p:nvSpPr>
          <p:cNvPr id="10" name="TextBox 9">
            <a:extLst>
              <a:ext uri="{FF2B5EF4-FFF2-40B4-BE49-F238E27FC236}">
                <a16:creationId xmlns:a16="http://schemas.microsoft.com/office/drawing/2014/main" id="{24FC0E2B-3927-40F4-CBD9-D57B109F3105}"/>
              </a:ext>
            </a:extLst>
          </p:cNvPr>
          <p:cNvSpPr txBox="1"/>
          <p:nvPr/>
        </p:nvSpPr>
        <p:spPr>
          <a:xfrm>
            <a:off x="736258" y="73043"/>
            <a:ext cx="9649072" cy="461665"/>
          </a:xfrm>
          <a:prstGeom prst="rect">
            <a:avLst/>
          </a:prstGeom>
          <a:noFill/>
        </p:spPr>
        <p:txBody>
          <a:bodyPr wrap="square" rtlCol="0">
            <a:spAutoFit/>
          </a:bodyPr>
          <a:lstStyle/>
          <a:p>
            <a:r>
              <a:rPr lang="en-GB" sz="2400" b="0" i="0" dirty="0">
                <a:solidFill>
                  <a:schemeClr val="accent6"/>
                </a:solidFill>
                <a:effectLst/>
                <a:latin typeface="Arial" panose="020B0604020202020204" pitchFamily="34" charset="0"/>
              </a:rPr>
              <a:t>Proportion of GP registered populations by age group in BLMK ICB</a:t>
            </a:r>
            <a:endParaRPr lang="en-GB" sz="2400" dirty="0">
              <a:solidFill>
                <a:schemeClr val="accent6"/>
              </a:solidFill>
            </a:endParaRPr>
          </a:p>
        </p:txBody>
      </p:sp>
      <p:pic>
        <p:nvPicPr>
          <p:cNvPr id="12" name="Picture 11">
            <a:extLst>
              <a:ext uri="{FF2B5EF4-FFF2-40B4-BE49-F238E27FC236}">
                <a16:creationId xmlns:a16="http://schemas.microsoft.com/office/drawing/2014/main" id="{92ACF30A-B6DF-519E-F743-963039D9229B}"/>
              </a:ext>
            </a:extLst>
          </p:cNvPr>
          <p:cNvPicPr>
            <a:picLocks noChangeAspect="1"/>
          </p:cNvPicPr>
          <p:nvPr/>
        </p:nvPicPr>
        <p:blipFill>
          <a:blip r:embed="rId6"/>
          <a:stretch>
            <a:fillRect/>
          </a:stretch>
        </p:blipFill>
        <p:spPr>
          <a:xfrm>
            <a:off x="5595446" y="2945327"/>
            <a:ext cx="4704643" cy="3401542"/>
          </a:xfrm>
          <a:prstGeom prst="rect">
            <a:avLst/>
          </a:prstGeom>
        </p:spPr>
      </p:pic>
      <p:sp>
        <p:nvSpPr>
          <p:cNvPr id="13" name="TextBox 12">
            <a:extLst>
              <a:ext uri="{FF2B5EF4-FFF2-40B4-BE49-F238E27FC236}">
                <a16:creationId xmlns:a16="http://schemas.microsoft.com/office/drawing/2014/main" id="{5E3A9A3D-A221-06B0-94A9-E306D22B2634}"/>
              </a:ext>
            </a:extLst>
          </p:cNvPr>
          <p:cNvSpPr txBox="1"/>
          <p:nvPr/>
        </p:nvSpPr>
        <p:spPr>
          <a:xfrm>
            <a:off x="1127448" y="835388"/>
            <a:ext cx="3528392" cy="276999"/>
          </a:xfrm>
          <a:prstGeom prst="rect">
            <a:avLst/>
          </a:prstGeom>
          <a:noFill/>
        </p:spPr>
        <p:txBody>
          <a:bodyPr wrap="square" rtlCol="0">
            <a:spAutoFit/>
          </a:bodyPr>
          <a:lstStyle/>
          <a:p>
            <a:r>
              <a:rPr lang="en-GB" sz="1200" dirty="0">
                <a:solidFill>
                  <a:srgbClr val="002060"/>
                </a:solidFill>
              </a:rPr>
              <a:t>Proportion of 0-4 age group in BLMK </a:t>
            </a:r>
          </a:p>
        </p:txBody>
      </p:sp>
      <p:sp>
        <p:nvSpPr>
          <p:cNvPr id="16" name="TextBox 15">
            <a:extLst>
              <a:ext uri="{FF2B5EF4-FFF2-40B4-BE49-F238E27FC236}">
                <a16:creationId xmlns:a16="http://schemas.microsoft.com/office/drawing/2014/main" id="{77F84DEE-31A6-0C0D-7E18-26BDADDF9A8E}"/>
              </a:ext>
            </a:extLst>
          </p:cNvPr>
          <p:cNvSpPr txBox="1"/>
          <p:nvPr/>
        </p:nvSpPr>
        <p:spPr>
          <a:xfrm>
            <a:off x="5951984" y="768153"/>
            <a:ext cx="3528392" cy="276999"/>
          </a:xfrm>
          <a:prstGeom prst="rect">
            <a:avLst/>
          </a:prstGeom>
          <a:noFill/>
        </p:spPr>
        <p:txBody>
          <a:bodyPr wrap="square" rtlCol="0">
            <a:spAutoFit/>
          </a:bodyPr>
          <a:lstStyle/>
          <a:p>
            <a:r>
              <a:rPr lang="en-GB" sz="1200" dirty="0">
                <a:solidFill>
                  <a:srgbClr val="002060"/>
                </a:solidFill>
              </a:rPr>
              <a:t>Proportion of 5-14 yrs age group in BLMK </a:t>
            </a:r>
          </a:p>
        </p:txBody>
      </p:sp>
      <p:sp>
        <p:nvSpPr>
          <p:cNvPr id="17" name="TextBox 16">
            <a:extLst>
              <a:ext uri="{FF2B5EF4-FFF2-40B4-BE49-F238E27FC236}">
                <a16:creationId xmlns:a16="http://schemas.microsoft.com/office/drawing/2014/main" id="{8C6C3123-BAD3-9DD0-EDF8-8817745D4E65}"/>
              </a:ext>
            </a:extLst>
          </p:cNvPr>
          <p:cNvSpPr txBox="1"/>
          <p:nvPr/>
        </p:nvSpPr>
        <p:spPr>
          <a:xfrm>
            <a:off x="1042224" y="3429000"/>
            <a:ext cx="3528392" cy="276999"/>
          </a:xfrm>
          <a:prstGeom prst="rect">
            <a:avLst/>
          </a:prstGeom>
          <a:noFill/>
        </p:spPr>
        <p:txBody>
          <a:bodyPr wrap="square" rtlCol="0">
            <a:spAutoFit/>
          </a:bodyPr>
          <a:lstStyle/>
          <a:p>
            <a:r>
              <a:rPr lang="en-GB" sz="1200" dirty="0">
                <a:solidFill>
                  <a:srgbClr val="002060"/>
                </a:solidFill>
              </a:rPr>
              <a:t>Proportion of under 18’s in BLMK </a:t>
            </a:r>
          </a:p>
        </p:txBody>
      </p:sp>
      <p:sp>
        <p:nvSpPr>
          <p:cNvPr id="14" name="TextBox 13">
            <a:extLst>
              <a:ext uri="{FF2B5EF4-FFF2-40B4-BE49-F238E27FC236}">
                <a16:creationId xmlns:a16="http://schemas.microsoft.com/office/drawing/2014/main" id="{22C0FD76-EDAC-DD1F-EE52-F55F2618B1E7}"/>
              </a:ext>
            </a:extLst>
          </p:cNvPr>
          <p:cNvSpPr txBox="1"/>
          <p:nvPr/>
        </p:nvSpPr>
        <p:spPr>
          <a:xfrm>
            <a:off x="8760296" y="2833890"/>
            <a:ext cx="3528392" cy="276999"/>
          </a:xfrm>
          <a:prstGeom prst="rect">
            <a:avLst/>
          </a:prstGeom>
          <a:noFill/>
        </p:spPr>
        <p:txBody>
          <a:bodyPr wrap="square" rtlCol="0">
            <a:spAutoFit/>
          </a:bodyPr>
          <a:lstStyle/>
          <a:p>
            <a:r>
              <a:rPr lang="en-GB" sz="1200" dirty="0">
                <a:solidFill>
                  <a:srgbClr val="002060"/>
                </a:solidFill>
              </a:rPr>
              <a:t>Proportion of under 18’s by PCN in BLMK </a:t>
            </a:r>
          </a:p>
        </p:txBody>
      </p:sp>
    </p:spTree>
    <p:extLst>
      <p:ext uri="{BB962C8B-B14F-4D97-AF65-F5344CB8AC3E}">
        <p14:creationId xmlns:p14="http://schemas.microsoft.com/office/powerpoint/2010/main" val="9575273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98A6BB-8857-E642-82AE-C2CDCD1EB794}"/>
              </a:ext>
            </a:extLst>
          </p:cNvPr>
          <p:cNvSpPr>
            <a:spLocks noGrp="1"/>
          </p:cNvSpPr>
          <p:nvPr>
            <p:ph type="title"/>
          </p:nvPr>
        </p:nvSpPr>
        <p:spPr/>
        <p:txBody>
          <a:bodyPr/>
          <a:lstStyle/>
          <a:p>
            <a:r>
              <a:rPr lang="en-US" dirty="0">
                <a:solidFill>
                  <a:schemeClr val="accent1">
                    <a:lumMod val="50000"/>
                  </a:schemeClr>
                </a:solidFill>
              </a:rPr>
              <a:t>Pregnancy and Births</a:t>
            </a:r>
          </a:p>
        </p:txBody>
      </p:sp>
      <p:sp>
        <p:nvSpPr>
          <p:cNvPr id="6" name="Content Placeholder 5">
            <a:extLst>
              <a:ext uri="{FF2B5EF4-FFF2-40B4-BE49-F238E27FC236}">
                <a16:creationId xmlns:a16="http://schemas.microsoft.com/office/drawing/2014/main" id="{B68F4D24-5226-444F-A849-42BD9FCD27F7}"/>
              </a:ext>
            </a:extLst>
          </p:cNvPr>
          <p:cNvSpPr>
            <a:spLocks noGrp="1"/>
          </p:cNvSpPr>
          <p:nvPr>
            <p:ph idx="15"/>
          </p:nvPr>
        </p:nvSpPr>
        <p:spPr/>
        <p:txBody>
          <a:bodyPr/>
          <a:lstStyle/>
          <a:p>
            <a:r>
              <a:rPr lang="en-US" dirty="0"/>
              <a:t>2</a:t>
            </a:r>
          </a:p>
        </p:txBody>
      </p:sp>
      <p:sp>
        <p:nvSpPr>
          <p:cNvPr id="4" name="Footer Placeholder 3">
            <a:extLst>
              <a:ext uri="{FF2B5EF4-FFF2-40B4-BE49-F238E27FC236}">
                <a16:creationId xmlns:a16="http://schemas.microsoft.com/office/drawing/2014/main" id="{B7EE74E2-3B6B-394C-B1B0-EF3A6770263B}"/>
              </a:ext>
            </a:extLst>
          </p:cNvPr>
          <p:cNvSpPr>
            <a:spLocks noGrp="1"/>
          </p:cNvSpPr>
          <p:nvPr>
            <p:ph type="ftr" sz="quarter" idx="11"/>
          </p:nvPr>
        </p:nvSpPr>
        <p:spPr/>
        <p:txBody>
          <a:bodyPr/>
          <a:lstStyle/>
          <a:p>
            <a:r>
              <a:rPr lang="en-GB" b="1" dirty="0"/>
              <a:t>NHS Bedfordshire, Luton and Milton Keynes Integrated Care Board</a:t>
            </a:r>
            <a:endParaRPr lang="en-GB" dirty="0"/>
          </a:p>
        </p:txBody>
      </p:sp>
      <p:sp>
        <p:nvSpPr>
          <p:cNvPr id="5" name="Slide Number Placeholder 4">
            <a:extLst>
              <a:ext uri="{FF2B5EF4-FFF2-40B4-BE49-F238E27FC236}">
                <a16:creationId xmlns:a16="http://schemas.microsoft.com/office/drawing/2014/main" id="{BFC6F879-97D6-D949-A7A9-04D7A1DFFE28}"/>
              </a:ext>
            </a:extLst>
          </p:cNvPr>
          <p:cNvSpPr>
            <a:spLocks noGrp="1"/>
          </p:cNvSpPr>
          <p:nvPr>
            <p:ph type="sldNum" sz="quarter" idx="12"/>
          </p:nvPr>
        </p:nvSpPr>
        <p:spPr/>
        <p:txBody>
          <a:bodyPr/>
          <a:lstStyle/>
          <a:p>
            <a:fld id="{30A60DCE-9105-48A5-8A92-25C9283756D1}" type="slidenum">
              <a:rPr lang="en-GB" smtClean="0"/>
              <a:pPr/>
              <a:t>6</a:t>
            </a:fld>
            <a:endParaRPr lang="en-GB" dirty="0"/>
          </a:p>
        </p:txBody>
      </p:sp>
      <p:sp>
        <p:nvSpPr>
          <p:cNvPr id="21" name="TextBox 20">
            <a:extLst>
              <a:ext uri="{FF2B5EF4-FFF2-40B4-BE49-F238E27FC236}">
                <a16:creationId xmlns:a16="http://schemas.microsoft.com/office/drawing/2014/main" id="{29A0508B-2761-1888-5F1F-CFFEB7D0BD8F}"/>
              </a:ext>
            </a:extLst>
          </p:cNvPr>
          <p:cNvSpPr txBox="1"/>
          <p:nvPr/>
        </p:nvSpPr>
        <p:spPr>
          <a:xfrm>
            <a:off x="933350" y="2864139"/>
            <a:ext cx="1296144" cy="687567"/>
          </a:xfrm>
          <a:prstGeom prst="rect">
            <a:avLst/>
          </a:prstGeom>
          <a:noFill/>
        </p:spPr>
        <p:txBody>
          <a:bodyPr wrap="square" rtlCol="0">
            <a:spAutoFit/>
          </a:bodyPr>
          <a:lstStyle/>
          <a:p>
            <a:endParaRPr lang="en-GB" dirty="0"/>
          </a:p>
        </p:txBody>
      </p:sp>
      <p:grpSp>
        <p:nvGrpSpPr>
          <p:cNvPr id="51" name="Group 50">
            <a:extLst>
              <a:ext uri="{FF2B5EF4-FFF2-40B4-BE49-F238E27FC236}">
                <a16:creationId xmlns:a16="http://schemas.microsoft.com/office/drawing/2014/main" id="{D3FC3195-7F08-DEF3-E9D7-799C26EFCC4E}"/>
              </a:ext>
            </a:extLst>
          </p:cNvPr>
          <p:cNvGrpSpPr/>
          <p:nvPr/>
        </p:nvGrpSpPr>
        <p:grpSpPr>
          <a:xfrm>
            <a:off x="8444332" y="4258746"/>
            <a:ext cx="1420733" cy="1850861"/>
            <a:chOff x="2978153" y="2596577"/>
            <a:chExt cx="2396610" cy="3122184"/>
          </a:xfrm>
          <a:solidFill>
            <a:schemeClr val="bg1">
              <a:lumMod val="65000"/>
            </a:schemeClr>
          </a:solidFill>
        </p:grpSpPr>
        <p:grpSp>
          <p:nvGrpSpPr>
            <p:cNvPr id="39" name="Group 38">
              <a:extLst>
                <a:ext uri="{FF2B5EF4-FFF2-40B4-BE49-F238E27FC236}">
                  <a16:creationId xmlns:a16="http://schemas.microsoft.com/office/drawing/2014/main" id="{9E12BC59-1A1B-E577-3C52-C81163BD4A9E}"/>
                </a:ext>
              </a:extLst>
            </p:cNvPr>
            <p:cNvGrpSpPr/>
            <p:nvPr/>
          </p:nvGrpSpPr>
          <p:grpSpPr>
            <a:xfrm>
              <a:off x="2978153" y="3157942"/>
              <a:ext cx="2396610" cy="1989695"/>
              <a:chOff x="3463976" y="1799936"/>
              <a:chExt cx="2396610" cy="1989695"/>
            </a:xfrm>
            <a:grpFill/>
          </p:grpSpPr>
          <p:pic>
            <p:nvPicPr>
              <p:cNvPr id="40" name="Graphic 39" descr="Baby crawling with solid fill">
                <a:extLst>
                  <a:ext uri="{FF2B5EF4-FFF2-40B4-BE49-F238E27FC236}">
                    <a16:creationId xmlns:a16="http://schemas.microsoft.com/office/drawing/2014/main" id="{1D89E4F3-6AC1-7FF8-14E1-1FB7BB11B83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503712" y="1799936"/>
                <a:ext cx="914400" cy="914400"/>
              </a:xfrm>
              <a:prstGeom prst="rect">
                <a:avLst/>
              </a:prstGeom>
            </p:spPr>
          </p:pic>
          <p:pic>
            <p:nvPicPr>
              <p:cNvPr id="41" name="Graphic 40" descr="Baby crawling with solid fill">
                <a:extLst>
                  <a:ext uri="{FF2B5EF4-FFF2-40B4-BE49-F238E27FC236}">
                    <a16:creationId xmlns:a16="http://schemas.microsoft.com/office/drawing/2014/main" id="{793539CA-F94F-6150-BB93-74F92379A96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24949" y="1799936"/>
                <a:ext cx="914400" cy="914400"/>
              </a:xfrm>
              <a:prstGeom prst="rect">
                <a:avLst/>
              </a:prstGeom>
            </p:spPr>
          </p:pic>
          <p:pic>
            <p:nvPicPr>
              <p:cNvPr id="42" name="Graphic 41" descr="Baby crawling with solid fill">
                <a:extLst>
                  <a:ext uri="{FF2B5EF4-FFF2-40B4-BE49-F238E27FC236}">
                    <a16:creationId xmlns:a16="http://schemas.microsoft.com/office/drawing/2014/main" id="{CEB74AC9-6C63-CEB1-BF33-471EB771544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946186" y="1799936"/>
                <a:ext cx="914400" cy="914400"/>
              </a:xfrm>
              <a:prstGeom prst="rect">
                <a:avLst/>
              </a:prstGeom>
            </p:spPr>
          </p:pic>
          <p:pic>
            <p:nvPicPr>
              <p:cNvPr id="43" name="Graphic 42" descr="Baby crawling with solid fill">
                <a:extLst>
                  <a:ext uri="{FF2B5EF4-FFF2-40B4-BE49-F238E27FC236}">
                    <a16:creationId xmlns:a16="http://schemas.microsoft.com/office/drawing/2014/main" id="{6BA2B2E2-AFAB-E9FF-BDEF-71687D39021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463976" y="2875232"/>
                <a:ext cx="914400" cy="914399"/>
              </a:xfrm>
              <a:prstGeom prst="rect">
                <a:avLst/>
              </a:prstGeom>
            </p:spPr>
          </p:pic>
        </p:grpSp>
        <p:grpSp>
          <p:nvGrpSpPr>
            <p:cNvPr id="50" name="Group 49">
              <a:extLst>
                <a:ext uri="{FF2B5EF4-FFF2-40B4-BE49-F238E27FC236}">
                  <a16:creationId xmlns:a16="http://schemas.microsoft.com/office/drawing/2014/main" id="{9E6937C5-F6A5-16ED-6422-E46A7A22EE64}"/>
                </a:ext>
              </a:extLst>
            </p:cNvPr>
            <p:cNvGrpSpPr/>
            <p:nvPr/>
          </p:nvGrpSpPr>
          <p:grpSpPr>
            <a:xfrm>
              <a:off x="2978153" y="2596577"/>
              <a:ext cx="2396610" cy="3122184"/>
              <a:chOff x="2978153" y="2596577"/>
              <a:chExt cx="2396610" cy="3122184"/>
            </a:xfrm>
            <a:grpFill/>
          </p:grpSpPr>
          <p:grpSp>
            <p:nvGrpSpPr>
              <p:cNvPr id="38" name="Group 37">
                <a:extLst>
                  <a:ext uri="{FF2B5EF4-FFF2-40B4-BE49-F238E27FC236}">
                    <a16:creationId xmlns:a16="http://schemas.microsoft.com/office/drawing/2014/main" id="{3D1B67CC-843D-84E2-27E2-AED0C9676B7C}"/>
                  </a:ext>
                </a:extLst>
              </p:cNvPr>
              <p:cNvGrpSpPr/>
              <p:nvPr/>
            </p:nvGrpSpPr>
            <p:grpSpPr>
              <a:xfrm>
                <a:off x="3017889" y="2596577"/>
                <a:ext cx="2356874" cy="2595306"/>
                <a:chOff x="3503712" y="1799936"/>
                <a:chExt cx="2356874" cy="2595306"/>
              </a:xfrm>
              <a:grpFill/>
            </p:grpSpPr>
            <p:pic>
              <p:nvPicPr>
                <p:cNvPr id="32" name="Graphic 31" descr="Baby crawling with solid fill">
                  <a:extLst>
                    <a:ext uri="{FF2B5EF4-FFF2-40B4-BE49-F238E27FC236}">
                      <a16:creationId xmlns:a16="http://schemas.microsoft.com/office/drawing/2014/main" id="{EFEE02CF-B508-5460-8F6E-0A4D1A7EC8A8}"/>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503712" y="1799936"/>
                  <a:ext cx="914400" cy="914400"/>
                </a:xfrm>
                <a:prstGeom prst="rect">
                  <a:avLst/>
                </a:prstGeom>
              </p:spPr>
            </p:pic>
            <p:pic>
              <p:nvPicPr>
                <p:cNvPr id="35" name="Graphic 34" descr="Baby crawling with solid fill">
                  <a:extLst>
                    <a:ext uri="{FF2B5EF4-FFF2-40B4-BE49-F238E27FC236}">
                      <a16:creationId xmlns:a16="http://schemas.microsoft.com/office/drawing/2014/main" id="{EBFC80DF-B151-6515-26A3-C6564D21A6A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24949" y="1799936"/>
                  <a:ext cx="914400" cy="914400"/>
                </a:xfrm>
                <a:prstGeom prst="rect">
                  <a:avLst/>
                </a:prstGeom>
              </p:spPr>
            </p:pic>
            <p:pic>
              <p:nvPicPr>
                <p:cNvPr id="36" name="Graphic 35" descr="Baby crawling with solid fill">
                  <a:extLst>
                    <a:ext uri="{FF2B5EF4-FFF2-40B4-BE49-F238E27FC236}">
                      <a16:creationId xmlns:a16="http://schemas.microsoft.com/office/drawing/2014/main" id="{5AD0F962-90A7-C79A-7616-0F69C4246FD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946186" y="1799936"/>
                  <a:ext cx="914400" cy="914400"/>
                </a:xfrm>
                <a:prstGeom prst="rect">
                  <a:avLst/>
                </a:prstGeom>
              </p:spPr>
            </p:pic>
            <p:pic>
              <p:nvPicPr>
                <p:cNvPr id="37" name="Graphic 36" descr="Baby crawling with solid fill">
                  <a:extLst>
                    <a:ext uri="{FF2B5EF4-FFF2-40B4-BE49-F238E27FC236}">
                      <a16:creationId xmlns:a16="http://schemas.microsoft.com/office/drawing/2014/main" id="{2438ACDA-9600-91B9-9E7C-2143D8E4EBF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170191" y="3480842"/>
                  <a:ext cx="914400" cy="914400"/>
                </a:xfrm>
                <a:prstGeom prst="rect">
                  <a:avLst/>
                </a:prstGeom>
              </p:spPr>
            </p:pic>
          </p:grpSp>
          <p:grpSp>
            <p:nvGrpSpPr>
              <p:cNvPr id="44" name="Group 43">
                <a:extLst>
                  <a:ext uri="{FF2B5EF4-FFF2-40B4-BE49-F238E27FC236}">
                    <a16:creationId xmlns:a16="http://schemas.microsoft.com/office/drawing/2014/main" id="{67A7619A-3C59-5AD3-DFA8-51C4779FCBCF}"/>
                  </a:ext>
                </a:extLst>
              </p:cNvPr>
              <p:cNvGrpSpPr/>
              <p:nvPr/>
            </p:nvGrpSpPr>
            <p:grpSpPr>
              <a:xfrm>
                <a:off x="3017889" y="3719307"/>
                <a:ext cx="2356874" cy="1476689"/>
                <a:chOff x="3503712" y="1799936"/>
                <a:chExt cx="2356874" cy="1476689"/>
              </a:xfrm>
              <a:grpFill/>
            </p:grpSpPr>
            <p:pic>
              <p:nvPicPr>
                <p:cNvPr id="45" name="Graphic 44" descr="Baby crawling with solid fill">
                  <a:extLst>
                    <a:ext uri="{FF2B5EF4-FFF2-40B4-BE49-F238E27FC236}">
                      <a16:creationId xmlns:a16="http://schemas.microsoft.com/office/drawing/2014/main" id="{DB8E2895-F3BE-B930-CD4C-4581D40245C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503712" y="1799936"/>
                  <a:ext cx="914400" cy="914400"/>
                </a:xfrm>
                <a:prstGeom prst="rect">
                  <a:avLst/>
                </a:prstGeom>
              </p:spPr>
            </p:pic>
            <p:pic>
              <p:nvPicPr>
                <p:cNvPr id="46" name="Graphic 45" descr="Baby crawling with solid fill">
                  <a:extLst>
                    <a:ext uri="{FF2B5EF4-FFF2-40B4-BE49-F238E27FC236}">
                      <a16:creationId xmlns:a16="http://schemas.microsoft.com/office/drawing/2014/main" id="{687DA23A-0AA3-2E04-79B9-18BBA1824C3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24949" y="1799936"/>
                  <a:ext cx="914400" cy="914400"/>
                </a:xfrm>
                <a:prstGeom prst="rect">
                  <a:avLst/>
                </a:prstGeom>
              </p:spPr>
            </p:pic>
            <p:pic>
              <p:nvPicPr>
                <p:cNvPr id="47" name="Graphic 46" descr="Baby crawling with solid fill">
                  <a:extLst>
                    <a:ext uri="{FF2B5EF4-FFF2-40B4-BE49-F238E27FC236}">
                      <a16:creationId xmlns:a16="http://schemas.microsoft.com/office/drawing/2014/main" id="{49B0D4CC-1846-D00B-7F60-2B96396F11A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946186" y="1799936"/>
                  <a:ext cx="914400" cy="914400"/>
                </a:xfrm>
                <a:prstGeom prst="rect">
                  <a:avLst/>
                </a:prstGeom>
              </p:spPr>
            </p:pic>
            <p:pic>
              <p:nvPicPr>
                <p:cNvPr id="48" name="Graphic 47" descr="Baby crawling with solid fill">
                  <a:extLst>
                    <a:ext uri="{FF2B5EF4-FFF2-40B4-BE49-F238E27FC236}">
                      <a16:creationId xmlns:a16="http://schemas.microsoft.com/office/drawing/2014/main" id="{B4F9BD30-D136-3C58-11AB-D05AF286E6E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876408" y="2362225"/>
                  <a:ext cx="914400" cy="914400"/>
                </a:xfrm>
                <a:prstGeom prst="rect">
                  <a:avLst/>
                </a:prstGeom>
              </p:spPr>
            </p:pic>
          </p:grpSp>
          <p:pic>
            <p:nvPicPr>
              <p:cNvPr id="49" name="Graphic 48" descr="Baby crawling with solid fill">
                <a:extLst>
                  <a:ext uri="{FF2B5EF4-FFF2-40B4-BE49-F238E27FC236}">
                    <a16:creationId xmlns:a16="http://schemas.microsoft.com/office/drawing/2014/main" id="{692D2FB5-ECE5-A6A5-044B-22E19272469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978153" y="4804361"/>
                <a:ext cx="914400" cy="914400"/>
              </a:xfrm>
              <a:prstGeom prst="rect">
                <a:avLst/>
              </a:prstGeom>
            </p:spPr>
          </p:pic>
        </p:grpSp>
      </p:grpSp>
      <p:grpSp>
        <p:nvGrpSpPr>
          <p:cNvPr id="54" name="Group 53">
            <a:extLst>
              <a:ext uri="{FF2B5EF4-FFF2-40B4-BE49-F238E27FC236}">
                <a16:creationId xmlns:a16="http://schemas.microsoft.com/office/drawing/2014/main" id="{2CEA13A9-02B8-4860-17A4-D5735E2DE0E3}"/>
              </a:ext>
            </a:extLst>
          </p:cNvPr>
          <p:cNvGrpSpPr/>
          <p:nvPr/>
        </p:nvGrpSpPr>
        <p:grpSpPr>
          <a:xfrm>
            <a:off x="4184855" y="4258746"/>
            <a:ext cx="1828800" cy="925954"/>
            <a:chOff x="8472264" y="3202145"/>
            <a:chExt cx="1828800" cy="925954"/>
          </a:xfrm>
        </p:grpSpPr>
        <p:pic>
          <p:nvPicPr>
            <p:cNvPr id="34" name="Graphic 33" descr="Woman with baby with solid fill">
              <a:extLst>
                <a:ext uri="{FF2B5EF4-FFF2-40B4-BE49-F238E27FC236}">
                  <a16:creationId xmlns:a16="http://schemas.microsoft.com/office/drawing/2014/main" id="{CBE590B6-2F02-E960-8D67-65787C5EB096}"/>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472264" y="3213699"/>
              <a:ext cx="914400" cy="914400"/>
            </a:xfrm>
            <a:prstGeom prst="rect">
              <a:avLst/>
            </a:prstGeom>
          </p:spPr>
        </p:pic>
        <p:pic>
          <p:nvPicPr>
            <p:cNvPr id="52" name="Graphic 51" descr="Woman with baby with solid fill">
              <a:extLst>
                <a:ext uri="{FF2B5EF4-FFF2-40B4-BE49-F238E27FC236}">
                  <a16:creationId xmlns:a16="http://schemas.microsoft.com/office/drawing/2014/main" id="{8BB003EE-ECAA-402A-3D09-5D0218403E83}"/>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8929464" y="3207922"/>
              <a:ext cx="914400" cy="914400"/>
            </a:xfrm>
            <a:prstGeom prst="rect">
              <a:avLst/>
            </a:prstGeom>
          </p:spPr>
        </p:pic>
        <p:pic>
          <p:nvPicPr>
            <p:cNvPr id="53" name="Graphic 52" descr="Woman with baby with solid fill">
              <a:extLst>
                <a:ext uri="{FF2B5EF4-FFF2-40B4-BE49-F238E27FC236}">
                  <a16:creationId xmlns:a16="http://schemas.microsoft.com/office/drawing/2014/main" id="{7F280DB5-4728-B1F3-DD89-CF3E7C079C80}"/>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9386664" y="3202145"/>
              <a:ext cx="914400" cy="914400"/>
            </a:xfrm>
            <a:prstGeom prst="rect">
              <a:avLst/>
            </a:prstGeom>
          </p:spPr>
        </p:pic>
      </p:grpSp>
      <p:sp>
        <p:nvSpPr>
          <p:cNvPr id="55" name="Rectangle: Rounded Corners 54">
            <a:extLst>
              <a:ext uri="{FF2B5EF4-FFF2-40B4-BE49-F238E27FC236}">
                <a16:creationId xmlns:a16="http://schemas.microsoft.com/office/drawing/2014/main" id="{CC4491CD-D5B2-3CC6-A104-CCD2D48E66F2}"/>
              </a:ext>
            </a:extLst>
          </p:cNvPr>
          <p:cNvSpPr/>
          <p:nvPr/>
        </p:nvSpPr>
        <p:spPr>
          <a:xfrm>
            <a:off x="381076" y="1869287"/>
            <a:ext cx="3763112" cy="2238324"/>
          </a:xfrm>
          <a:prstGeom prst="round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b="1" i="0" dirty="0">
                <a:solidFill>
                  <a:schemeClr val="accent1"/>
                </a:solidFill>
                <a:effectLst/>
              </a:rPr>
              <a:t>Context</a:t>
            </a:r>
          </a:p>
          <a:p>
            <a:pPr marL="171450" indent="-171450">
              <a:buFont typeface="Courier New" panose="02070309020205020404" pitchFamily="49" charset="0"/>
              <a:buChar char="o"/>
            </a:pPr>
            <a:r>
              <a:rPr lang="en-GB" sz="900" dirty="0">
                <a:solidFill>
                  <a:schemeClr val="accent1"/>
                </a:solidFill>
              </a:rPr>
              <a:t>Women from minority ethnic groups more likely to die during or soon after their pregnancy ends, when compared to white women. Stillbirths and infant deaths are also higher among some ethnic minority groups.</a:t>
            </a:r>
            <a:r>
              <a:rPr lang="en-GB" sz="900" b="0" i="0" dirty="0">
                <a:solidFill>
                  <a:schemeClr val="accent1"/>
                </a:solidFill>
                <a:effectLst/>
              </a:rPr>
              <a:t> </a:t>
            </a:r>
            <a:r>
              <a:rPr lang="en-GB" sz="900" dirty="0">
                <a:solidFill>
                  <a:schemeClr val="accent1"/>
                </a:solidFill>
              </a:rPr>
              <a:t>[4]</a:t>
            </a:r>
            <a:br>
              <a:rPr lang="en-GB" sz="900" dirty="0">
                <a:solidFill>
                  <a:schemeClr val="accent1"/>
                </a:solidFill>
              </a:rPr>
            </a:br>
            <a:endParaRPr lang="en-GB" sz="900" dirty="0">
              <a:solidFill>
                <a:schemeClr val="accent1"/>
              </a:solidFill>
            </a:endParaRPr>
          </a:p>
          <a:p>
            <a:pPr marL="171450" indent="-171450">
              <a:buFont typeface="Courier New" panose="02070309020205020404" pitchFamily="49" charset="0"/>
              <a:buChar char="o"/>
            </a:pPr>
            <a:r>
              <a:rPr lang="en-GB" sz="900" b="0" i="0" dirty="0">
                <a:solidFill>
                  <a:schemeClr val="accent1"/>
                </a:solidFill>
                <a:effectLst/>
              </a:rPr>
              <a:t>Low birthweight can have an impact on infant morbidity and mortality as well as consequences for health later in life. Additionally, the occurrence of low birthweight are socially unequal across </a:t>
            </a:r>
            <a:r>
              <a:rPr lang="en-GB" sz="900" dirty="0">
                <a:solidFill>
                  <a:schemeClr val="accent1"/>
                </a:solidFill>
              </a:rPr>
              <a:t>England. </a:t>
            </a:r>
            <a:br>
              <a:rPr lang="en-GB" sz="900" dirty="0">
                <a:solidFill>
                  <a:schemeClr val="accent1"/>
                </a:solidFill>
              </a:rPr>
            </a:br>
            <a:endParaRPr lang="en-GB" sz="900" dirty="0">
              <a:solidFill>
                <a:schemeClr val="accent1"/>
              </a:solidFill>
            </a:endParaRPr>
          </a:p>
          <a:p>
            <a:pPr marL="171450" indent="-171450">
              <a:buFont typeface="Courier New" panose="02070309020205020404" pitchFamily="49" charset="0"/>
              <a:buChar char="o"/>
            </a:pPr>
            <a:r>
              <a:rPr lang="en-GB" sz="900" dirty="0">
                <a:solidFill>
                  <a:schemeClr val="accent1"/>
                </a:solidFill>
              </a:rPr>
              <a:t>Births to teenage mothers have higher rates of infant mortality, and children to teenage mothers are more likely to live in poverty, poor quality housing and have accidents or behavioural problems.</a:t>
            </a:r>
            <a:r>
              <a:rPr lang="en-GB" sz="900" b="0" i="0" dirty="0">
                <a:solidFill>
                  <a:schemeClr val="accent1"/>
                </a:solidFill>
                <a:effectLst/>
              </a:rPr>
              <a:t>[</a:t>
            </a:r>
            <a:r>
              <a:rPr lang="en-GB" sz="900" dirty="0">
                <a:solidFill>
                  <a:schemeClr val="accent1"/>
                </a:solidFill>
              </a:rPr>
              <a:t>5</a:t>
            </a:r>
            <a:r>
              <a:rPr lang="en-GB" sz="900" b="0" i="0" dirty="0">
                <a:solidFill>
                  <a:schemeClr val="accent1"/>
                </a:solidFill>
                <a:effectLst/>
              </a:rPr>
              <a:t>]</a:t>
            </a:r>
            <a:endParaRPr lang="en-GB" sz="900" b="0" i="0" dirty="0">
              <a:solidFill>
                <a:srgbClr val="000000"/>
              </a:solidFill>
              <a:effectLst/>
            </a:endParaRPr>
          </a:p>
        </p:txBody>
      </p:sp>
      <p:sp>
        <p:nvSpPr>
          <p:cNvPr id="59" name="Title 1">
            <a:extLst>
              <a:ext uri="{FF2B5EF4-FFF2-40B4-BE49-F238E27FC236}">
                <a16:creationId xmlns:a16="http://schemas.microsoft.com/office/drawing/2014/main" id="{41A46E51-05DE-9ED3-8BC3-521585757CF0}"/>
              </a:ext>
            </a:extLst>
          </p:cNvPr>
          <p:cNvSpPr txBox="1">
            <a:spLocks/>
          </p:cNvSpPr>
          <p:nvPr/>
        </p:nvSpPr>
        <p:spPr>
          <a:xfrm>
            <a:off x="4592884" y="3820411"/>
            <a:ext cx="3809340" cy="381876"/>
          </a:xfrm>
          <a:prstGeom prst="rect">
            <a:avLst/>
          </a:prstGeom>
        </p:spPr>
        <p:txBody>
          <a:bodyPr vert="horz" lIns="0" tIns="0" rIns="0" bIns="0" rtlCol="0" anchor="ctr">
            <a:noAutofit/>
          </a:bodyPr>
          <a:lstStyle>
            <a:lvl1pPr algn="l" defTabSz="914400" rtl="0" eaLnBrk="1" latinLnBrk="0" hangingPunct="1">
              <a:spcBef>
                <a:spcPct val="0"/>
              </a:spcBef>
              <a:buNone/>
              <a:defRPr sz="4000" b="1" kern="1200">
                <a:solidFill>
                  <a:schemeClr val="accent1"/>
                </a:solidFill>
                <a:latin typeface="+mj-lt"/>
                <a:ea typeface="+mj-ea"/>
                <a:cs typeface="+mj-cs"/>
              </a:defRPr>
            </a:lvl1pPr>
          </a:lstStyle>
          <a:p>
            <a:r>
              <a:rPr lang="en-US" sz="1400" dirty="0"/>
              <a:t>Deliveries from ethnic minority groups</a:t>
            </a:r>
          </a:p>
        </p:txBody>
      </p:sp>
      <p:sp>
        <p:nvSpPr>
          <p:cNvPr id="60" name="Title 1">
            <a:extLst>
              <a:ext uri="{FF2B5EF4-FFF2-40B4-BE49-F238E27FC236}">
                <a16:creationId xmlns:a16="http://schemas.microsoft.com/office/drawing/2014/main" id="{3872A5FE-FA15-7B82-0F68-9B5CECD780AE}"/>
              </a:ext>
            </a:extLst>
          </p:cNvPr>
          <p:cNvSpPr txBox="1">
            <a:spLocks/>
          </p:cNvSpPr>
          <p:nvPr/>
        </p:nvSpPr>
        <p:spPr>
          <a:xfrm>
            <a:off x="9009953" y="3820411"/>
            <a:ext cx="3634450" cy="381876"/>
          </a:xfrm>
          <a:prstGeom prst="rect">
            <a:avLst/>
          </a:prstGeom>
        </p:spPr>
        <p:txBody>
          <a:bodyPr vert="horz" lIns="0" tIns="0" rIns="0" bIns="0" rtlCol="0" anchor="ctr">
            <a:noAutofit/>
          </a:bodyPr>
          <a:lstStyle>
            <a:lvl1pPr algn="l" defTabSz="914400" rtl="0" eaLnBrk="1" latinLnBrk="0" hangingPunct="1">
              <a:spcBef>
                <a:spcPct val="0"/>
              </a:spcBef>
              <a:buNone/>
              <a:defRPr sz="4000" b="1" kern="1200">
                <a:solidFill>
                  <a:schemeClr val="accent1"/>
                </a:solidFill>
                <a:latin typeface="+mj-lt"/>
                <a:ea typeface="+mj-ea"/>
                <a:cs typeface="+mj-cs"/>
              </a:defRPr>
            </a:lvl1pPr>
          </a:lstStyle>
          <a:p>
            <a:r>
              <a:rPr lang="en-US" sz="1400" dirty="0"/>
              <a:t>Low birth weight babies</a:t>
            </a:r>
          </a:p>
        </p:txBody>
      </p:sp>
      <p:sp>
        <p:nvSpPr>
          <p:cNvPr id="62" name="TextBox 61">
            <a:extLst>
              <a:ext uri="{FF2B5EF4-FFF2-40B4-BE49-F238E27FC236}">
                <a16:creationId xmlns:a16="http://schemas.microsoft.com/office/drawing/2014/main" id="{FCEFF1ED-BA52-7DD2-8D10-3085453DA391}"/>
              </a:ext>
            </a:extLst>
          </p:cNvPr>
          <p:cNvSpPr txBox="1"/>
          <p:nvPr/>
        </p:nvSpPr>
        <p:spPr>
          <a:xfrm>
            <a:off x="5952973" y="4258746"/>
            <a:ext cx="2094841" cy="1969770"/>
          </a:xfrm>
          <a:prstGeom prst="rect">
            <a:avLst/>
          </a:prstGeom>
          <a:noFill/>
        </p:spPr>
        <p:txBody>
          <a:bodyPr wrap="square" rtlCol="0">
            <a:spAutoFit/>
          </a:bodyPr>
          <a:lstStyle/>
          <a:p>
            <a:r>
              <a:rPr lang="en-GB" b="1" dirty="0">
                <a:solidFill>
                  <a:schemeClr val="accent1"/>
                </a:solidFill>
              </a:rPr>
              <a:t>1 in 3 </a:t>
            </a:r>
            <a:r>
              <a:rPr lang="en-GB" sz="1400" dirty="0">
                <a:solidFill>
                  <a:schemeClr val="accent1"/>
                </a:solidFill>
              </a:rPr>
              <a:t>(33.4%) deliveries are to women from minority ethnic groups in BLMK. </a:t>
            </a:r>
          </a:p>
          <a:p>
            <a:endParaRPr lang="en-GB" sz="1400" dirty="0">
              <a:solidFill>
                <a:schemeClr val="accent1"/>
              </a:solidFill>
            </a:endParaRPr>
          </a:p>
          <a:p>
            <a:r>
              <a:rPr lang="en-GB" sz="1000" dirty="0">
                <a:solidFill>
                  <a:schemeClr val="accent1"/>
                </a:solidFill>
              </a:rPr>
              <a:t>This compares to </a:t>
            </a:r>
            <a:r>
              <a:rPr lang="en-GB" sz="1000" b="1" dirty="0">
                <a:solidFill>
                  <a:schemeClr val="accent1"/>
                </a:solidFill>
              </a:rPr>
              <a:t>16.4%</a:t>
            </a:r>
            <a:r>
              <a:rPr lang="en-GB" sz="1000" dirty="0">
                <a:solidFill>
                  <a:schemeClr val="accent1"/>
                </a:solidFill>
              </a:rPr>
              <a:t> for the </a:t>
            </a:r>
            <a:r>
              <a:rPr lang="en-GB" sz="1000" b="1" dirty="0">
                <a:solidFill>
                  <a:schemeClr val="accent1"/>
                </a:solidFill>
              </a:rPr>
              <a:t>East of England </a:t>
            </a:r>
            <a:r>
              <a:rPr lang="en-GB" sz="1000" dirty="0">
                <a:solidFill>
                  <a:schemeClr val="accent1"/>
                </a:solidFill>
              </a:rPr>
              <a:t>and </a:t>
            </a:r>
            <a:r>
              <a:rPr lang="en-GB" sz="1000" b="1" dirty="0">
                <a:solidFill>
                  <a:schemeClr val="accent1"/>
                </a:solidFill>
              </a:rPr>
              <a:t>22.9% nationally</a:t>
            </a:r>
            <a:r>
              <a:rPr lang="en-GB" sz="1000" dirty="0">
                <a:solidFill>
                  <a:schemeClr val="accent1"/>
                </a:solidFill>
              </a:rPr>
              <a:t>. </a:t>
            </a:r>
          </a:p>
          <a:p>
            <a:endParaRPr lang="en-GB" dirty="0">
              <a:solidFill>
                <a:schemeClr val="accent1"/>
              </a:solidFill>
            </a:endParaRPr>
          </a:p>
        </p:txBody>
      </p:sp>
      <p:sp>
        <p:nvSpPr>
          <p:cNvPr id="65" name="TextBox 64">
            <a:extLst>
              <a:ext uri="{FF2B5EF4-FFF2-40B4-BE49-F238E27FC236}">
                <a16:creationId xmlns:a16="http://schemas.microsoft.com/office/drawing/2014/main" id="{033F2664-0179-E319-0F69-CDC6234225BE}"/>
              </a:ext>
            </a:extLst>
          </p:cNvPr>
          <p:cNvSpPr txBox="1"/>
          <p:nvPr/>
        </p:nvSpPr>
        <p:spPr>
          <a:xfrm>
            <a:off x="10026762" y="4258746"/>
            <a:ext cx="2094841" cy="1754326"/>
          </a:xfrm>
          <a:prstGeom prst="rect">
            <a:avLst/>
          </a:prstGeom>
          <a:noFill/>
        </p:spPr>
        <p:txBody>
          <a:bodyPr wrap="square" rtlCol="0">
            <a:spAutoFit/>
          </a:bodyPr>
          <a:lstStyle/>
          <a:p>
            <a:r>
              <a:rPr lang="en-GB" b="1" dirty="0">
                <a:solidFill>
                  <a:schemeClr val="accent1"/>
                </a:solidFill>
              </a:rPr>
              <a:t>1 in 13 </a:t>
            </a:r>
            <a:r>
              <a:rPr lang="en-GB" sz="1400" dirty="0">
                <a:solidFill>
                  <a:schemeClr val="accent1"/>
                </a:solidFill>
              </a:rPr>
              <a:t>(7.5%) of all deliveries were of low birth weight in BLMK.</a:t>
            </a:r>
          </a:p>
          <a:p>
            <a:endParaRPr lang="en-GB" sz="1400" dirty="0">
              <a:solidFill>
                <a:schemeClr val="accent1"/>
              </a:solidFill>
            </a:endParaRPr>
          </a:p>
          <a:p>
            <a:r>
              <a:rPr lang="en-GB" sz="1000" dirty="0">
                <a:solidFill>
                  <a:schemeClr val="accent1"/>
                </a:solidFill>
              </a:rPr>
              <a:t>This compares to </a:t>
            </a:r>
            <a:r>
              <a:rPr lang="en-GB" sz="1000" b="1" dirty="0">
                <a:solidFill>
                  <a:schemeClr val="accent1"/>
                </a:solidFill>
              </a:rPr>
              <a:t>6.3%</a:t>
            </a:r>
            <a:r>
              <a:rPr lang="en-GB" sz="1000" dirty="0">
                <a:solidFill>
                  <a:schemeClr val="accent1"/>
                </a:solidFill>
              </a:rPr>
              <a:t> for the </a:t>
            </a:r>
            <a:r>
              <a:rPr lang="en-GB" sz="1000" b="1" dirty="0">
                <a:solidFill>
                  <a:schemeClr val="accent1"/>
                </a:solidFill>
              </a:rPr>
              <a:t>East of England </a:t>
            </a:r>
            <a:r>
              <a:rPr lang="en-GB" sz="1000" dirty="0">
                <a:solidFill>
                  <a:schemeClr val="accent1"/>
                </a:solidFill>
              </a:rPr>
              <a:t>and </a:t>
            </a:r>
            <a:r>
              <a:rPr lang="en-GB" sz="1000" b="1" dirty="0">
                <a:solidFill>
                  <a:schemeClr val="accent1"/>
                </a:solidFill>
              </a:rPr>
              <a:t>6.8% nationally</a:t>
            </a:r>
            <a:r>
              <a:rPr lang="en-GB" sz="1000" dirty="0">
                <a:solidFill>
                  <a:schemeClr val="accent1"/>
                </a:solidFill>
              </a:rPr>
              <a:t>. </a:t>
            </a:r>
          </a:p>
          <a:p>
            <a:endParaRPr lang="en-GB" dirty="0">
              <a:solidFill>
                <a:schemeClr val="accent1"/>
              </a:solidFill>
            </a:endParaRPr>
          </a:p>
        </p:txBody>
      </p:sp>
      <p:sp>
        <p:nvSpPr>
          <p:cNvPr id="8" name="Rectangle: Rounded Corners 7">
            <a:extLst>
              <a:ext uri="{FF2B5EF4-FFF2-40B4-BE49-F238E27FC236}">
                <a16:creationId xmlns:a16="http://schemas.microsoft.com/office/drawing/2014/main" id="{DD46F00B-B697-668D-80E0-C76CD76742A1}"/>
              </a:ext>
            </a:extLst>
          </p:cNvPr>
          <p:cNvSpPr/>
          <p:nvPr/>
        </p:nvSpPr>
        <p:spPr>
          <a:xfrm>
            <a:off x="381076" y="4258746"/>
            <a:ext cx="3763112" cy="1885099"/>
          </a:xfrm>
          <a:prstGeom prst="round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b="1" i="0" dirty="0">
                <a:solidFill>
                  <a:schemeClr val="accent1"/>
                </a:solidFill>
                <a:effectLst/>
              </a:rPr>
              <a:t>Summary</a:t>
            </a:r>
          </a:p>
          <a:p>
            <a:pPr marL="171450" indent="-171450">
              <a:buFont typeface="Courier New" panose="02070309020205020404" pitchFamily="49" charset="0"/>
              <a:buChar char="o"/>
            </a:pPr>
            <a:r>
              <a:rPr lang="en-GB" sz="900" dirty="0">
                <a:solidFill>
                  <a:schemeClr val="accent1"/>
                </a:solidFill>
              </a:rPr>
              <a:t>Deliveries to women from minority ethnicities is higher in BLMK than both England and East of England. With Luton nearly twice the BLMK average at 59.9% and Central Bedfordshire less than half at 12.2%.</a:t>
            </a:r>
            <a:br>
              <a:rPr lang="en-GB" sz="900" dirty="0">
                <a:solidFill>
                  <a:schemeClr val="accent1"/>
                </a:solidFill>
              </a:rPr>
            </a:br>
            <a:endParaRPr lang="en-GB" sz="900" dirty="0">
              <a:solidFill>
                <a:schemeClr val="accent1"/>
              </a:solidFill>
            </a:endParaRPr>
          </a:p>
          <a:p>
            <a:pPr marL="171450" indent="-171450">
              <a:buFont typeface="Courier New" panose="02070309020205020404" pitchFamily="49" charset="0"/>
              <a:buChar char="o"/>
            </a:pPr>
            <a:r>
              <a:rPr lang="en-GB" sz="900" b="0" i="0" dirty="0">
                <a:solidFill>
                  <a:schemeClr val="accent1"/>
                </a:solidFill>
                <a:effectLst/>
              </a:rPr>
              <a:t>Low birthweight deliveries for BLMK are significantly higher than England driven mostly by Luton which is the only place that is significantly higher at 9.1%.</a:t>
            </a:r>
            <a:br>
              <a:rPr lang="en-GB" sz="900" dirty="0">
                <a:solidFill>
                  <a:schemeClr val="accent1"/>
                </a:solidFill>
              </a:rPr>
            </a:br>
            <a:endParaRPr lang="en-GB" sz="900" dirty="0">
              <a:solidFill>
                <a:schemeClr val="accent1"/>
              </a:solidFill>
            </a:endParaRPr>
          </a:p>
          <a:p>
            <a:pPr marL="171450" indent="-171450">
              <a:buFont typeface="Courier New" panose="02070309020205020404" pitchFamily="49" charset="0"/>
              <a:buChar char="o"/>
            </a:pPr>
            <a:r>
              <a:rPr lang="en-GB" sz="900" dirty="0">
                <a:solidFill>
                  <a:schemeClr val="accent1"/>
                </a:solidFill>
              </a:rPr>
              <a:t>Births to teenage mothers are slightly lower in BLMK and East of England compared to the national average. There is not much variation between place level rates.</a:t>
            </a:r>
            <a:endParaRPr lang="en-GB" sz="900" b="0" i="0" dirty="0">
              <a:solidFill>
                <a:srgbClr val="000000"/>
              </a:solidFill>
              <a:effectLst/>
            </a:endParaRPr>
          </a:p>
        </p:txBody>
      </p:sp>
      <p:sp>
        <p:nvSpPr>
          <p:cNvPr id="33" name="Rectangle: Rounded Corners 32">
            <a:extLst>
              <a:ext uri="{FF2B5EF4-FFF2-40B4-BE49-F238E27FC236}">
                <a16:creationId xmlns:a16="http://schemas.microsoft.com/office/drawing/2014/main" id="{E9F4C06D-93B4-285D-1A8F-C2084DFC4A52}"/>
              </a:ext>
            </a:extLst>
          </p:cNvPr>
          <p:cNvSpPr/>
          <p:nvPr/>
        </p:nvSpPr>
        <p:spPr>
          <a:xfrm>
            <a:off x="4935836" y="1544813"/>
            <a:ext cx="6342874" cy="1923009"/>
          </a:xfrm>
          <a:prstGeom prst="roundRect">
            <a:avLst>
              <a:gd name="adj" fmla="val 5807"/>
            </a:avLst>
          </a:prstGeom>
          <a:no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 name="Rectangle: Rounded Corners 55">
            <a:extLst>
              <a:ext uri="{FF2B5EF4-FFF2-40B4-BE49-F238E27FC236}">
                <a16:creationId xmlns:a16="http://schemas.microsoft.com/office/drawing/2014/main" id="{676ADBB3-D396-C262-8252-40D554C4F985}"/>
              </a:ext>
            </a:extLst>
          </p:cNvPr>
          <p:cNvSpPr/>
          <p:nvPr/>
        </p:nvSpPr>
        <p:spPr>
          <a:xfrm>
            <a:off x="4311415" y="3848031"/>
            <a:ext cx="3746726" cy="2358293"/>
          </a:xfrm>
          <a:prstGeom prst="roundRect">
            <a:avLst>
              <a:gd name="adj" fmla="val 5807"/>
            </a:avLst>
          </a:prstGeom>
          <a:no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 name="Rectangle: Rounded Corners 56">
            <a:extLst>
              <a:ext uri="{FF2B5EF4-FFF2-40B4-BE49-F238E27FC236}">
                <a16:creationId xmlns:a16="http://schemas.microsoft.com/office/drawing/2014/main" id="{E502A143-E92F-C37A-DF96-4AA3DF3CAA32}"/>
              </a:ext>
            </a:extLst>
          </p:cNvPr>
          <p:cNvSpPr/>
          <p:nvPr/>
        </p:nvSpPr>
        <p:spPr>
          <a:xfrm>
            <a:off x="8209511" y="3848031"/>
            <a:ext cx="3746726" cy="2358293"/>
          </a:xfrm>
          <a:prstGeom prst="roundRect">
            <a:avLst>
              <a:gd name="adj" fmla="val 5807"/>
            </a:avLst>
          </a:prstGeom>
          <a:no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10" name="Chart 9">
            <a:extLst>
              <a:ext uri="{FF2B5EF4-FFF2-40B4-BE49-F238E27FC236}">
                <a16:creationId xmlns:a16="http://schemas.microsoft.com/office/drawing/2014/main" id="{5BB30606-B6DB-E509-F004-AC3E81FDB07B}"/>
              </a:ext>
            </a:extLst>
          </p:cNvPr>
          <p:cNvGraphicFramePr>
            <a:graphicFrameLocks/>
          </p:cNvGraphicFramePr>
          <p:nvPr>
            <p:extLst>
              <p:ext uri="{D42A27DB-BD31-4B8C-83A1-F6EECF244321}">
                <p14:modId xmlns:p14="http://schemas.microsoft.com/office/powerpoint/2010/main" val="1214951387"/>
              </p:ext>
            </p:extLst>
          </p:nvPr>
        </p:nvGraphicFramePr>
        <p:xfrm>
          <a:off x="4362857" y="1299633"/>
          <a:ext cx="7488832" cy="2358294"/>
        </p:xfrm>
        <a:graphic>
          <a:graphicData uri="http://schemas.openxmlformats.org/drawingml/2006/chart">
            <c:chart xmlns:c="http://schemas.openxmlformats.org/drawingml/2006/chart" xmlns:r="http://schemas.openxmlformats.org/officeDocument/2006/relationships" r:id="rId11"/>
          </a:graphicData>
        </a:graphic>
      </p:graphicFrame>
    </p:spTree>
    <p:extLst>
      <p:ext uri="{BB962C8B-B14F-4D97-AF65-F5344CB8AC3E}">
        <p14:creationId xmlns:p14="http://schemas.microsoft.com/office/powerpoint/2010/main" val="318255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DE4DAC0B-F559-0AB5-A335-CC531804CEF4}"/>
              </a:ext>
            </a:extLst>
          </p:cNvPr>
          <p:cNvSpPr>
            <a:spLocks noGrp="1"/>
          </p:cNvSpPr>
          <p:nvPr>
            <p:ph type="ftr" sz="quarter" idx="11"/>
          </p:nvPr>
        </p:nvSpPr>
        <p:spPr/>
        <p:txBody>
          <a:bodyPr/>
          <a:lstStyle/>
          <a:p>
            <a:r>
              <a:rPr lang="en-GB" b="1"/>
              <a:t>NHS Bedfordshire, Luton and Milton Keynes Integrated Care Board</a:t>
            </a:r>
            <a:endParaRPr lang="en-GB" dirty="0"/>
          </a:p>
        </p:txBody>
      </p:sp>
      <p:sp>
        <p:nvSpPr>
          <p:cNvPr id="3" name="Slide Number Placeholder 2">
            <a:extLst>
              <a:ext uri="{FF2B5EF4-FFF2-40B4-BE49-F238E27FC236}">
                <a16:creationId xmlns:a16="http://schemas.microsoft.com/office/drawing/2014/main" id="{1DEC82FD-0C2D-A144-D9C3-7779DA4F7504}"/>
              </a:ext>
            </a:extLst>
          </p:cNvPr>
          <p:cNvSpPr>
            <a:spLocks noGrp="1"/>
          </p:cNvSpPr>
          <p:nvPr>
            <p:ph type="sldNum" sz="quarter" idx="12"/>
          </p:nvPr>
        </p:nvSpPr>
        <p:spPr/>
        <p:txBody>
          <a:bodyPr/>
          <a:lstStyle/>
          <a:p>
            <a:fld id="{30A60DCE-9105-48A5-8A92-25C9283756D1}" type="slidenum">
              <a:rPr lang="en-GB" smtClean="0"/>
              <a:pPr/>
              <a:t>7</a:t>
            </a:fld>
            <a:endParaRPr lang="en-GB" dirty="0"/>
          </a:p>
        </p:txBody>
      </p:sp>
      <p:pic>
        <p:nvPicPr>
          <p:cNvPr id="5" name="Picture 4">
            <a:extLst>
              <a:ext uri="{FF2B5EF4-FFF2-40B4-BE49-F238E27FC236}">
                <a16:creationId xmlns:a16="http://schemas.microsoft.com/office/drawing/2014/main" id="{8F933799-9605-673F-0E8B-33B444F18604}"/>
              </a:ext>
            </a:extLst>
          </p:cNvPr>
          <p:cNvPicPr>
            <a:picLocks noChangeAspect="1"/>
          </p:cNvPicPr>
          <p:nvPr/>
        </p:nvPicPr>
        <p:blipFill>
          <a:blip r:embed="rId3"/>
          <a:stretch>
            <a:fillRect/>
          </a:stretch>
        </p:blipFill>
        <p:spPr>
          <a:xfrm>
            <a:off x="5087888" y="0"/>
            <a:ext cx="4176464" cy="6858000"/>
          </a:xfrm>
          <a:prstGeom prst="rect">
            <a:avLst/>
          </a:prstGeom>
        </p:spPr>
      </p:pic>
      <p:sp>
        <p:nvSpPr>
          <p:cNvPr id="6" name="Title 1">
            <a:extLst>
              <a:ext uri="{FF2B5EF4-FFF2-40B4-BE49-F238E27FC236}">
                <a16:creationId xmlns:a16="http://schemas.microsoft.com/office/drawing/2014/main" id="{B5E60FB2-9847-7C34-E590-593F1E6D3D52}"/>
              </a:ext>
            </a:extLst>
          </p:cNvPr>
          <p:cNvSpPr txBox="1">
            <a:spLocks/>
          </p:cNvSpPr>
          <p:nvPr/>
        </p:nvSpPr>
        <p:spPr>
          <a:xfrm>
            <a:off x="263352" y="44625"/>
            <a:ext cx="7488832" cy="536286"/>
          </a:xfrm>
          <a:prstGeom prst="rect">
            <a:avLst/>
          </a:prstGeom>
        </p:spPr>
        <p:txBody>
          <a:bodyPr/>
          <a:lstStyle>
            <a:lvl1pPr algn="l" defTabSz="914400" rtl="0" eaLnBrk="1" latinLnBrk="0" hangingPunct="1">
              <a:spcBef>
                <a:spcPct val="0"/>
              </a:spcBef>
              <a:buNone/>
              <a:defRPr sz="4000" b="1" kern="1200">
                <a:solidFill>
                  <a:schemeClr val="accent1"/>
                </a:solidFill>
                <a:latin typeface="+mj-lt"/>
                <a:ea typeface="+mj-ea"/>
                <a:cs typeface="+mj-cs"/>
              </a:defRPr>
            </a:lvl1pPr>
          </a:lstStyle>
          <a:p>
            <a:r>
              <a:rPr lang="en-US" sz="2800" dirty="0">
                <a:solidFill>
                  <a:schemeClr val="accent1">
                    <a:lumMod val="50000"/>
                  </a:schemeClr>
                </a:solidFill>
              </a:rPr>
              <a:t>Pregnancy and Births profile</a:t>
            </a:r>
          </a:p>
        </p:txBody>
      </p:sp>
    </p:spTree>
    <p:extLst>
      <p:ext uri="{BB962C8B-B14F-4D97-AF65-F5344CB8AC3E}">
        <p14:creationId xmlns:p14="http://schemas.microsoft.com/office/powerpoint/2010/main" val="21239315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98A6BB-8857-E642-82AE-C2CDCD1EB794}"/>
              </a:ext>
            </a:extLst>
          </p:cNvPr>
          <p:cNvSpPr>
            <a:spLocks noGrp="1"/>
          </p:cNvSpPr>
          <p:nvPr>
            <p:ph type="title"/>
          </p:nvPr>
        </p:nvSpPr>
        <p:spPr/>
        <p:txBody>
          <a:bodyPr/>
          <a:lstStyle/>
          <a:p>
            <a:r>
              <a:rPr lang="en-US" dirty="0">
                <a:solidFill>
                  <a:schemeClr val="accent1">
                    <a:lumMod val="50000"/>
                  </a:schemeClr>
                </a:solidFill>
              </a:rPr>
              <a:t>Protecting Health in Infancy</a:t>
            </a:r>
          </a:p>
        </p:txBody>
      </p:sp>
      <p:sp>
        <p:nvSpPr>
          <p:cNvPr id="6" name="Content Placeholder 5">
            <a:extLst>
              <a:ext uri="{FF2B5EF4-FFF2-40B4-BE49-F238E27FC236}">
                <a16:creationId xmlns:a16="http://schemas.microsoft.com/office/drawing/2014/main" id="{B68F4D24-5226-444F-A849-42BD9FCD27F7}"/>
              </a:ext>
            </a:extLst>
          </p:cNvPr>
          <p:cNvSpPr>
            <a:spLocks noGrp="1"/>
          </p:cNvSpPr>
          <p:nvPr>
            <p:ph idx="15"/>
          </p:nvPr>
        </p:nvSpPr>
        <p:spPr/>
        <p:txBody>
          <a:bodyPr/>
          <a:lstStyle/>
          <a:p>
            <a:r>
              <a:rPr lang="en-US" dirty="0"/>
              <a:t>3</a:t>
            </a:r>
          </a:p>
        </p:txBody>
      </p:sp>
      <p:sp>
        <p:nvSpPr>
          <p:cNvPr id="4" name="Footer Placeholder 3">
            <a:extLst>
              <a:ext uri="{FF2B5EF4-FFF2-40B4-BE49-F238E27FC236}">
                <a16:creationId xmlns:a16="http://schemas.microsoft.com/office/drawing/2014/main" id="{B7EE74E2-3B6B-394C-B1B0-EF3A6770263B}"/>
              </a:ext>
            </a:extLst>
          </p:cNvPr>
          <p:cNvSpPr>
            <a:spLocks noGrp="1"/>
          </p:cNvSpPr>
          <p:nvPr>
            <p:ph type="ftr" sz="quarter" idx="11"/>
          </p:nvPr>
        </p:nvSpPr>
        <p:spPr/>
        <p:txBody>
          <a:bodyPr/>
          <a:lstStyle/>
          <a:p>
            <a:r>
              <a:rPr lang="en-GB" b="1" dirty="0"/>
              <a:t>NHS Bedfordshire, Luton and Milton Keynes Integrated Care Board</a:t>
            </a:r>
            <a:endParaRPr lang="en-GB" dirty="0"/>
          </a:p>
        </p:txBody>
      </p:sp>
      <p:sp>
        <p:nvSpPr>
          <p:cNvPr id="5" name="Slide Number Placeholder 4">
            <a:extLst>
              <a:ext uri="{FF2B5EF4-FFF2-40B4-BE49-F238E27FC236}">
                <a16:creationId xmlns:a16="http://schemas.microsoft.com/office/drawing/2014/main" id="{BFC6F879-97D6-D949-A7A9-04D7A1DFFE28}"/>
              </a:ext>
            </a:extLst>
          </p:cNvPr>
          <p:cNvSpPr>
            <a:spLocks noGrp="1"/>
          </p:cNvSpPr>
          <p:nvPr>
            <p:ph type="sldNum" sz="quarter" idx="12"/>
          </p:nvPr>
        </p:nvSpPr>
        <p:spPr/>
        <p:txBody>
          <a:bodyPr/>
          <a:lstStyle/>
          <a:p>
            <a:fld id="{30A60DCE-9105-48A5-8A92-25C9283756D1}" type="slidenum">
              <a:rPr lang="en-GB" smtClean="0"/>
              <a:pPr/>
              <a:t>8</a:t>
            </a:fld>
            <a:endParaRPr lang="en-GB" dirty="0"/>
          </a:p>
        </p:txBody>
      </p:sp>
      <p:sp>
        <p:nvSpPr>
          <p:cNvPr id="10" name="Rectangle: Rounded Corners 9">
            <a:extLst>
              <a:ext uri="{FF2B5EF4-FFF2-40B4-BE49-F238E27FC236}">
                <a16:creationId xmlns:a16="http://schemas.microsoft.com/office/drawing/2014/main" id="{CA520BCE-1E32-5BCE-AE93-293FD86A5B62}"/>
              </a:ext>
            </a:extLst>
          </p:cNvPr>
          <p:cNvSpPr/>
          <p:nvPr/>
        </p:nvSpPr>
        <p:spPr>
          <a:xfrm>
            <a:off x="319720" y="1614641"/>
            <a:ext cx="5209467" cy="3153038"/>
          </a:xfrm>
          <a:prstGeom prst="round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b="1" dirty="0">
                <a:solidFill>
                  <a:schemeClr val="accent1"/>
                </a:solidFill>
                <a:latin typeface="Arial" panose="020B0604020202020204" pitchFamily="34" charset="0"/>
              </a:rPr>
              <a:t>Context</a:t>
            </a:r>
          </a:p>
          <a:p>
            <a:pPr marL="171450" indent="-171450" algn="l">
              <a:buFont typeface="Courier New" panose="02070309020205020404" pitchFamily="49" charset="0"/>
              <a:buChar char="o"/>
            </a:pPr>
            <a:r>
              <a:rPr lang="en-GB" sz="1200" dirty="0">
                <a:solidFill>
                  <a:schemeClr val="accent1"/>
                </a:solidFill>
                <a:latin typeface="Arial" panose="020B0604020202020204" pitchFamily="34" charset="0"/>
              </a:rPr>
              <a:t>Child development recognisable two and a half years has an impact by the time children enter school. Inequalities are also observed with deprivation</a:t>
            </a:r>
            <a:r>
              <a:rPr lang="en-GB" sz="1200" b="0" i="0" dirty="0">
                <a:solidFill>
                  <a:schemeClr val="accent1"/>
                </a:solidFill>
                <a:effectLst/>
                <a:latin typeface="Arial" panose="020B0604020202020204" pitchFamily="34" charset="0"/>
              </a:rPr>
              <a:t>.</a:t>
            </a:r>
          </a:p>
          <a:p>
            <a:pPr marL="171450" indent="-171450" algn="l">
              <a:buFont typeface="Courier New" panose="02070309020205020404" pitchFamily="49" charset="0"/>
              <a:buChar char="o"/>
            </a:pPr>
            <a:endParaRPr lang="en-GB" sz="1200" dirty="0">
              <a:solidFill>
                <a:schemeClr val="accent1"/>
              </a:solidFill>
              <a:latin typeface="Arial" panose="020B0604020202020204" pitchFamily="34" charset="0"/>
            </a:endParaRPr>
          </a:p>
          <a:p>
            <a:pPr marL="171450" indent="-171450" algn="l">
              <a:buFont typeface="Courier New" panose="02070309020205020404" pitchFamily="49" charset="0"/>
              <a:buChar char="o"/>
            </a:pPr>
            <a:r>
              <a:rPr lang="en-GB" sz="1200" b="0" i="0" dirty="0">
                <a:solidFill>
                  <a:schemeClr val="accent1"/>
                </a:solidFill>
                <a:effectLst/>
                <a:latin typeface="Arial" panose="020B0604020202020204" pitchFamily="34" charset="0"/>
              </a:rPr>
              <a:t>New birth visits are important for continuing support and identity early developmental needs and promote healthy parenting advice. Early interventions may be more successful.</a:t>
            </a:r>
          </a:p>
          <a:p>
            <a:pPr marL="171450" indent="-171450" algn="l">
              <a:buFont typeface="Courier New" panose="02070309020205020404" pitchFamily="49" charset="0"/>
              <a:buChar char="o"/>
            </a:pPr>
            <a:endParaRPr lang="en-GB" sz="1200" dirty="0">
              <a:solidFill>
                <a:schemeClr val="accent1"/>
              </a:solidFill>
              <a:latin typeface="Arial" panose="020B0604020202020204" pitchFamily="34" charset="0"/>
            </a:endParaRPr>
          </a:p>
          <a:p>
            <a:pPr marL="171450" indent="-171450" algn="l">
              <a:buFont typeface="Courier New" panose="02070309020205020404" pitchFamily="49" charset="0"/>
              <a:buChar char="o"/>
            </a:pPr>
            <a:r>
              <a:rPr lang="en-GB" sz="1200" b="0" i="0" dirty="0">
                <a:solidFill>
                  <a:schemeClr val="accent1"/>
                </a:solidFill>
                <a:effectLst/>
                <a:latin typeface="Arial" panose="020B0604020202020204" pitchFamily="34" charset="0"/>
              </a:rPr>
              <a:t>The recommended target for MMR vaccination coverage is 95% for the first dose and 95% for the second at any point up to 5 years, to </a:t>
            </a:r>
            <a:r>
              <a:rPr lang="en-GB" sz="1200" dirty="0">
                <a:solidFill>
                  <a:schemeClr val="accent1"/>
                </a:solidFill>
                <a:latin typeface="Arial" panose="020B0604020202020204" pitchFamily="34" charset="0"/>
              </a:rPr>
              <a:t>prevent measles outbreaks</a:t>
            </a:r>
            <a:r>
              <a:rPr lang="en-GB" sz="1200" b="0" i="0" dirty="0">
                <a:solidFill>
                  <a:schemeClr val="accent1"/>
                </a:solidFill>
                <a:effectLst/>
                <a:latin typeface="Arial" panose="020B0604020202020204" pitchFamily="34" charset="0"/>
              </a:rPr>
              <a:t>.</a:t>
            </a:r>
          </a:p>
        </p:txBody>
      </p:sp>
      <p:sp>
        <p:nvSpPr>
          <p:cNvPr id="120" name="Title 1">
            <a:extLst>
              <a:ext uri="{FF2B5EF4-FFF2-40B4-BE49-F238E27FC236}">
                <a16:creationId xmlns:a16="http://schemas.microsoft.com/office/drawing/2014/main" id="{71F602D7-BF20-6EAA-3AE5-0B9F465D6274}"/>
              </a:ext>
            </a:extLst>
          </p:cNvPr>
          <p:cNvSpPr txBox="1">
            <a:spLocks/>
          </p:cNvSpPr>
          <p:nvPr/>
        </p:nvSpPr>
        <p:spPr>
          <a:xfrm>
            <a:off x="7048451" y="1527125"/>
            <a:ext cx="4211823" cy="470870"/>
          </a:xfrm>
          <a:prstGeom prst="rect">
            <a:avLst/>
          </a:prstGeom>
        </p:spPr>
        <p:txBody>
          <a:bodyPr vert="horz" lIns="0" tIns="0" rIns="0" bIns="0" rtlCol="0" anchor="ctr">
            <a:noAutofit/>
          </a:bodyPr>
          <a:lstStyle>
            <a:lvl1pPr algn="l" defTabSz="914400" rtl="0" eaLnBrk="1" latinLnBrk="0" hangingPunct="1">
              <a:spcBef>
                <a:spcPct val="0"/>
              </a:spcBef>
              <a:buNone/>
              <a:defRPr sz="4000" b="1" kern="1200">
                <a:solidFill>
                  <a:schemeClr val="accent1"/>
                </a:solidFill>
                <a:latin typeface="+mj-lt"/>
                <a:ea typeface="+mj-ea"/>
                <a:cs typeface="+mj-cs"/>
              </a:defRPr>
            </a:lvl1pPr>
          </a:lstStyle>
          <a:p>
            <a:pPr algn="ctr"/>
            <a:r>
              <a:rPr lang="en-US" sz="2000" dirty="0"/>
              <a:t>Vaccination coverage for BLMK</a:t>
            </a:r>
          </a:p>
        </p:txBody>
      </p:sp>
      <p:sp>
        <p:nvSpPr>
          <p:cNvPr id="129" name="TextBox 128">
            <a:extLst>
              <a:ext uri="{FF2B5EF4-FFF2-40B4-BE49-F238E27FC236}">
                <a16:creationId xmlns:a16="http://schemas.microsoft.com/office/drawing/2014/main" id="{7BD199C1-EBB8-8B48-B9C1-D69827A38BE4}"/>
              </a:ext>
            </a:extLst>
          </p:cNvPr>
          <p:cNvSpPr txBox="1"/>
          <p:nvPr/>
        </p:nvSpPr>
        <p:spPr>
          <a:xfrm>
            <a:off x="6716148" y="4767679"/>
            <a:ext cx="5053044" cy="1169551"/>
          </a:xfrm>
          <a:prstGeom prst="rect">
            <a:avLst/>
          </a:prstGeom>
          <a:noFill/>
        </p:spPr>
        <p:txBody>
          <a:bodyPr wrap="square" rtlCol="0">
            <a:spAutoFit/>
          </a:bodyPr>
          <a:lstStyle/>
          <a:p>
            <a:r>
              <a:rPr lang="en-GB" sz="1000" dirty="0">
                <a:solidFill>
                  <a:schemeClr val="accent1"/>
                </a:solidFill>
              </a:rPr>
              <a:t>Second dose </a:t>
            </a:r>
            <a:r>
              <a:rPr lang="en-GB" sz="1000" b="1" dirty="0">
                <a:solidFill>
                  <a:schemeClr val="accent1"/>
                </a:solidFill>
              </a:rPr>
              <a:t>MMR</a:t>
            </a:r>
            <a:r>
              <a:rPr lang="en-GB" sz="1000" dirty="0">
                <a:solidFill>
                  <a:schemeClr val="accent1"/>
                </a:solidFill>
              </a:rPr>
              <a:t> </a:t>
            </a:r>
            <a:r>
              <a:rPr lang="en-GB" sz="1000" b="1" dirty="0">
                <a:solidFill>
                  <a:schemeClr val="accent1"/>
                </a:solidFill>
              </a:rPr>
              <a:t>vaccination</a:t>
            </a:r>
            <a:r>
              <a:rPr lang="en-GB" sz="1000" dirty="0">
                <a:solidFill>
                  <a:schemeClr val="accent1"/>
                </a:solidFill>
              </a:rPr>
              <a:t> coverage is </a:t>
            </a:r>
            <a:r>
              <a:rPr lang="en-GB" sz="1000" b="1" dirty="0">
                <a:solidFill>
                  <a:schemeClr val="accent1"/>
                </a:solidFill>
              </a:rPr>
              <a:t>86.1%</a:t>
            </a:r>
            <a:r>
              <a:rPr lang="en-GB" sz="1000" dirty="0">
                <a:solidFill>
                  <a:schemeClr val="accent1"/>
                </a:solidFill>
              </a:rPr>
              <a:t> and below the 90% target for BLMK.</a:t>
            </a:r>
            <a:endParaRPr lang="en-GB" sz="1000" b="1" dirty="0">
              <a:solidFill>
                <a:schemeClr val="accent1"/>
              </a:solidFill>
            </a:endParaRPr>
          </a:p>
          <a:p>
            <a:r>
              <a:rPr lang="en-GB" sz="1000" dirty="0">
                <a:solidFill>
                  <a:schemeClr val="accent1"/>
                </a:solidFill>
              </a:rPr>
              <a:t>This compares to </a:t>
            </a:r>
            <a:r>
              <a:rPr lang="en-GB" sz="1000" b="1" dirty="0">
                <a:solidFill>
                  <a:schemeClr val="accent1"/>
                </a:solidFill>
              </a:rPr>
              <a:t>89.2%</a:t>
            </a:r>
            <a:r>
              <a:rPr lang="en-GB" sz="1000" dirty="0">
                <a:solidFill>
                  <a:schemeClr val="accent1"/>
                </a:solidFill>
              </a:rPr>
              <a:t> for </a:t>
            </a:r>
            <a:r>
              <a:rPr lang="en-GB" sz="1000" b="1" dirty="0">
                <a:solidFill>
                  <a:schemeClr val="accent1"/>
                </a:solidFill>
              </a:rPr>
              <a:t>84.5% nationally.</a:t>
            </a:r>
          </a:p>
          <a:p>
            <a:endParaRPr lang="en-GB" sz="1000" b="1" dirty="0">
              <a:solidFill>
                <a:schemeClr val="accent1"/>
              </a:solidFill>
            </a:endParaRPr>
          </a:p>
          <a:p>
            <a:r>
              <a:rPr lang="en-GB" sz="1000" dirty="0">
                <a:solidFill>
                  <a:schemeClr val="accent1"/>
                </a:solidFill>
              </a:rPr>
              <a:t>The first dose </a:t>
            </a:r>
            <a:r>
              <a:rPr lang="en-GB" sz="1000" b="1" dirty="0">
                <a:solidFill>
                  <a:schemeClr val="accent1"/>
                </a:solidFill>
              </a:rPr>
              <a:t>HPV coverage </a:t>
            </a:r>
            <a:r>
              <a:rPr lang="en-GB" sz="1000" dirty="0">
                <a:solidFill>
                  <a:schemeClr val="accent1"/>
                </a:solidFill>
              </a:rPr>
              <a:t>in females is </a:t>
            </a:r>
            <a:r>
              <a:rPr lang="en-GB" sz="1000" b="1" dirty="0">
                <a:solidFill>
                  <a:schemeClr val="accent1"/>
                </a:solidFill>
              </a:rPr>
              <a:t>60.0%</a:t>
            </a:r>
            <a:r>
              <a:rPr lang="en-GB" sz="1000" dirty="0">
                <a:solidFill>
                  <a:schemeClr val="accent1"/>
                </a:solidFill>
              </a:rPr>
              <a:t> and in males is </a:t>
            </a:r>
            <a:r>
              <a:rPr lang="en-GB" sz="1000" b="1" dirty="0">
                <a:solidFill>
                  <a:schemeClr val="accent1"/>
                </a:solidFill>
              </a:rPr>
              <a:t>52.9%</a:t>
            </a:r>
            <a:r>
              <a:rPr lang="en-GB" sz="1000" dirty="0">
                <a:solidFill>
                  <a:schemeClr val="accent1"/>
                </a:solidFill>
              </a:rPr>
              <a:t>, both below the 80% target for BLMK.  This compares to </a:t>
            </a:r>
            <a:r>
              <a:rPr lang="en-GB" sz="1000" b="1" dirty="0">
                <a:solidFill>
                  <a:schemeClr val="accent1"/>
                </a:solidFill>
              </a:rPr>
              <a:t>71.3%</a:t>
            </a:r>
            <a:r>
              <a:rPr lang="en-GB" sz="1000" dirty="0">
                <a:solidFill>
                  <a:schemeClr val="accent1"/>
                </a:solidFill>
              </a:rPr>
              <a:t> and </a:t>
            </a:r>
            <a:r>
              <a:rPr lang="en-GB" sz="1000" b="1" dirty="0">
                <a:solidFill>
                  <a:schemeClr val="accent1"/>
                </a:solidFill>
              </a:rPr>
              <a:t>65.2%</a:t>
            </a:r>
            <a:r>
              <a:rPr lang="en-GB" sz="1000" dirty="0">
                <a:solidFill>
                  <a:schemeClr val="accent1"/>
                </a:solidFill>
              </a:rPr>
              <a:t> respectively for the </a:t>
            </a:r>
            <a:r>
              <a:rPr lang="en-GB" sz="1000" b="1" dirty="0">
                <a:solidFill>
                  <a:schemeClr val="accent1"/>
                </a:solidFill>
              </a:rPr>
              <a:t>national </a:t>
            </a:r>
            <a:r>
              <a:rPr lang="en-GB" sz="1000" dirty="0">
                <a:solidFill>
                  <a:schemeClr val="accent1"/>
                </a:solidFill>
              </a:rPr>
              <a:t>figure.</a:t>
            </a:r>
          </a:p>
        </p:txBody>
      </p:sp>
      <p:sp>
        <p:nvSpPr>
          <p:cNvPr id="130" name="TextBox 129">
            <a:extLst>
              <a:ext uri="{FF2B5EF4-FFF2-40B4-BE49-F238E27FC236}">
                <a16:creationId xmlns:a16="http://schemas.microsoft.com/office/drawing/2014/main" id="{39F42831-4C12-21DD-859C-8C0EEEAC5611}"/>
              </a:ext>
            </a:extLst>
          </p:cNvPr>
          <p:cNvSpPr txBox="1"/>
          <p:nvPr/>
        </p:nvSpPr>
        <p:spPr>
          <a:xfrm>
            <a:off x="9367913" y="3303903"/>
            <a:ext cx="864096" cy="261610"/>
          </a:xfrm>
          <a:prstGeom prst="rect">
            <a:avLst/>
          </a:prstGeom>
          <a:noFill/>
        </p:spPr>
        <p:txBody>
          <a:bodyPr wrap="square" rtlCol="0">
            <a:spAutoFit/>
          </a:bodyPr>
          <a:lstStyle/>
          <a:p>
            <a:r>
              <a:rPr lang="en-GB" sz="1100" b="1" dirty="0">
                <a:solidFill>
                  <a:schemeClr val="bg1"/>
                </a:solidFill>
              </a:rPr>
              <a:t>93.6%</a:t>
            </a:r>
          </a:p>
        </p:txBody>
      </p:sp>
      <p:sp>
        <p:nvSpPr>
          <p:cNvPr id="131" name="TextBox 130">
            <a:extLst>
              <a:ext uri="{FF2B5EF4-FFF2-40B4-BE49-F238E27FC236}">
                <a16:creationId xmlns:a16="http://schemas.microsoft.com/office/drawing/2014/main" id="{52D647C3-7FC4-A1A8-65F2-AE10E217912E}"/>
              </a:ext>
            </a:extLst>
          </p:cNvPr>
          <p:cNvSpPr txBox="1"/>
          <p:nvPr/>
        </p:nvSpPr>
        <p:spPr>
          <a:xfrm>
            <a:off x="9928149" y="3233410"/>
            <a:ext cx="864096" cy="261610"/>
          </a:xfrm>
          <a:prstGeom prst="rect">
            <a:avLst/>
          </a:prstGeom>
          <a:noFill/>
        </p:spPr>
        <p:txBody>
          <a:bodyPr wrap="square" rtlCol="0">
            <a:spAutoFit/>
          </a:bodyPr>
          <a:lstStyle/>
          <a:p>
            <a:r>
              <a:rPr lang="en-GB" sz="1100" b="1" dirty="0">
                <a:solidFill>
                  <a:schemeClr val="bg1"/>
                </a:solidFill>
              </a:rPr>
              <a:t>93.6%</a:t>
            </a:r>
          </a:p>
        </p:txBody>
      </p:sp>
      <p:sp>
        <p:nvSpPr>
          <p:cNvPr id="232" name="Title 1">
            <a:extLst>
              <a:ext uri="{FF2B5EF4-FFF2-40B4-BE49-F238E27FC236}">
                <a16:creationId xmlns:a16="http://schemas.microsoft.com/office/drawing/2014/main" id="{A4F471D6-8164-2C2F-E1A0-67579108C61E}"/>
              </a:ext>
            </a:extLst>
          </p:cNvPr>
          <p:cNvSpPr txBox="1">
            <a:spLocks/>
          </p:cNvSpPr>
          <p:nvPr/>
        </p:nvSpPr>
        <p:spPr>
          <a:xfrm>
            <a:off x="10512128" y="1992654"/>
            <a:ext cx="684273" cy="530425"/>
          </a:xfrm>
          <a:prstGeom prst="rect">
            <a:avLst/>
          </a:prstGeom>
        </p:spPr>
        <p:txBody>
          <a:bodyPr vert="horz" lIns="0" tIns="0" rIns="0" bIns="0" rtlCol="0" anchor="ctr">
            <a:noAutofit/>
          </a:bodyPr>
          <a:lstStyle>
            <a:lvl1pPr algn="l" defTabSz="914400" rtl="0" eaLnBrk="1" latinLnBrk="0" hangingPunct="1">
              <a:spcBef>
                <a:spcPct val="0"/>
              </a:spcBef>
              <a:buNone/>
              <a:defRPr sz="4000" b="1" kern="1200">
                <a:solidFill>
                  <a:schemeClr val="accent1"/>
                </a:solidFill>
                <a:latin typeface="+mj-lt"/>
                <a:ea typeface="+mj-ea"/>
                <a:cs typeface="+mj-cs"/>
              </a:defRPr>
            </a:lvl1pPr>
          </a:lstStyle>
          <a:p>
            <a:pPr algn="ctr"/>
            <a:r>
              <a:rPr lang="en-US" sz="1200" dirty="0"/>
              <a:t>HPV Male 1 doses 12-13y</a:t>
            </a:r>
          </a:p>
        </p:txBody>
      </p:sp>
      <p:grpSp>
        <p:nvGrpSpPr>
          <p:cNvPr id="17" name="Group 16">
            <a:extLst>
              <a:ext uri="{FF2B5EF4-FFF2-40B4-BE49-F238E27FC236}">
                <a16:creationId xmlns:a16="http://schemas.microsoft.com/office/drawing/2014/main" id="{899ECC3C-66E6-07AB-08A7-AD16484D580B}"/>
              </a:ext>
            </a:extLst>
          </p:cNvPr>
          <p:cNvGrpSpPr/>
          <p:nvPr/>
        </p:nvGrpSpPr>
        <p:grpSpPr>
          <a:xfrm>
            <a:off x="10317171" y="2629069"/>
            <a:ext cx="1424301" cy="2208831"/>
            <a:chOff x="8366780" y="2428543"/>
            <a:chExt cx="1572099" cy="2208831"/>
          </a:xfrm>
        </p:grpSpPr>
        <p:sp>
          <p:nvSpPr>
            <p:cNvPr id="15" name="Line 9">
              <a:extLst>
                <a:ext uri="{FF2B5EF4-FFF2-40B4-BE49-F238E27FC236}">
                  <a16:creationId xmlns:a16="http://schemas.microsoft.com/office/drawing/2014/main" id="{EA890B20-1C79-33D2-4C57-7138FEFD31A0}"/>
                </a:ext>
              </a:extLst>
            </p:cNvPr>
            <p:cNvSpPr>
              <a:spLocks noChangeShapeType="1"/>
            </p:cNvSpPr>
            <p:nvPr/>
          </p:nvSpPr>
          <p:spPr bwMode="auto">
            <a:xfrm rot="18805489" flipH="1">
              <a:off x="8842924" y="4365054"/>
              <a:ext cx="279195" cy="265446"/>
            </a:xfrm>
            <a:prstGeom prst="line">
              <a:avLst/>
            </a:prstGeom>
            <a:noFill/>
            <a:ln w="17463">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350">
                <a:effectLst>
                  <a:outerShdw blurRad="38100" dist="38100" dir="2700000" algn="tl">
                    <a:srgbClr val="000000">
                      <a:alpha val="43137"/>
                    </a:srgbClr>
                  </a:outerShdw>
                </a:effectLst>
              </a:endParaRPr>
            </a:p>
          </p:txBody>
        </p:sp>
        <p:grpSp>
          <p:nvGrpSpPr>
            <p:cNvPr id="13" name="Group 12">
              <a:extLst>
                <a:ext uri="{FF2B5EF4-FFF2-40B4-BE49-F238E27FC236}">
                  <a16:creationId xmlns:a16="http://schemas.microsoft.com/office/drawing/2014/main" id="{80A3A7A9-533F-7395-2443-32B0BC29DB68}"/>
                </a:ext>
              </a:extLst>
            </p:cNvPr>
            <p:cNvGrpSpPr/>
            <p:nvPr/>
          </p:nvGrpSpPr>
          <p:grpSpPr>
            <a:xfrm>
              <a:off x="8366780" y="2428543"/>
              <a:ext cx="1572099" cy="1910268"/>
              <a:chOff x="8327818" y="2335525"/>
              <a:chExt cx="1684772" cy="2047178"/>
            </a:xfrm>
          </p:grpSpPr>
          <p:grpSp>
            <p:nvGrpSpPr>
              <p:cNvPr id="189" name="Group 188">
                <a:extLst>
                  <a:ext uri="{FF2B5EF4-FFF2-40B4-BE49-F238E27FC236}">
                    <a16:creationId xmlns:a16="http://schemas.microsoft.com/office/drawing/2014/main" id="{E13A14E4-EF7E-A018-DE66-AA0AE33476E3}"/>
                  </a:ext>
                </a:extLst>
              </p:cNvPr>
              <p:cNvGrpSpPr/>
              <p:nvPr/>
            </p:nvGrpSpPr>
            <p:grpSpPr>
              <a:xfrm>
                <a:off x="8327818" y="2335525"/>
                <a:ext cx="1319745" cy="2047178"/>
                <a:chOff x="8747594" y="2767259"/>
                <a:chExt cx="1488028" cy="2308219"/>
              </a:xfrm>
            </p:grpSpPr>
            <p:grpSp>
              <p:nvGrpSpPr>
                <p:cNvPr id="190" name="Group 189">
                  <a:extLst>
                    <a:ext uri="{FF2B5EF4-FFF2-40B4-BE49-F238E27FC236}">
                      <a16:creationId xmlns:a16="http://schemas.microsoft.com/office/drawing/2014/main" id="{F4BCEC8C-A181-567E-6EBE-F621508FDD97}"/>
                    </a:ext>
                  </a:extLst>
                </p:cNvPr>
                <p:cNvGrpSpPr/>
                <p:nvPr/>
              </p:nvGrpSpPr>
              <p:grpSpPr>
                <a:xfrm>
                  <a:off x="9417327" y="4818290"/>
                  <a:ext cx="152303" cy="257188"/>
                  <a:chOff x="2204359" y="5200508"/>
                  <a:chExt cx="152303" cy="257188"/>
                </a:xfrm>
              </p:grpSpPr>
              <p:sp>
                <p:nvSpPr>
                  <p:cNvPr id="228" name="Freeform 12">
                    <a:extLst>
                      <a:ext uri="{FF2B5EF4-FFF2-40B4-BE49-F238E27FC236}">
                        <a16:creationId xmlns:a16="http://schemas.microsoft.com/office/drawing/2014/main" id="{4AED1A5E-137C-3EC5-E8AA-1CD2B4FED8A3}"/>
                      </a:ext>
                    </a:extLst>
                  </p:cNvPr>
                  <p:cNvSpPr>
                    <a:spLocks/>
                  </p:cNvSpPr>
                  <p:nvPr/>
                </p:nvSpPr>
                <p:spPr bwMode="auto">
                  <a:xfrm rot="18805489">
                    <a:off x="2250100" y="5393419"/>
                    <a:ext cx="62697" cy="65858"/>
                  </a:xfrm>
                  <a:custGeom>
                    <a:avLst/>
                    <a:gdLst>
                      <a:gd name="T0" fmla="*/ 98 w 362"/>
                      <a:gd name="T1" fmla="*/ 355 h 355"/>
                      <a:gd name="T2" fmla="*/ 0 w 362"/>
                      <a:gd name="T3" fmla="*/ 250 h 355"/>
                      <a:gd name="T4" fmla="*/ 263 w 362"/>
                      <a:gd name="T5" fmla="*/ 0 h 355"/>
                      <a:gd name="T6" fmla="*/ 362 w 362"/>
                      <a:gd name="T7" fmla="*/ 106 h 355"/>
                      <a:gd name="T8" fmla="*/ 98 w 362"/>
                      <a:gd name="T9" fmla="*/ 355 h 355"/>
                    </a:gdLst>
                    <a:ahLst/>
                    <a:cxnLst>
                      <a:cxn ang="0">
                        <a:pos x="T0" y="T1"/>
                      </a:cxn>
                      <a:cxn ang="0">
                        <a:pos x="T2" y="T3"/>
                      </a:cxn>
                      <a:cxn ang="0">
                        <a:pos x="T4" y="T5"/>
                      </a:cxn>
                      <a:cxn ang="0">
                        <a:pos x="T6" y="T7"/>
                      </a:cxn>
                      <a:cxn ang="0">
                        <a:pos x="T8" y="T9"/>
                      </a:cxn>
                    </a:cxnLst>
                    <a:rect l="0" t="0" r="r" b="b"/>
                    <a:pathLst>
                      <a:path w="362" h="355">
                        <a:moveTo>
                          <a:pt x="98" y="355"/>
                        </a:moveTo>
                        <a:lnTo>
                          <a:pt x="0" y="250"/>
                        </a:lnTo>
                        <a:lnTo>
                          <a:pt x="263" y="0"/>
                        </a:lnTo>
                        <a:lnTo>
                          <a:pt x="362" y="106"/>
                        </a:lnTo>
                        <a:lnTo>
                          <a:pt x="98" y="355"/>
                        </a:lnTo>
                        <a:close/>
                      </a:path>
                    </a:pathLst>
                  </a:custGeom>
                  <a:solidFill>
                    <a:schemeClr val="tx1">
                      <a:lumMod val="50000"/>
                      <a:lumOff val="50000"/>
                    </a:schemeClr>
                  </a:solidFill>
                  <a:ln>
                    <a:noFill/>
                  </a:ln>
                </p:spPr>
                <p:txBody>
                  <a:bodyPr vert="horz" wrap="square" lIns="68580" tIns="34290" rIns="68580" bIns="34290" numCol="1" anchor="t" anchorCtr="0" compatLnSpc="1">
                    <a:prstTxWarp prst="textNoShape">
                      <a:avLst/>
                    </a:prstTxWarp>
                  </a:bodyPr>
                  <a:lstStyle/>
                  <a:p>
                    <a:endParaRPr lang="en-US" sz="1350">
                      <a:effectLst>
                        <a:outerShdw blurRad="38100" dist="38100" dir="2700000" algn="tl">
                          <a:srgbClr val="000000">
                            <a:alpha val="43137"/>
                          </a:srgbClr>
                        </a:outerShdw>
                      </a:effectLst>
                    </a:endParaRPr>
                  </a:p>
                </p:txBody>
              </p:sp>
              <p:sp>
                <p:nvSpPr>
                  <p:cNvPr id="229" name="Freeform 37">
                    <a:extLst>
                      <a:ext uri="{FF2B5EF4-FFF2-40B4-BE49-F238E27FC236}">
                        <a16:creationId xmlns:a16="http://schemas.microsoft.com/office/drawing/2014/main" id="{04151667-E809-E3F4-6050-1DF322C101B4}"/>
                      </a:ext>
                    </a:extLst>
                  </p:cNvPr>
                  <p:cNvSpPr>
                    <a:spLocks/>
                  </p:cNvSpPr>
                  <p:nvPr/>
                </p:nvSpPr>
                <p:spPr bwMode="auto">
                  <a:xfrm rot="18784106">
                    <a:off x="2202901" y="5243760"/>
                    <a:ext cx="155220" cy="152303"/>
                  </a:xfrm>
                  <a:custGeom>
                    <a:avLst/>
                    <a:gdLst>
                      <a:gd name="T0" fmla="*/ 454 w 1007"/>
                      <a:gd name="T1" fmla="*/ 1002 h 1002"/>
                      <a:gd name="T2" fmla="*/ 0 w 1007"/>
                      <a:gd name="T3" fmla="*/ 524 h 1002"/>
                      <a:gd name="T4" fmla="*/ 555 w 1007"/>
                      <a:gd name="T5" fmla="*/ 0 h 1002"/>
                      <a:gd name="T6" fmla="*/ 1007 w 1007"/>
                      <a:gd name="T7" fmla="*/ 478 h 1002"/>
                      <a:gd name="T8" fmla="*/ 454 w 1007"/>
                      <a:gd name="T9" fmla="*/ 1002 h 1002"/>
                    </a:gdLst>
                    <a:ahLst/>
                    <a:cxnLst>
                      <a:cxn ang="0">
                        <a:pos x="T0" y="T1"/>
                      </a:cxn>
                      <a:cxn ang="0">
                        <a:pos x="T2" y="T3"/>
                      </a:cxn>
                      <a:cxn ang="0">
                        <a:pos x="T4" y="T5"/>
                      </a:cxn>
                      <a:cxn ang="0">
                        <a:pos x="T6" y="T7"/>
                      </a:cxn>
                      <a:cxn ang="0">
                        <a:pos x="T8" y="T9"/>
                      </a:cxn>
                    </a:cxnLst>
                    <a:rect l="0" t="0" r="r" b="b"/>
                    <a:pathLst>
                      <a:path w="1007" h="1002">
                        <a:moveTo>
                          <a:pt x="454" y="1002"/>
                        </a:moveTo>
                        <a:lnTo>
                          <a:pt x="0" y="524"/>
                        </a:lnTo>
                        <a:lnTo>
                          <a:pt x="555" y="0"/>
                        </a:lnTo>
                        <a:lnTo>
                          <a:pt x="1007" y="478"/>
                        </a:lnTo>
                        <a:lnTo>
                          <a:pt x="454" y="1002"/>
                        </a:lnTo>
                        <a:close/>
                      </a:path>
                    </a:pathLst>
                  </a:custGeom>
                  <a:solidFill>
                    <a:schemeClr val="bg1">
                      <a:lumMod val="65000"/>
                    </a:schemeClr>
                  </a:solidFill>
                  <a:ln>
                    <a:noFill/>
                  </a:ln>
                </p:spPr>
                <p:txBody>
                  <a:bodyPr vert="horz" wrap="square" lIns="68580" tIns="34290" rIns="68580" bIns="34290" numCol="1" anchor="t" anchorCtr="0" compatLnSpc="1">
                    <a:prstTxWarp prst="textNoShape">
                      <a:avLst/>
                    </a:prstTxWarp>
                  </a:bodyPr>
                  <a:lstStyle/>
                  <a:p>
                    <a:endParaRPr lang="en-US" sz="1350">
                      <a:effectLst>
                        <a:outerShdw blurRad="38100" dist="38100" dir="2700000" algn="tl">
                          <a:srgbClr val="000000">
                            <a:alpha val="43137"/>
                          </a:srgbClr>
                        </a:outerShdw>
                      </a:effectLst>
                    </a:endParaRPr>
                  </a:p>
                </p:txBody>
              </p:sp>
              <p:sp>
                <p:nvSpPr>
                  <p:cNvPr id="230" name="Freeform 38">
                    <a:extLst>
                      <a:ext uri="{FF2B5EF4-FFF2-40B4-BE49-F238E27FC236}">
                        <a16:creationId xmlns:a16="http://schemas.microsoft.com/office/drawing/2014/main" id="{2CDF135C-2486-3048-F6DE-B7217845BE75}"/>
                      </a:ext>
                    </a:extLst>
                  </p:cNvPr>
                  <p:cNvSpPr>
                    <a:spLocks/>
                  </p:cNvSpPr>
                  <p:nvPr/>
                </p:nvSpPr>
                <p:spPr bwMode="auto">
                  <a:xfrm rot="18805489">
                    <a:off x="2236350" y="5341480"/>
                    <a:ext cx="84580" cy="91118"/>
                  </a:xfrm>
                  <a:custGeom>
                    <a:avLst/>
                    <a:gdLst>
                      <a:gd name="T0" fmla="*/ 215 w 479"/>
                      <a:gd name="T1" fmla="*/ 478 h 478"/>
                      <a:gd name="T2" fmla="*/ 0 w 479"/>
                      <a:gd name="T3" fmla="*/ 250 h 478"/>
                      <a:gd name="T4" fmla="*/ 264 w 479"/>
                      <a:gd name="T5" fmla="*/ 0 h 478"/>
                      <a:gd name="T6" fmla="*/ 479 w 479"/>
                      <a:gd name="T7" fmla="*/ 228 h 478"/>
                      <a:gd name="T8" fmla="*/ 215 w 479"/>
                      <a:gd name="T9" fmla="*/ 478 h 478"/>
                    </a:gdLst>
                    <a:ahLst/>
                    <a:cxnLst>
                      <a:cxn ang="0">
                        <a:pos x="T0" y="T1"/>
                      </a:cxn>
                      <a:cxn ang="0">
                        <a:pos x="T2" y="T3"/>
                      </a:cxn>
                      <a:cxn ang="0">
                        <a:pos x="T4" y="T5"/>
                      </a:cxn>
                      <a:cxn ang="0">
                        <a:pos x="T6" y="T7"/>
                      </a:cxn>
                      <a:cxn ang="0">
                        <a:pos x="T8" y="T9"/>
                      </a:cxn>
                    </a:cxnLst>
                    <a:rect l="0" t="0" r="r" b="b"/>
                    <a:pathLst>
                      <a:path w="479" h="478">
                        <a:moveTo>
                          <a:pt x="215" y="478"/>
                        </a:moveTo>
                        <a:lnTo>
                          <a:pt x="0" y="250"/>
                        </a:lnTo>
                        <a:lnTo>
                          <a:pt x="264" y="0"/>
                        </a:lnTo>
                        <a:lnTo>
                          <a:pt x="479" y="228"/>
                        </a:lnTo>
                        <a:lnTo>
                          <a:pt x="215" y="478"/>
                        </a:lnTo>
                        <a:close/>
                      </a:path>
                    </a:pathLst>
                  </a:custGeom>
                  <a:solidFill>
                    <a:schemeClr val="bg1">
                      <a:lumMod val="65000"/>
                    </a:schemeClr>
                  </a:solidFill>
                  <a:ln>
                    <a:noFill/>
                  </a:ln>
                </p:spPr>
                <p:txBody>
                  <a:bodyPr vert="horz" wrap="square" lIns="68580" tIns="34290" rIns="68580" bIns="34290" numCol="1" anchor="t" anchorCtr="0" compatLnSpc="1">
                    <a:prstTxWarp prst="textNoShape">
                      <a:avLst/>
                    </a:prstTxWarp>
                  </a:bodyPr>
                  <a:lstStyle/>
                  <a:p>
                    <a:endParaRPr lang="en-US" sz="1350">
                      <a:effectLst>
                        <a:outerShdw blurRad="38100" dist="38100" dir="2700000" algn="tl">
                          <a:srgbClr val="000000">
                            <a:alpha val="43137"/>
                          </a:srgbClr>
                        </a:outerShdw>
                      </a:effectLst>
                    </a:endParaRPr>
                  </a:p>
                </p:txBody>
              </p:sp>
              <p:sp>
                <p:nvSpPr>
                  <p:cNvPr id="231" name="Freeform 39">
                    <a:extLst>
                      <a:ext uri="{FF2B5EF4-FFF2-40B4-BE49-F238E27FC236}">
                        <a16:creationId xmlns:a16="http://schemas.microsoft.com/office/drawing/2014/main" id="{6CA2CA08-3B88-C2F0-0B79-9E293DFB4CEF}"/>
                      </a:ext>
                    </a:extLst>
                  </p:cNvPr>
                  <p:cNvSpPr>
                    <a:spLocks/>
                  </p:cNvSpPr>
                  <p:nvPr/>
                </p:nvSpPr>
                <p:spPr bwMode="auto">
                  <a:xfrm rot="18729694">
                    <a:off x="2211306" y="5194464"/>
                    <a:ext cx="138409" cy="150497"/>
                  </a:xfrm>
                  <a:custGeom>
                    <a:avLst/>
                    <a:gdLst>
                      <a:gd name="T0" fmla="*/ 627 w 762"/>
                      <a:gd name="T1" fmla="*/ 791 h 791"/>
                      <a:gd name="T2" fmla="*/ 0 w 762"/>
                      <a:gd name="T3" fmla="*/ 127 h 791"/>
                      <a:gd name="T4" fmla="*/ 135 w 762"/>
                      <a:gd name="T5" fmla="*/ 0 h 791"/>
                      <a:gd name="T6" fmla="*/ 762 w 762"/>
                      <a:gd name="T7" fmla="*/ 664 h 791"/>
                      <a:gd name="T8" fmla="*/ 627 w 762"/>
                      <a:gd name="T9" fmla="*/ 791 h 791"/>
                    </a:gdLst>
                    <a:ahLst/>
                    <a:cxnLst>
                      <a:cxn ang="0">
                        <a:pos x="T0" y="T1"/>
                      </a:cxn>
                      <a:cxn ang="0">
                        <a:pos x="T2" y="T3"/>
                      </a:cxn>
                      <a:cxn ang="0">
                        <a:pos x="T4" y="T5"/>
                      </a:cxn>
                      <a:cxn ang="0">
                        <a:pos x="T6" y="T7"/>
                      </a:cxn>
                      <a:cxn ang="0">
                        <a:pos x="T8" y="T9"/>
                      </a:cxn>
                    </a:cxnLst>
                    <a:rect l="0" t="0" r="r" b="b"/>
                    <a:pathLst>
                      <a:path w="762" h="791">
                        <a:moveTo>
                          <a:pt x="627" y="791"/>
                        </a:moveTo>
                        <a:lnTo>
                          <a:pt x="0" y="127"/>
                        </a:lnTo>
                        <a:lnTo>
                          <a:pt x="135" y="0"/>
                        </a:lnTo>
                        <a:lnTo>
                          <a:pt x="762" y="664"/>
                        </a:lnTo>
                        <a:lnTo>
                          <a:pt x="627" y="791"/>
                        </a:lnTo>
                        <a:close/>
                      </a:path>
                    </a:pathLst>
                  </a:custGeom>
                  <a:solidFill>
                    <a:schemeClr val="tx1">
                      <a:lumMod val="50000"/>
                      <a:lumOff val="50000"/>
                    </a:schemeClr>
                  </a:solidFill>
                  <a:ln>
                    <a:noFill/>
                  </a:ln>
                </p:spPr>
                <p:txBody>
                  <a:bodyPr vert="horz" wrap="square" lIns="68580" tIns="34290" rIns="68580" bIns="34290" numCol="1" anchor="t" anchorCtr="0" compatLnSpc="1">
                    <a:prstTxWarp prst="textNoShape">
                      <a:avLst/>
                    </a:prstTxWarp>
                  </a:bodyPr>
                  <a:lstStyle/>
                  <a:p>
                    <a:endParaRPr lang="en-US" sz="1350">
                      <a:effectLst>
                        <a:outerShdw blurRad="38100" dist="38100" dir="2700000" algn="tl">
                          <a:srgbClr val="000000">
                            <a:alpha val="43137"/>
                          </a:srgbClr>
                        </a:outerShdw>
                      </a:effectLst>
                    </a:endParaRPr>
                  </a:p>
                </p:txBody>
              </p:sp>
            </p:grpSp>
            <p:grpSp>
              <p:nvGrpSpPr>
                <p:cNvPr id="191" name="Group 190">
                  <a:extLst>
                    <a:ext uri="{FF2B5EF4-FFF2-40B4-BE49-F238E27FC236}">
                      <a16:creationId xmlns:a16="http://schemas.microsoft.com/office/drawing/2014/main" id="{C69266F6-34EB-78C6-A706-E7A775090C65}"/>
                    </a:ext>
                  </a:extLst>
                </p:cNvPr>
                <p:cNvGrpSpPr/>
                <p:nvPr/>
              </p:nvGrpSpPr>
              <p:grpSpPr>
                <a:xfrm>
                  <a:off x="8747594" y="2767259"/>
                  <a:ext cx="1488028" cy="2101610"/>
                  <a:chOff x="2748858" y="1128574"/>
                  <a:chExt cx="2355763" cy="4050612"/>
                </a:xfrm>
                <a:effectLst>
                  <a:outerShdw blurRad="50800" dist="38100" dir="2700000" algn="tl" rotWithShape="0">
                    <a:prstClr val="black">
                      <a:alpha val="40000"/>
                    </a:prstClr>
                  </a:outerShdw>
                </a:effectLst>
              </p:grpSpPr>
              <p:sp>
                <p:nvSpPr>
                  <p:cNvPr id="192" name="Freeform 748">
                    <a:extLst>
                      <a:ext uri="{FF2B5EF4-FFF2-40B4-BE49-F238E27FC236}">
                        <a16:creationId xmlns:a16="http://schemas.microsoft.com/office/drawing/2014/main" id="{51543A1B-4937-C04A-F88C-3D0BF51FBB9C}"/>
                      </a:ext>
                    </a:extLst>
                  </p:cNvPr>
                  <p:cNvSpPr/>
                  <p:nvPr/>
                </p:nvSpPr>
                <p:spPr>
                  <a:xfrm>
                    <a:off x="3526276" y="1254107"/>
                    <a:ext cx="810031" cy="659347"/>
                  </a:xfrm>
                  <a:custGeom>
                    <a:avLst/>
                    <a:gdLst>
                      <a:gd name="connsiteX0" fmla="*/ 122 w 810031"/>
                      <a:gd name="connsiteY0" fmla="*/ 0 h 659347"/>
                      <a:gd name="connsiteX1" fmla="*/ 809779 w 810031"/>
                      <a:gd name="connsiteY1" fmla="*/ 0 h 659347"/>
                      <a:gd name="connsiteX2" fmla="*/ 810031 w 810031"/>
                      <a:gd name="connsiteY2" fmla="*/ 659347 h 659347"/>
                      <a:gd name="connsiteX3" fmla="*/ 14 w 810031"/>
                      <a:gd name="connsiteY3" fmla="*/ 659347 h 659347"/>
                      <a:gd name="connsiteX4" fmla="*/ 0 w 810031"/>
                      <a:gd name="connsiteY4" fmla="*/ 627894 h 659347"/>
                      <a:gd name="connsiteX5" fmla="*/ 329 w 810031"/>
                      <a:gd name="connsiteY5" fmla="*/ 627895 h 659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0031" h="659347">
                        <a:moveTo>
                          <a:pt x="122" y="0"/>
                        </a:moveTo>
                        <a:lnTo>
                          <a:pt x="809779" y="0"/>
                        </a:lnTo>
                        <a:lnTo>
                          <a:pt x="810031" y="659347"/>
                        </a:lnTo>
                        <a:lnTo>
                          <a:pt x="14" y="659347"/>
                        </a:lnTo>
                        <a:lnTo>
                          <a:pt x="0" y="627894"/>
                        </a:lnTo>
                        <a:lnTo>
                          <a:pt x="329" y="627895"/>
                        </a:lnTo>
                        <a:close/>
                      </a:path>
                    </a:pathLst>
                  </a:custGeom>
                  <a:solidFill>
                    <a:schemeClr val="bg1">
                      <a:lumMod val="8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noAutofit/>
                  </a:bodyPr>
                  <a:lstStyle/>
                  <a:p>
                    <a:endParaRPr lang="en-US" sz="1350"/>
                  </a:p>
                </p:txBody>
              </p:sp>
              <p:sp>
                <p:nvSpPr>
                  <p:cNvPr id="193" name="Rectangle 192">
                    <a:extLst>
                      <a:ext uri="{FF2B5EF4-FFF2-40B4-BE49-F238E27FC236}">
                        <a16:creationId xmlns:a16="http://schemas.microsoft.com/office/drawing/2014/main" id="{B911FB25-7963-0074-0255-E141E8F8AD0F}"/>
                      </a:ext>
                    </a:extLst>
                  </p:cNvPr>
                  <p:cNvSpPr/>
                  <p:nvPr/>
                </p:nvSpPr>
                <p:spPr>
                  <a:xfrm>
                    <a:off x="3502892" y="2108892"/>
                    <a:ext cx="856798" cy="132389"/>
                  </a:xfrm>
                  <a:prstGeom prst="rect">
                    <a:avLst/>
                  </a:prstGeom>
                  <a:solidFill>
                    <a:schemeClr val="tx1">
                      <a:lumMod val="50000"/>
                      <a:lumOff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p>
                </p:txBody>
              </p:sp>
              <p:sp>
                <p:nvSpPr>
                  <p:cNvPr id="194" name="Rectangle 193">
                    <a:extLst>
                      <a:ext uri="{FF2B5EF4-FFF2-40B4-BE49-F238E27FC236}">
                        <a16:creationId xmlns:a16="http://schemas.microsoft.com/office/drawing/2014/main" id="{8ABEB1C0-1413-6CA9-0DDF-6C01376CDDDF}"/>
                      </a:ext>
                    </a:extLst>
                  </p:cNvPr>
                  <p:cNvSpPr/>
                  <p:nvPr/>
                </p:nvSpPr>
                <p:spPr>
                  <a:xfrm>
                    <a:off x="3502892" y="2045189"/>
                    <a:ext cx="856798" cy="69860"/>
                  </a:xfrm>
                  <a:prstGeom prst="rect">
                    <a:avLst/>
                  </a:prstGeom>
                  <a:solidFill>
                    <a:schemeClr val="bg1">
                      <a:lumMod val="6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p>
                </p:txBody>
              </p:sp>
              <p:sp>
                <p:nvSpPr>
                  <p:cNvPr id="195" name="Rectangle 194">
                    <a:extLst>
                      <a:ext uri="{FF2B5EF4-FFF2-40B4-BE49-F238E27FC236}">
                        <a16:creationId xmlns:a16="http://schemas.microsoft.com/office/drawing/2014/main" id="{EE497E49-4124-01BE-7257-5C286D3E58BA}"/>
                      </a:ext>
                    </a:extLst>
                  </p:cNvPr>
                  <p:cNvSpPr/>
                  <p:nvPr/>
                </p:nvSpPr>
                <p:spPr>
                  <a:xfrm>
                    <a:off x="3502892" y="1978779"/>
                    <a:ext cx="856798" cy="67374"/>
                  </a:xfrm>
                  <a:prstGeom prst="rect">
                    <a:avLst/>
                  </a:prstGeom>
                  <a:solidFill>
                    <a:schemeClr val="tx1">
                      <a:lumMod val="50000"/>
                      <a:lumOff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p>
                </p:txBody>
              </p:sp>
              <p:sp>
                <p:nvSpPr>
                  <p:cNvPr id="196" name="Rectangle 195">
                    <a:extLst>
                      <a:ext uri="{FF2B5EF4-FFF2-40B4-BE49-F238E27FC236}">
                        <a16:creationId xmlns:a16="http://schemas.microsoft.com/office/drawing/2014/main" id="{5126A084-F560-0531-7F62-FFCE832AF3F1}"/>
                      </a:ext>
                    </a:extLst>
                  </p:cNvPr>
                  <p:cNvSpPr/>
                  <p:nvPr/>
                </p:nvSpPr>
                <p:spPr>
                  <a:xfrm>
                    <a:off x="3502892" y="1910923"/>
                    <a:ext cx="856798" cy="67374"/>
                  </a:xfrm>
                  <a:prstGeom prst="rect">
                    <a:avLst/>
                  </a:prstGeom>
                  <a:solidFill>
                    <a:schemeClr val="bg1">
                      <a:lumMod val="6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p>
                </p:txBody>
              </p:sp>
              <p:graphicFrame>
                <p:nvGraphicFramePr>
                  <p:cNvPr id="197" name="Chart 196">
                    <a:extLst>
                      <a:ext uri="{FF2B5EF4-FFF2-40B4-BE49-F238E27FC236}">
                        <a16:creationId xmlns:a16="http://schemas.microsoft.com/office/drawing/2014/main" id="{A6A0676A-C975-1558-7A0B-6ECFCD016CEE}"/>
                      </a:ext>
                    </a:extLst>
                  </p:cNvPr>
                  <p:cNvGraphicFramePr/>
                  <p:nvPr>
                    <p:extLst>
                      <p:ext uri="{D42A27DB-BD31-4B8C-83A1-F6EECF244321}">
                        <p14:modId xmlns:p14="http://schemas.microsoft.com/office/powerpoint/2010/main" val="753750758"/>
                      </p:ext>
                    </p:extLst>
                  </p:nvPr>
                </p:nvGraphicFramePr>
                <p:xfrm>
                  <a:off x="2748858" y="2074273"/>
                  <a:ext cx="2355763" cy="2942109"/>
                </p:xfrm>
                <a:graphic>
                  <a:graphicData uri="http://schemas.openxmlformats.org/drawingml/2006/chart">
                    <c:chart xmlns:c="http://schemas.openxmlformats.org/drawingml/2006/chart" xmlns:r="http://schemas.openxmlformats.org/officeDocument/2006/relationships" r:id="rId3"/>
                  </a:graphicData>
                </a:graphic>
              </p:graphicFrame>
              <p:sp>
                <p:nvSpPr>
                  <p:cNvPr id="198" name="Freeform 754">
                    <a:extLst>
                      <a:ext uri="{FF2B5EF4-FFF2-40B4-BE49-F238E27FC236}">
                        <a16:creationId xmlns:a16="http://schemas.microsoft.com/office/drawing/2014/main" id="{617F47D4-A901-545B-9360-B661FC35F6A4}"/>
                      </a:ext>
                    </a:extLst>
                  </p:cNvPr>
                  <p:cNvSpPr/>
                  <p:nvPr/>
                </p:nvSpPr>
                <p:spPr>
                  <a:xfrm>
                    <a:off x="3505550" y="4826429"/>
                    <a:ext cx="856798" cy="295527"/>
                  </a:xfrm>
                  <a:custGeom>
                    <a:avLst/>
                    <a:gdLst>
                      <a:gd name="connsiteX0" fmla="*/ 0 w 856798"/>
                      <a:gd name="connsiteY0" fmla="*/ 0 h 295527"/>
                      <a:gd name="connsiteX1" fmla="*/ 856798 w 856798"/>
                      <a:gd name="connsiteY1" fmla="*/ 0 h 295527"/>
                      <a:gd name="connsiteX2" fmla="*/ 484354 w 856798"/>
                      <a:gd name="connsiteY2" fmla="*/ 154315 h 295527"/>
                      <a:gd name="connsiteX3" fmla="*/ 484354 w 856798"/>
                      <a:gd name="connsiteY3" fmla="*/ 295527 h 295527"/>
                      <a:gd name="connsiteX4" fmla="*/ 372445 w 856798"/>
                      <a:gd name="connsiteY4" fmla="*/ 295527 h 295527"/>
                      <a:gd name="connsiteX5" fmla="*/ 372445 w 856798"/>
                      <a:gd name="connsiteY5" fmla="*/ 154316 h 295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6798" h="295527">
                        <a:moveTo>
                          <a:pt x="0" y="0"/>
                        </a:moveTo>
                        <a:lnTo>
                          <a:pt x="856798" y="0"/>
                        </a:lnTo>
                        <a:lnTo>
                          <a:pt x="484354" y="154315"/>
                        </a:lnTo>
                        <a:lnTo>
                          <a:pt x="484354" y="295527"/>
                        </a:lnTo>
                        <a:lnTo>
                          <a:pt x="372445" y="295527"/>
                        </a:lnTo>
                        <a:lnTo>
                          <a:pt x="372445" y="154316"/>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199" name="Freeform 755">
                    <a:extLst>
                      <a:ext uri="{FF2B5EF4-FFF2-40B4-BE49-F238E27FC236}">
                        <a16:creationId xmlns:a16="http://schemas.microsoft.com/office/drawing/2014/main" id="{F441EE0D-6031-6DAB-8678-71F3E7977B2B}"/>
                      </a:ext>
                    </a:extLst>
                  </p:cNvPr>
                  <p:cNvSpPr/>
                  <p:nvPr/>
                </p:nvSpPr>
                <p:spPr>
                  <a:xfrm>
                    <a:off x="3478207" y="1627302"/>
                    <a:ext cx="915301" cy="3551884"/>
                  </a:xfrm>
                  <a:custGeom>
                    <a:avLst/>
                    <a:gdLst>
                      <a:gd name="connsiteX0" fmla="*/ 0 w 915301"/>
                      <a:gd name="connsiteY0" fmla="*/ 0 h 3551884"/>
                      <a:gd name="connsiteX1" fmla="*/ 48808 w 915301"/>
                      <a:gd name="connsiteY1" fmla="*/ 110 h 3551884"/>
                      <a:gd name="connsiteX2" fmla="*/ 49031 w 915301"/>
                      <a:gd name="connsiteY2" fmla="*/ 603902 h 3551884"/>
                      <a:gd name="connsiteX3" fmla="*/ 48702 w 915301"/>
                      <a:gd name="connsiteY3" fmla="*/ 603901 h 3551884"/>
                      <a:gd name="connsiteX4" fmla="*/ 49959 w 915301"/>
                      <a:gd name="connsiteY4" fmla="*/ 3202375 h 3551884"/>
                      <a:gd name="connsiteX5" fmla="*/ 404064 w 915301"/>
                      <a:gd name="connsiteY5" fmla="*/ 3321764 h 3551884"/>
                      <a:gd name="connsiteX6" fmla="*/ 404165 w 915301"/>
                      <a:gd name="connsiteY6" fmla="*/ 3483580 h 3551884"/>
                      <a:gd name="connsiteX7" fmla="*/ 494292 w 915301"/>
                      <a:gd name="connsiteY7" fmla="*/ 3483959 h 3551884"/>
                      <a:gd name="connsiteX8" fmla="*/ 494042 w 915301"/>
                      <a:gd name="connsiteY8" fmla="*/ 3321496 h 3551884"/>
                      <a:gd name="connsiteX9" fmla="*/ 859800 w 915301"/>
                      <a:gd name="connsiteY9" fmla="*/ 3204149 h 3551884"/>
                      <a:gd name="connsiteX10" fmla="*/ 859752 w 915301"/>
                      <a:gd name="connsiteY10" fmla="*/ 3117682 h 3551884"/>
                      <a:gd name="connsiteX11" fmla="*/ 859800 w 915301"/>
                      <a:gd name="connsiteY11" fmla="*/ 3117661 h 3551884"/>
                      <a:gd name="connsiteX12" fmla="*/ 858463 w 915301"/>
                      <a:gd name="connsiteY12" fmla="*/ 1932 h 3551884"/>
                      <a:gd name="connsiteX13" fmla="*/ 914055 w 915301"/>
                      <a:gd name="connsiteY13" fmla="*/ 2057 h 3551884"/>
                      <a:gd name="connsiteX14" fmla="*/ 915301 w 915301"/>
                      <a:gd name="connsiteY14" fmla="*/ 3258041 h 3551884"/>
                      <a:gd name="connsiteX15" fmla="*/ 549702 w 915301"/>
                      <a:gd name="connsiteY15" fmla="*/ 3375242 h 3551884"/>
                      <a:gd name="connsiteX16" fmla="*/ 549579 w 915301"/>
                      <a:gd name="connsiteY16" fmla="*/ 3551884 h 3551884"/>
                      <a:gd name="connsiteX17" fmla="*/ 355146 w 915301"/>
                      <a:gd name="connsiteY17" fmla="*/ 3551525 h 3551884"/>
                      <a:gd name="connsiteX18" fmla="*/ 354851 w 915301"/>
                      <a:gd name="connsiteY18" fmla="*/ 3374894 h 3551884"/>
                      <a:gd name="connsiteX19" fmla="*/ 1234 w 915301"/>
                      <a:gd name="connsiteY19" fmla="*/ 3255566 h 3551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15301" h="3551884">
                        <a:moveTo>
                          <a:pt x="0" y="0"/>
                        </a:moveTo>
                        <a:lnTo>
                          <a:pt x="48808" y="110"/>
                        </a:lnTo>
                        <a:lnTo>
                          <a:pt x="49031" y="603902"/>
                        </a:lnTo>
                        <a:lnTo>
                          <a:pt x="48702" y="603901"/>
                        </a:lnTo>
                        <a:lnTo>
                          <a:pt x="49959" y="3202375"/>
                        </a:lnTo>
                        <a:lnTo>
                          <a:pt x="404064" y="3321764"/>
                        </a:lnTo>
                        <a:lnTo>
                          <a:pt x="404165" y="3483580"/>
                        </a:lnTo>
                        <a:lnTo>
                          <a:pt x="494292" y="3483959"/>
                        </a:lnTo>
                        <a:lnTo>
                          <a:pt x="494042" y="3321496"/>
                        </a:lnTo>
                        <a:lnTo>
                          <a:pt x="859800" y="3204149"/>
                        </a:lnTo>
                        <a:lnTo>
                          <a:pt x="859752" y="3117682"/>
                        </a:lnTo>
                        <a:lnTo>
                          <a:pt x="859800" y="3117661"/>
                        </a:lnTo>
                        <a:lnTo>
                          <a:pt x="858463" y="1932"/>
                        </a:lnTo>
                        <a:lnTo>
                          <a:pt x="914055" y="2057"/>
                        </a:lnTo>
                        <a:lnTo>
                          <a:pt x="915301" y="3258041"/>
                        </a:lnTo>
                        <a:lnTo>
                          <a:pt x="549702" y="3375242"/>
                        </a:lnTo>
                        <a:lnTo>
                          <a:pt x="549579" y="3551884"/>
                        </a:lnTo>
                        <a:lnTo>
                          <a:pt x="355146" y="3551525"/>
                        </a:lnTo>
                        <a:lnTo>
                          <a:pt x="354851" y="3374894"/>
                        </a:lnTo>
                        <a:lnTo>
                          <a:pt x="1234" y="3255566"/>
                        </a:lnTo>
                        <a:close/>
                      </a:path>
                    </a:pathLst>
                  </a:custGeom>
                  <a:solidFill>
                    <a:schemeClr val="bg1">
                      <a:lumMod val="75000"/>
                    </a:schemeClr>
                  </a:solidFill>
                  <a:ln>
                    <a:noFill/>
                  </a:ln>
                </p:spPr>
                <p:txBody>
                  <a:bodyPr vert="horz" wrap="square" lIns="68580" tIns="34290" rIns="68580" bIns="34290" numCol="1" anchor="t" anchorCtr="0" compatLnSpc="1">
                    <a:prstTxWarp prst="textNoShape">
                      <a:avLst/>
                    </a:prstTxWarp>
                    <a:noAutofit/>
                  </a:bodyPr>
                  <a:lstStyle/>
                  <a:p>
                    <a:endParaRPr lang="en-US" sz="1350"/>
                  </a:p>
                </p:txBody>
              </p:sp>
              <p:grpSp>
                <p:nvGrpSpPr>
                  <p:cNvPr id="200" name="Group 199">
                    <a:extLst>
                      <a:ext uri="{FF2B5EF4-FFF2-40B4-BE49-F238E27FC236}">
                        <a16:creationId xmlns:a16="http://schemas.microsoft.com/office/drawing/2014/main" id="{1935B3C8-52BC-D96C-3D3E-F742A8D14F89}"/>
                      </a:ext>
                    </a:extLst>
                  </p:cNvPr>
                  <p:cNvGrpSpPr/>
                  <p:nvPr/>
                </p:nvGrpSpPr>
                <p:grpSpPr>
                  <a:xfrm>
                    <a:off x="3633892" y="2326434"/>
                    <a:ext cx="272915" cy="2426781"/>
                    <a:chOff x="3633892" y="2326434"/>
                    <a:chExt cx="272915" cy="2426781"/>
                  </a:xfrm>
                </p:grpSpPr>
                <p:sp>
                  <p:nvSpPr>
                    <p:cNvPr id="204" name="Line 14">
                      <a:extLst>
                        <a:ext uri="{FF2B5EF4-FFF2-40B4-BE49-F238E27FC236}">
                          <a16:creationId xmlns:a16="http://schemas.microsoft.com/office/drawing/2014/main" id="{7701ACFD-2568-BA82-7614-4BDDA8F30A9F}"/>
                        </a:ext>
                      </a:extLst>
                    </p:cNvPr>
                    <p:cNvSpPr>
                      <a:spLocks noChangeShapeType="1"/>
                    </p:cNvSpPr>
                    <p:nvPr/>
                  </p:nvSpPr>
                  <p:spPr bwMode="auto">
                    <a:xfrm rot="18805489">
                      <a:off x="3638989" y="2422662"/>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205" name="Line 15">
                      <a:extLst>
                        <a:ext uri="{FF2B5EF4-FFF2-40B4-BE49-F238E27FC236}">
                          <a16:creationId xmlns:a16="http://schemas.microsoft.com/office/drawing/2014/main" id="{3A251345-BD03-E499-FF0B-AD3F061228C9}"/>
                        </a:ext>
                      </a:extLst>
                    </p:cNvPr>
                    <p:cNvSpPr>
                      <a:spLocks noChangeShapeType="1"/>
                    </p:cNvSpPr>
                    <p:nvPr/>
                  </p:nvSpPr>
                  <p:spPr bwMode="auto">
                    <a:xfrm rot="18805489">
                      <a:off x="3638989" y="2524678"/>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206" name="Line 16">
                      <a:extLst>
                        <a:ext uri="{FF2B5EF4-FFF2-40B4-BE49-F238E27FC236}">
                          <a16:creationId xmlns:a16="http://schemas.microsoft.com/office/drawing/2014/main" id="{E834825F-FD87-7869-2A0D-55AC3C7A6B61}"/>
                        </a:ext>
                      </a:extLst>
                    </p:cNvPr>
                    <p:cNvSpPr>
                      <a:spLocks noChangeShapeType="1"/>
                    </p:cNvSpPr>
                    <p:nvPr/>
                  </p:nvSpPr>
                  <p:spPr bwMode="auto">
                    <a:xfrm rot="18805489">
                      <a:off x="3638805" y="2626269"/>
                      <a:ext cx="162922"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207" name="Line 17">
                      <a:extLst>
                        <a:ext uri="{FF2B5EF4-FFF2-40B4-BE49-F238E27FC236}">
                          <a16:creationId xmlns:a16="http://schemas.microsoft.com/office/drawing/2014/main" id="{9209BC0E-D862-7B12-3320-6B9D04B8762A}"/>
                        </a:ext>
                      </a:extLst>
                    </p:cNvPr>
                    <p:cNvSpPr>
                      <a:spLocks noChangeShapeType="1"/>
                    </p:cNvSpPr>
                    <p:nvPr/>
                  </p:nvSpPr>
                  <p:spPr bwMode="auto">
                    <a:xfrm rot="18805489">
                      <a:off x="3657385" y="2669490"/>
                      <a:ext cx="242020" cy="256822"/>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208" name="Line 18">
                      <a:extLst>
                        <a:ext uri="{FF2B5EF4-FFF2-40B4-BE49-F238E27FC236}">
                          <a16:creationId xmlns:a16="http://schemas.microsoft.com/office/drawing/2014/main" id="{0F9443CD-E1F8-37B7-F523-D771057ECEC8}"/>
                        </a:ext>
                      </a:extLst>
                    </p:cNvPr>
                    <p:cNvSpPr>
                      <a:spLocks noChangeShapeType="1"/>
                    </p:cNvSpPr>
                    <p:nvPr/>
                  </p:nvSpPr>
                  <p:spPr bwMode="auto">
                    <a:xfrm rot="18805489">
                      <a:off x="3638989" y="2809777"/>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209" name="Line 19">
                      <a:extLst>
                        <a:ext uri="{FF2B5EF4-FFF2-40B4-BE49-F238E27FC236}">
                          <a16:creationId xmlns:a16="http://schemas.microsoft.com/office/drawing/2014/main" id="{57FCB3BB-9703-6E88-5CDC-56BB657A29EF}"/>
                        </a:ext>
                      </a:extLst>
                    </p:cNvPr>
                    <p:cNvSpPr>
                      <a:spLocks noChangeShapeType="1"/>
                    </p:cNvSpPr>
                    <p:nvPr/>
                  </p:nvSpPr>
                  <p:spPr bwMode="auto">
                    <a:xfrm rot="18805489">
                      <a:off x="3638989" y="2910940"/>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210" name="Line 20">
                      <a:extLst>
                        <a:ext uri="{FF2B5EF4-FFF2-40B4-BE49-F238E27FC236}">
                          <a16:creationId xmlns:a16="http://schemas.microsoft.com/office/drawing/2014/main" id="{85019C27-8767-D3A5-2CAF-04663A63F568}"/>
                        </a:ext>
                      </a:extLst>
                    </p:cNvPr>
                    <p:cNvSpPr>
                      <a:spLocks noChangeShapeType="1"/>
                    </p:cNvSpPr>
                    <p:nvPr/>
                  </p:nvSpPr>
                  <p:spPr bwMode="auto">
                    <a:xfrm rot="18805489">
                      <a:off x="3638989" y="3012956"/>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211" name="Line 21">
                      <a:extLst>
                        <a:ext uri="{FF2B5EF4-FFF2-40B4-BE49-F238E27FC236}">
                          <a16:creationId xmlns:a16="http://schemas.microsoft.com/office/drawing/2014/main" id="{E9BD8A58-30C2-0894-3FA6-F8AFADEFDF52}"/>
                        </a:ext>
                      </a:extLst>
                    </p:cNvPr>
                    <p:cNvSpPr>
                      <a:spLocks noChangeShapeType="1"/>
                    </p:cNvSpPr>
                    <p:nvPr/>
                  </p:nvSpPr>
                  <p:spPr bwMode="auto">
                    <a:xfrm rot="18805489">
                      <a:off x="3638991" y="3114977"/>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212" name="Line 22">
                      <a:extLst>
                        <a:ext uri="{FF2B5EF4-FFF2-40B4-BE49-F238E27FC236}">
                          <a16:creationId xmlns:a16="http://schemas.microsoft.com/office/drawing/2014/main" id="{76BA7CBA-2549-AFA4-28F3-4200D2841A8B}"/>
                        </a:ext>
                      </a:extLst>
                    </p:cNvPr>
                    <p:cNvSpPr>
                      <a:spLocks noChangeShapeType="1"/>
                    </p:cNvSpPr>
                    <p:nvPr/>
                  </p:nvSpPr>
                  <p:spPr bwMode="auto">
                    <a:xfrm rot="18805489">
                      <a:off x="3657386" y="3156954"/>
                      <a:ext cx="242020" cy="256823"/>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dirty="0"/>
                    </a:p>
                  </p:txBody>
                </p:sp>
                <p:sp>
                  <p:nvSpPr>
                    <p:cNvPr id="213" name="Line 23">
                      <a:extLst>
                        <a:ext uri="{FF2B5EF4-FFF2-40B4-BE49-F238E27FC236}">
                          <a16:creationId xmlns:a16="http://schemas.microsoft.com/office/drawing/2014/main" id="{3796A943-35BE-241B-401F-0A47DF295292}"/>
                        </a:ext>
                      </a:extLst>
                    </p:cNvPr>
                    <p:cNvSpPr>
                      <a:spLocks noChangeShapeType="1"/>
                    </p:cNvSpPr>
                    <p:nvPr/>
                  </p:nvSpPr>
                  <p:spPr bwMode="auto">
                    <a:xfrm rot="18805489">
                      <a:off x="3638991" y="3302257"/>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214" name="Line 24">
                      <a:extLst>
                        <a:ext uri="{FF2B5EF4-FFF2-40B4-BE49-F238E27FC236}">
                          <a16:creationId xmlns:a16="http://schemas.microsoft.com/office/drawing/2014/main" id="{A9E3F2AA-D683-9718-E6EC-56C0E8B4E303}"/>
                        </a:ext>
                      </a:extLst>
                    </p:cNvPr>
                    <p:cNvSpPr>
                      <a:spLocks noChangeShapeType="1"/>
                    </p:cNvSpPr>
                    <p:nvPr/>
                  </p:nvSpPr>
                  <p:spPr bwMode="auto">
                    <a:xfrm rot="18805489">
                      <a:off x="3638991" y="3404273"/>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215" name="Line 25">
                      <a:extLst>
                        <a:ext uri="{FF2B5EF4-FFF2-40B4-BE49-F238E27FC236}">
                          <a16:creationId xmlns:a16="http://schemas.microsoft.com/office/drawing/2014/main" id="{013172E6-F800-A3C5-7189-85027EA5A1B0}"/>
                        </a:ext>
                      </a:extLst>
                    </p:cNvPr>
                    <p:cNvSpPr>
                      <a:spLocks noChangeShapeType="1"/>
                    </p:cNvSpPr>
                    <p:nvPr/>
                  </p:nvSpPr>
                  <p:spPr bwMode="auto">
                    <a:xfrm rot="18805489">
                      <a:off x="3638991" y="3507105"/>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216" name="Line 26">
                      <a:extLst>
                        <a:ext uri="{FF2B5EF4-FFF2-40B4-BE49-F238E27FC236}">
                          <a16:creationId xmlns:a16="http://schemas.microsoft.com/office/drawing/2014/main" id="{B1FA93F3-C843-6C35-18DE-C8BD5C4E6A8C}"/>
                        </a:ext>
                      </a:extLst>
                    </p:cNvPr>
                    <p:cNvSpPr>
                      <a:spLocks noChangeShapeType="1"/>
                    </p:cNvSpPr>
                    <p:nvPr/>
                  </p:nvSpPr>
                  <p:spPr bwMode="auto">
                    <a:xfrm rot="18805489">
                      <a:off x="3638992" y="3608266"/>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217" name="Line 27">
                      <a:extLst>
                        <a:ext uri="{FF2B5EF4-FFF2-40B4-BE49-F238E27FC236}">
                          <a16:creationId xmlns:a16="http://schemas.microsoft.com/office/drawing/2014/main" id="{320E73F5-C010-8D31-394B-DFD9829C3B20}"/>
                        </a:ext>
                      </a:extLst>
                    </p:cNvPr>
                    <p:cNvSpPr>
                      <a:spLocks noChangeShapeType="1"/>
                    </p:cNvSpPr>
                    <p:nvPr/>
                  </p:nvSpPr>
                  <p:spPr bwMode="auto">
                    <a:xfrm rot="18805489">
                      <a:off x="3657569" y="3650675"/>
                      <a:ext cx="240838" cy="256823"/>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218" name="Line 28">
                      <a:extLst>
                        <a:ext uri="{FF2B5EF4-FFF2-40B4-BE49-F238E27FC236}">
                          <a16:creationId xmlns:a16="http://schemas.microsoft.com/office/drawing/2014/main" id="{F1A2DF9C-5AEC-B031-AB0F-E1F6A4AFA6B0}"/>
                        </a:ext>
                      </a:extLst>
                    </p:cNvPr>
                    <p:cNvSpPr>
                      <a:spLocks noChangeShapeType="1"/>
                    </p:cNvSpPr>
                    <p:nvPr/>
                  </p:nvSpPr>
                  <p:spPr bwMode="auto">
                    <a:xfrm rot="18805489">
                      <a:off x="3638989" y="3791392"/>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219" name="Line 29">
                      <a:extLst>
                        <a:ext uri="{FF2B5EF4-FFF2-40B4-BE49-F238E27FC236}">
                          <a16:creationId xmlns:a16="http://schemas.microsoft.com/office/drawing/2014/main" id="{5B6B59BD-3EEF-0DFE-D1A2-0AFDDA2FA360}"/>
                        </a:ext>
                      </a:extLst>
                    </p:cNvPr>
                    <p:cNvSpPr>
                      <a:spLocks noChangeShapeType="1"/>
                    </p:cNvSpPr>
                    <p:nvPr/>
                  </p:nvSpPr>
                  <p:spPr bwMode="auto">
                    <a:xfrm rot="18805489">
                      <a:off x="3638989" y="3892553"/>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220" name="Line 30">
                      <a:extLst>
                        <a:ext uri="{FF2B5EF4-FFF2-40B4-BE49-F238E27FC236}">
                          <a16:creationId xmlns:a16="http://schemas.microsoft.com/office/drawing/2014/main" id="{27276F4F-AD6B-1F66-0463-5DC01AC3DA5D}"/>
                        </a:ext>
                      </a:extLst>
                    </p:cNvPr>
                    <p:cNvSpPr>
                      <a:spLocks noChangeShapeType="1"/>
                    </p:cNvSpPr>
                    <p:nvPr/>
                  </p:nvSpPr>
                  <p:spPr bwMode="auto">
                    <a:xfrm rot="18805489">
                      <a:off x="3638989" y="3994571"/>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221" name="Line 31">
                      <a:extLst>
                        <a:ext uri="{FF2B5EF4-FFF2-40B4-BE49-F238E27FC236}">
                          <a16:creationId xmlns:a16="http://schemas.microsoft.com/office/drawing/2014/main" id="{B8B23480-48CA-D042-F185-7DFF0D98EBDA}"/>
                        </a:ext>
                      </a:extLst>
                    </p:cNvPr>
                    <p:cNvSpPr>
                      <a:spLocks noChangeShapeType="1"/>
                    </p:cNvSpPr>
                    <p:nvPr/>
                  </p:nvSpPr>
                  <p:spPr bwMode="auto">
                    <a:xfrm rot="18805489">
                      <a:off x="3639234" y="4095974"/>
                      <a:ext cx="162922" cy="172792"/>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222" name="Line 33">
                      <a:extLst>
                        <a:ext uri="{FF2B5EF4-FFF2-40B4-BE49-F238E27FC236}">
                          <a16:creationId xmlns:a16="http://schemas.microsoft.com/office/drawing/2014/main" id="{A03BA5D6-A483-40D8-5904-82908B89BEA6}"/>
                        </a:ext>
                      </a:extLst>
                    </p:cNvPr>
                    <p:cNvSpPr>
                      <a:spLocks noChangeShapeType="1"/>
                    </p:cNvSpPr>
                    <p:nvPr/>
                  </p:nvSpPr>
                  <p:spPr bwMode="auto">
                    <a:xfrm rot="18805489">
                      <a:off x="3639418" y="4280342"/>
                      <a:ext cx="161740" cy="172792"/>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223" name="Line 34">
                      <a:extLst>
                        <a:ext uri="{FF2B5EF4-FFF2-40B4-BE49-F238E27FC236}">
                          <a16:creationId xmlns:a16="http://schemas.microsoft.com/office/drawing/2014/main" id="{4E6DC3F4-191F-1D55-4697-3B3F035DD441}"/>
                        </a:ext>
                      </a:extLst>
                    </p:cNvPr>
                    <p:cNvSpPr>
                      <a:spLocks noChangeShapeType="1"/>
                    </p:cNvSpPr>
                    <p:nvPr/>
                  </p:nvSpPr>
                  <p:spPr bwMode="auto">
                    <a:xfrm rot="18805489">
                      <a:off x="3638804" y="4382932"/>
                      <a:ext cx="162922"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224" name="Line 35">
                      <a:extLst>
                        <a:ext uri="{FF2B5EF4-FFF2-40B4-BE49-F238E27FC236}">
                          <a16:creationId xmlns:a16="http://schemas.microsoft.com/office/drawing/2014/main" id="{FDF96840-B888-81F2-C377-F8EE6D668DE4}"/>
                        </a:ext>
                      </a:extLst>
                    </p:cNvPr>
                    <p:cNvSpPr>
                      <a:spLocks noChangeShapeType="1"/>
                    </p:cNvSpPr>
                    <p:nvPr/>
                  </p:nvSpPr>
                  <p:spPr bwMode="auto">
                    <a:xfrm rot="18805489">
                      <a:off x="3638989" y="4484521"/>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225" name="Line 36">
                      <a:extLst>
                        <a:ext uri="{FF2B5EF4-FFF2-40B4-BE49-F238E27FC236}">
                          <a16:creationId xmlns:a16="http://schemas.microsoft.com/office/drawing/2014/main" id="{1E25FC2F-6A0A-4BA8-73A1-F62003DFCA4F}"/>
                        </a:ext>
                      </a:extLst>
                    </p:cNvPr>
                    <p:cNvSpPr>
                      <a:spLocks noChangeShapeType="1"/>
                    </p:cNvSpPr>
                    <p:nvPr/>
                  </p:nvSpPr>
                  <p:spPr bwMode="auto">
                    <a:xfrm rot="18805489">
                      <a:off x="3638989" y="4586540"/>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226" name="Line 13">
                      <a:extLst>
                        <a:ext uri="{FF2B5EF4-FFF2-40B4-BE49-F238E27FC236}">
                          <a16:creationId xmlns:a16="http://schemas.microsoft.com/office/drawing/2014/main" id="{43A1B3C8-2AA1-1A17-1806-8192D097C85B}"/>
                        </a:ext>
                      </a:extLst>
                    </p:cNvPr>
                    <p:cNvSpPr>
                      <a:spLocks noChangeShapeType="1"/>
                    </p:cNvSpPr>
                    <p:nvPr/>
                  </p:nvSpPr>
                  <p:spPr bwMode="auto">
                    <a:xfrm rot="18805489">
                      <a:off x="3638989" y="2321499"/>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grpSp>
              <p:sp>
                <p:nvSpPr>
                  <p:cNvPr id="201" name="Rectangle 200">
                    <a:extLst>
                      <a:ext uri="{FF2B5EF4-FFF2-40B4-BE49-F238E27FC236}">
                        <a16:creationId xmlns:a16="http://schemas.microsoft.com/office/drawing/2014/main" id="{B21A3DB6-8C81-0313-267F-B8082FA58216}"/>
                      </a:ext>
                    </a:extLst>
                  </p:cNvPr>
                  <p:cNvSpPr/>
                  <p:nvPr/>
                </p:nvSpPr>
                <p:spPr>
                  <a:xfrm>
                    <a:off x="3835857" y="1128574"/>
                    <a:ext cx="190869" cy="782350"/>
                  </a:xfrm>
                  <a:prstGeom prst="rect">
                    <a:avLst/>
                  </a:prstGeom>
                  <a:solidFill>
                    <a:schemeClr val="bg1">
                      <a:lumMod val="9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p>
                </p:txBody>
              </p:sp>
              <p:sp>
                <p:nvSpPr>
                  <p:cNvPr id="202" name="Rectangle 201">
                    <a:extLst>
                      <a:ext uri="{FF2B5EF4-FFF2-40B4-BE49-F238E27FC236}">
                        <a16:creationId xmlns:a16="http://schemas.microsoft.com/office/drawing/2014/main" id="{DA585905-6C08-1B2F-4B54-80F034DD8953}"/>
                      </a:ext>
                    </a:extLst>
                  </p:cNvPr>
                  <p:cNvSpPr/>
                  <p:nvPr/>
                </p:nvSpPr>
                <p:spPr>
                  <a:xfrm>
                    <a:off x="3382722" y="1128574"/>
                    <a:ext cx="1097138" cy="124990"/>
                  </a:xfrm>
                  <a:prstGeom prst="rect">
                    <a:avLst/>
                  </a:prstGeom>
                  <a:solidFill>
                    <a:schemeClr val="bg1">
                      <a:lumMod val="6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p>
                </p:txBody>
              </p:sp>
              <p:sp>
                <p:nvSpPr>
                  <p:cNvPr id="203" name="Rectangle 202">
                    <a:extLst>
                      <a:ext uri="{FF2B5EF4-FFF2-40B4-BE49-F238E27FC236}">
                        <a16:creationId xmlns:a16="http://schemas.microsoft.com/office/drawing/2014/main" id="{21390D0E-D073-A28D-E3CB-393F800DCC8F}"/>
                      </a:ext>
                    </a:extLst>
                  </p:cNvPr>
                  <p:cNvSpPr/>
                  <p:nvPr/>
                </p:nvSpPr>
                <p:spPr>
                  <a:xfrm>
                    <a:off x="3382722" y="1620820"/>
                    <a:ext cx="1097138" cy="86197"/>
                  </a:xfrm>
                  <a:prstGeom prst="rect">
                    <a:avLst/>
                  </a:prstGeom>
                  <a:solidFill>
                    <a:schemeClr val="bg1">
                      <a:lumMod val="6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p>
                </p:txBody>
              </p:sp>
            </p:grpSp>
          </p:grpSp>
          <p:grpSp>
            <p:nvGrpSpPr>
              <p:cNvPr id="233" name="Group 232">
                <a:extLst>
                  <a:ext uri="{FF2B5EF4-FFF2-40B4-BE49-F238E27FC236}">
                    <a16:creationId xmlns:a16="http://schemas.microsoft.com/office/drawing/2014/main" id="{9028D850-597B-44AA-4895-59EE467F2B99}"/>
                  </a:ext>
                </a:extLst>
              </p:cNvPr>
              <p:cNvGrpSpPr/>
              <p:nvPr/>
            </p:nvGrpSpPr>
            <p:grpSpPr>
              <a:xfrm>
                <a:off x="9186208" y="2606869"/>
                <a:ext cx="826382" cy="1439200"/>
                <a:chOff x="11116223" y="2453731"/>
                <a:chExt cx="1091074" cy="1900178"/>
              </a:xfrm>
            </p:grpSpPr>
            <p:grpSp>
              <p:nvGrpSpPr>
                <p:cNvPr id="234" name="Group 233">
                  <a:extLst>
                    <a:ext uri="{FF2B5EF4-FFF2-40B4-BE49-F238E27FC236}">
                      <a16:creationId xmlns:a16="http://schemas.microsoft.com/office/drawing/2014/main" id="{A5949454-4C06-23DA-83ED-41850A4508AA}"/>
                    </a:ext>
                  </a:extLst>
                </p:cNvPr>
                <p:cNvGrpSpPr/>
                <p:nvPr/>
              </p:nvGrpSpPr>
              <p:grpSpPr>
                <a:xfrm>
                  <a:off x="11116223" y="2683484"/>
                  <a:ext cx="1091074" cy="1670425"/>
                  <a:chOff x="11116223" y="2683484"/>
                  <a:chExt cx="1091074" cy="1670425"/>
                </a:xfrm>
              </p:grpSpPr>
              <p:graphicFrame>
                <p:nvGraphicFramePr>
                  <p:cNvPr id="236" name="Chart 235">
                    <a:extLst>
                      <a:ext uri="{FF2B5EF4-FFF2-40B4-BE49-F238E27FC236}">
                        <a16:creationId xmlns:a16="http://schemas.microsoft.com/office/drawing/2014/main" id="{5939B1D9-F051-34BA-D098-2519518BDE31}"/>
                      </a:ext>
                    </a:extLst>
                  </p:cNvPr>
                  <p:cNvGraphicFramePr/>
                  <p:nvPr>
                    <p:extLst>
                      <p:ext uri="{D42A27DB-BD31-4B8C-83A1-F6EECF244321}">
                        <p14:modId xmlns:p14="http://schemas.microsoft.com/office/powerpoint/2010/main" val="2823944191"/>
                      </p:ext>
                    </p:extLst>
                  </p:nvPr>
                </p:nvGraphicFramePr>
                <p:xfrm>
                  <a:off x="11116223" y="2683484"/>
                  <a:ext cx="526623" cy="1670425"/>
                </p:xfrm>
                <a:graphic>
                  <a:graphicData uri="http://schemas.openxmlformats.org/drawingml/2006/chart">
                    <c:chart xmlns:c="http://schemas.openxmlformats.org/drawingml/2006/chart" xmlns:r="http://schemas.openxmlformats.org/officeDocument/2006/relationships" r:id="rId4"/>
                  </a:graphicData>
                </a:graphic>
              </p:graphicFrame>
              <p:sp>
                <p:nvSpPr>
                  <p:cNvPr id="237" name="TextBox 236">
                    <a:extLst>
                      <a:ext uri="{FF2B5EF4-FFF2-40B4-BE49-F238E27FC236}">
                        <a16:creationId xmlns:a16="http://schemas.microsoft.com/office/drawing/2014/main" id="{7E825549-F3B8-2B0A-2C50-728E2678989E}"/>
                      </a:ext>
                    </a:extLst>
                  </p:cNvPr>
                  <p:cNvSpPr txBox="1"/>
                  <p:nvPr/>
                </p:nvSpPr>
                <p:spPr>
                  <a:xfrm>
                    <a:off x="11422153" y="3170313"/>
                    <a:ext cx="785144" cy="283064"/>
                  </a:xfrm>
                  <a:prstGeom prst="rect">
                    <a:avLst/>
                  </a:prstGeom>
                  <a:noFill/>
                </p:spPr>
                <p:txBody>
                  <a:bodyPr wrap="square" rtlCol="0">
                    <a:spAutoFit/>
                  </a:bodyPr>
                  <a:lstStyle/>
                  <a:p>
                    <a:r>
                      <a:rPr lang="en-GB" sz="700" b="1" dirty="0">
                        <a:solidFill>
                          <a:schemeClr val="accent1"/>
                        </a:solidFill>
                      </a:rPr>
                      <a:t>&lt;80%</a:t>
                    </a:r>
                  </a:p>
                </p:txBody>
              </p:sp>
              <p:sp>
                <p:nvSpPr>
                  <p:cNvPr id="238" name="TextBox 237">
                    <a:extLst>
                      <a:ext uri="{FF2B5EF4-FFF2-40B4-BE49-F238E27FC236}">
                        <a16:creationId xmlns:a16="http://schemas.microsoft.com/office/drawing/2014/main" id="{90BC5DE9-D9A8-CF4A-7697-33666300D964}"/>
                      </a:ext>
                    </a:extLst>
                  </p:cNvPr>
                  <p:cNvSpPr txBox="1"/>
                  <p:nvPr/>
                </p:nvSpPr>
                <p:spPr>
                  <a:xfrm>
                    <a:off x="11406728" y="3874352"/>
                    <a:ext cx="763621" cy="283064"/>
                  </a:xfrm>
                  <a:prstGeom prst="rect">
                    <a:avLst/>
                  </a:prstGeom>
                  <a:noFill/>
                </p:spPr>
                <p:txBody>
                  <a:bodyPr wrap="square" rtlCol="0">
                    <a:spAutoFit/>
                  </a:bodyPr>
                  <a:lstStyle/>
                  <a:p>
                    <a:r>
                      <a:rPr lang="en-GB" sz="700" b="1" dirty="0">
                        <a:solidFill>
                          <a:schemeClr val="accent1"/>
                        </a:solidFill>
                      </a:rPr>
                      <a:t>≥ 90%</a:t>
                    </a:r>
                  </a:p>
                </p:txBody>
              </p:sp>
            </p:grpSp>
            <p:sp>
              <p:nvSpPr>
                <p:cNvPr id="235" name="TextBox 234">
                  <a:extLst>
                    <a:ext uri="{FF2B5EF4-FFF2-40B4-BE49-F238E27FC236}">
                      <a16:creationId xmlns:a16="http://schemas.microsoft.com/office/drawing/2014/main" id="{F3947026-8E30-6149-BA51-DC34F7CE4A57}"/>
                    </a:ext>
                  </a:extLst>
                </p:cNvPr>
                <p:cNvSpPr txBox="1"/>
                <p:nvPr/>
              </p:nvSpPr>
              <p:spPr>
                <a:xfrm>
                  <a:off x="11173876" y="2453731"/>
                  <a:ext cx="785145" cy="325086"/>
                </a:xfrm>
                <a:prstGeom prst="rect">
                  <a:avLst/>
                </a:prstGeom>
                <a:noFill/>
              </p:spPr>
              <p:txBody>
                <a:bodyPr wrap="square" rtlCol="0">
                  <a:spAutoFit/>
                </a:bodyPr>
                <a:lstStyle/>
                <a:p>
                  <a:r>
                    <a:rPr lang="en-GB" sz="1000" b="1" dirty="0">
                      <a:solidFill>
                        <a:schemeClr val="accent1"/>
                      </a:solidFill>
                    </a:rPr>
                    <a:t>Goal</a:t>
                  </a:r>
                </a:p>
              </p:txBody>
            </p:sp>
          </p:grpSp>
        </p:grpSp>
      </p:grpSp>
      <p:sp>
        <p:nvSpPr>
          <p:cNvPr id="9" name="TextBox 8">
            <a:extLst>
              <a:ext uri="{FF2B5EF4-FFF2-40B4-BE49-F238E27FC236}">
                <a16:creationId xmlns:a16="http://schemas.microsoft.com/office/drawing/2014/main" id="{BA1F7CED-4B79-6BAB-D8E2-ED33C2466F69}"/>
              </a:ext>
            </a:extLst>
          </p:cNvPr>
          <p:cNvSpPr txBox="1"/>
          <p:nvPr/>
        </p:nvSpPr>
        <p:spPr>
          <a:xfrm>
            <a:off x="10648095" y="3255840"/>
            <a:ext cx="715252" cy="261610"/>
          </a:xfrm>
          <a:prstGeom prst="rect">
            <a:avLst/>
          </a:prstGeom>
          <a:noFill/>
        </p:spPr>
        <p:txBody>
          <a:bodyPr wrap="square" rtlCol="0">
            <a:spAutoFit/>
          </a:bodyPr>
          <a:lstStyle/>
          <a:p>
            <a:r>
              <a:rPr lang="en-GB" sz="1100" b="1" dirty="0">
                <a:solidFill>
                  <a:schemeClr val="bg1"/>
                </a:solidFill>
              </a:rPr>
              <a:t>52.9%</a:t>
            </a:r>
          </a:p>
        </p:txBody>
      </p:sp>
      <p:sp>
        <p:nvSpPr>
          <p:cNvPr id="12" name="TextBox 11">
            <a:extLst>
              <a:ext uri="{FF2B5EF4-FFF2-40B4-BE49-F238E27FC236}">
                <a16:creationId xmlns:a16="http://schemas.microsoft.com/office/drawing/2014/main" id="{68BAA684-DB59-B81C-4670-23AE5CC7CA3C}"/>
              </a:ext>
            </a:extLst>
          </p:cNvPr>
          <p:cNvSpPr txBox="1"/>
          <p:nvPr/>
        </p:nvSpPr>
        <p:spPr>
          <a:xfrm>
            <a:off x="11031227" y="5039966"/>
            <a:ext cx="554957" cy="430887"/>
          </a:xfrm>
          <a:prstGeom prst="rect">
            <a:avLst/>
          </a:prstGeom>
          <a:noFill/>
        </p:spPr>
        <p:txBody>
          <a:bodyPr wrap="square" rtlCol="0">
            <a:spAutoFit/>
          </a:bodyPr>
          <a:lstStyle/>
          <a:p>
            <a:r>
              <a:rPr lang="en-GB" sz="1100" b="1" dirty="0">
                <a:solidFill>
                  <a:schemeClr val="bg1"/>
                </a:solidFill>
              </a:rPr>
              <a:t>33.2%</a:t>
            </a:r>
          </a:p>
        </p:txBody>
      </p:sp>
      <p:sp>
        <p:nvSpPr>
          <p:cNvPr id="22" name="Rectangle: Rounded Corners 21">
            <a:extLst>
              <a:ext uri="{FF2B5EF4-FFF2-40B4-BE49-F238E27FC236}">
                <a16:creationId xmlns:a16="http://schemas.microsoft.com/office/drawing/2014/main" id="{7624ED39-8EB8-1411-4291-62395CEC3727}"/>
              </a:ext>
            </a:extLst>
          </p:cNvPr>
          <p:cNvSpPr/>
          <p:nvPr/>
        </p:nvSpPr>
        <p:spPr>
          <a:xfrm>
            <a:off x="6506647" y="1508324"/>
            <a:ext cx="5280621" cy="4656980"/>
          </a:xfrm>
          <a:prstGeom prst="roundRect">
            <a:avLst>
              <a:gd name="adj" fmla="val 5037"/>
            </a:avLst>
          </a:prstGeom>
          <a:no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74" name="Title 1">
            <a:extLst>
              <a:ext uri="{FF2B5EF4-FFF2-40B4-BE49-F238E27FC236}">
                <a16:creationId xmlns:a16="http://schemas.microsoft.com/office/drawing/2014/main" id="{12A63218-6692-085B-5DC6-654A60A5D568}"/>
              </a:ext>
            </a:extLst>
          </p:cNvPr>
          <p:cNvSpPr txBox="1">
            <a:spLocks/>
          </p:cNvSpPr>
          <p:nvPr/>
        </p:nvSpPr>
        <p:spPr>
          <a:xfrm>
            <a:off x="7954863" y="1872907"/>
            <a:ext cx="509856" cy="381876"/>
          </a:xfrm>
          <a:prstGeom prst="rect">
            <a:avLst/>
          </a:prstGeom>
        </p:spPr>
        <p:txBody>
          <a:bodyPr vert="horz" lIns="0" tIns="0" rIns="0" bIns="0" rtlCol="0" anchor="ctr">
            <a:noAutofit/>
          </a:bodyPr>
          <a:lstStyle>
            <a:lvl1pPr algn="l" defTabSz="914400" rtl="0" eaLnBrk="1" latinLnBrk="0" hangingPunct="1">
              <a:spcBef>
                <a:spcPct val="0"/>
              </a:spcBef>
              <a:buNone/>
              <a:defRPr sz="4000" b="1" kern="1200">
                <a:solidFill>
                  <a:schemeClr val="accent1"/>
                </a:solidFill>
                <a:latin typeface="+mj-lt"/>
                <a:ea typeface="+mj-ea"/>
                <a:cs typeface="+mj-cs"/>
              </a:defRPr>
            </a:lvl1pPr>
          </a:lstStyle>
          <a:p>
            <a:endParaRPr lang="en-US" sz="1200" dirty="0"/>
          </a:p>
        </p:txBody>
      </p:sp>
      <p:grpSp>
        <p:nvGrpSpPr>
          <p:cNvPr id="764" name="Group 763">
            <a:extLst>
              <a:ext uri="{FF2B5EF4-FFF2-40B4-BE49-F238E27FC236}">
                <a16:creationId xmlns:a16="http://schemas.microsoft.com/office/drawing/2014/main" id="{5D201FE9-3389-D8C0-8ABE-CAD509E6AA47}"/>
              </a:ext>
            </a:extLst>
          </p:cNvPr>
          <p:cNvGrpSpPr/>
          <p:nvPr/>
        </p:nvGrpSpPr>
        <p:grpSpPr>
          <a:xfrm>
            <a:off x="6497397" y="2623392"/>
            <a:ext cx="2026757" cy="2240907"/>
            <a:chOff x="9794347" y="2767259"/>
            <a:chExt cx="2427590" cy="2684093"/>
          </a:xfrm>
        </p:grpSpPr>
        <p:grpSp>
          <p:nvGrpSpPr>
            <p:cNvPr id="765" name="Group 764">
              <a:extLst>
                <a:ext uri="{FF2B5EF4-FFF2-40B4-BE49-F238E27FC236}">
                  <a16:creationId xmlns:a16="http://schemas.microsoft.com/office/drawing/2014/main" id="{1BFE2821-744A-89B7-A9A1-60DE58C034FD}"/>
                </a:ext>
              </a:extLst>
            </p:cNvPr>
            <p:cNvGrpSpPr/>
            <p:nvPr/>
          </p:nvGrpSpPr>
          <p:grpSpPr>
            <a:xfrm>
              <a:off x="10733909" y="2767259"/>
              <a:ext cx="1488028" cy="2684093"/>
              <a:chOff x="8747594" y="2767259"/>
              <a:chExt cx="1488028" cy="2684093"/>
            </a:xfrm>
          </p:grpSpPr>
          <p:grpSp>
            <p:nvGrpSpPr>
              <p:cNvPr id="809" name="Group 808">
                <a:extLst>
                  <a:ext uri="{FF2B5EF4-FFF2-40B4-BE49-F238E27FC236}">
                    <a16:creationId xmlns:a16="http://schemas.microsoft.com/office/drawing/2014/main" id="{567227B7-395B-9B9F-FD3B-565B935C8EEA}"/>
                  </a:ext>
                </a:extLst>
              </p:cNvPr>
              <p:cNvGrpSpPr/>
              <p:nvPr/>
            </p:nvGrpSpPr>
            <p:grpSpPr>
              <a:xfrm>
                <a:off x="9336360" y="4818290"/>
                <a:ext cx="317943" cy="633062"/>
                <a:chOff x="2123392" y="5200508"/>
                <a:chExt cx="317943" cy="633062"/>
              </a:xfrm>
            </p:grpSpPr>
            <p:sp>
              <p:nvSpPr>
                <p:cNvPr id="846" name="Line 9">
                  <a:extLst>
                    <a:ext uri="{FF2B5EF4-FFF2-40B4-BE49-F238E27FC236}">
                      <a16:creationId xmlns:a16="http://schemas.microsoft.com/office/drawing/2014/main" id="{74C85F9A-BF0C-CB58-F308-6D87804D811D}"/>
                    </a:ext>
                  </a:extLst>
                </p:cNvPr>
                <p:cNvSpPr>
                  <a:spLocks noChangeShapeType="1"/>
                </p:cNvSpPr>
                <p:nvPr/>
              </p:nvSpPr>
              <p:spPr bwMode="auto">
                <a:xfrm rot="18805489" flipH="1">
                  <a:off x="2115158" y="5507392"/>
                  <a:ext cx="334412" cy="317943"/>
                </a:xfrm>
                <a:prstGeom prst="line">
                  <a:avLst/>
                </a:prstGeom>
                <a:noFill/>
                <a:ln w="17463">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350">
                    <a:effectLst>
                      <a:outerShdw blurRad="38100" dist="38100" dir="2700000" algn="tl">
                        <a:srgbClr val="000000">
                          <a:alpha val="43137"/>
                        </a:srgbClr>
                      </a:outerShdw>
                    </a:effectLst>
                  </a:endParaRPr>
                </a:p>
              </p:txBody>
            </p:sp>
            <p:sp>
              <p:nvSpPr>
                <p:cNvPr id="847" name="Freeform 12">
                  <a:extLst>
                    <a:ext uri="{FF2B5EF4-FFF2-40B4-BE49-F238E27FC236}">
                      <a16:creationId xmlns:a16="http://schemas.microsoft.com/office/drawing/2014/main" id="{A27711D5-6E29-81AD-376B-332E4734DDCF}"/>
                    </a:ext>
                  </a:extLst>
                </p:cNvPr>
                <p:cNvSpPr>
                  <a:spLocks/>
                </p:cNvSpPr>
                <p:nvPr/>
              </p:nvSpPr>
              <p:spPr bwMode="auto">
                <a:xfrm rot="18805489">
                  <a:off x="2250100" y="5393419"/>
                  <a:ext cx="62697" cy="65858"/>
                </a:xfrm>
                <a:custGeom>
                  <a:avLst/>
                  <a:gdLst>
                    <a:gd name="T0" fmla="*/ 98 w 362"/>
                    <a:gd name="T1" fmla="*/ 355 h 355"/>
                    <a:gd name="T2" fmla="*/ 0 w 362"/>
                    <a:gd name="T3" fmla="*/ 250 h 355"/>
                    <a:gd name="T4" fmla="*/ 263 w 362"/>
                    <a:gd name="T5" fmla="*/ 0 h 355"/>
                    <a:gd name="T6" fmla="*/ 362 w 362"/>
                    <a:gd name="T7" fmla="*/ 106 h 355"/>
                    <a:gd name="T8" fmla="*/ 98 w 362"/>
                    <a:gd name="T9" fmla="*/ 355 h 355"/>
                  </a:gdLst>
                  <a:ahLst/>
                  <a:cxnLst>
                    <a:cxn ang="0">
                      <a:pos x="T0" y="T1"/>
                    </a:cxn>
                    <a:cxn ang="0">
                      <a:pos x="T2" y="T3"/>
                    </a:cxn>
                    <a:cxn ang="0">
                      <a:pos x="T4" y="T5"/>
                    </a:cxn>
                    <a:cxn ang="0">
                      <a:pos x="T6" y="T7"/>
                    </a:cxn>
                    <a:cxn ang="0">
                      <a:pos x="T8" y="T9"/>
                    </a:cxn>
                  </a:cxnLst>
                  <a:rect l="0" t="0" r="r" b="b"/>
                  <a:pathLst>
                    <a:path w="362" h="355">
                      <a:moveTo>
                        <a:pt x="98" y="355"/>
                      </a:moveTo>
                      <a:lnTo>
                        <a:pt x="0" y="250"/>
                      </a:lnTo>
                      <a:lnTo>
                        <a:pt x="263" y="0"/>
                      </a:lnTo>
                      <a:lnTo>
                        <a:pt x="362" y="106"/>
                      </a:lnTo>
                      <a:lnTo>
                        <a:pt x="98" y="355"/>
                      </a:lnTo>
                      <a:close/>
                    </a:path>
                  </a:pathLst>
                </a:custGeom>
                <a:solidFill>
                  <a:schemeClr val="tx1">
                    <a:lumMod val="50000"/>
                    <a:lumOff val="50000"/>
                  </a:schemeClr>
                </a:solidFill>
                <a:ln>
                  <a:noFill/>
                </a:ln>
              </p:spPr>
              <p:txBody>
                <a:bodyPr vert="horz" wrap="square" lIns="68580" tIns="34290" rIns="68580" bIns="34290" numCol="1" anchor="t" anchorCtr="0" compatLnSpc="1">
                  <a:prstTxWarp prst="textNoShape">
                    <a:avLst/>
                  </a:prstTxWarp>
                </a:bodyPr>
                <a:lstStyle/>
                <a:p>
                  <a:endParaRPr lang="en-US" sz="1350">
                    <a:effectLst>
                      <a:outerShdw blurRad="38100" dist="38100" dir="2700000" algn="tl">
                        <a:srgbClr val="000000">
                          <a:alpha val="43137"/>
                        </a:srgbClr>
                      </a:outerShdw>
                    </a:effectLst>
                  </a:endParaRPr>
                </a:p>
              </p:txBody>
            </p:sp>
            <p:sp>
              <p:nvSpPr>
                <p:cNvPr id="848" name="Freeform 37">
                  <a:extLst>
                    <a:ext uri="{FF2B5EF4-FFF2-40B4-BE49-F238E27FC236}">
                      <a16:creationId xmlns:a16="http://schemas.microsoft.com/office/drawing/2014/main" id="{DE7C3EE1-607C-3B7C-D4CD-84C0732DC94F}"/>
                    </a:ext>
                  </a:extLst>
                </p:cNvPr>
                <p:cNvSpPr>
                  <a:spLocks/>
                </p:cNvSpPr>
                <p:nvPr/>
              </p:nvSpPr>
              <p:spPr bwMode="auto">
                <a:xfrm rot="18784106">
                  <a:off x="2202901" y="5243760"/>
                  <a:ext cx="155220" cy="152303"/>
                </a:xfrm>
                <a:custGeom>
                  <a:avLst/>
                  <a:gdLst>
                    <a:gd name="T0" fmla="*/ 454 w 1007"/>
                    <a:gd name="T1" fmla="*/ 1002 h 1002"/>
                    <a:gd name="T2" fmla="*/ 0 w 1007"/>
                    <a:gd name="T3" fmla="*/ 524 h 1002"/>
                    <a:gd name="T4" fmla="*/ 555 w 1007"/>
                    <a:gd name="T5" fmla="*/ 0 h 1002"/>
                    <a:gd name="T6" fmla="*/ 1007 w 1007"/>
                    <a:gd name="T7" fmla="*/ 478 h 1002"/>
                    <a:gd name="T8" fmla="*/ 454 w 1007"/>
                    <a:gd name="T9" fmla="*/ 1002 h 1002"/>
                  </a:gdLst>
                  <a:ahLst/>
                  <a:cxnLst>
                    <a:cxn ang="0">
                      <a:pos x="T0" y="T1"/>
                    </a:cxn>
                    <a:cxn ang="0">
                      <a:pos x="T2" y="T3"/>
                    </a:cxn>
                    <a:cxn ang="0">
                      <a:pos x="T4" y="T5"/>
                    </a:cxn>
                    <a:cxn ang="0">
                      <a:pos x="T6" y="T7"/>
                    </a:cxn>
                    <a:cxn ang="0">
                      <a:pos x="T8" y="T9"/>
                    </a:cxn>
                  </a:cxnLst>
                  <a:rect l="0" t="0" r="r" b="b"/>
                  <a:pathLst>
                    <a:path w="1007" h="1002">
                      <a:moveTo>
                        <a:pt x="454" y="1002"/>
                      </a:moveTo>
                      <a:lnTo>
                        <a:pt x="0" y="524"/>
                      </a:lnTo>
                      <a:lnTo>
                        <a:pt x="555" y="0"/>
                      </a:lnTo>
                      <a:lnTo>
                        <a:pt x="1007" y="478"/>
                      </a:lnTo>
                      <a:lnTo>
                        <a:pt x="454" y="1002"/>
                      </a:lnTo>
                      <a:close/>
                    </a:path>
                  </a:pathLst>
                </a:custGeom>
                <a:solidFill>
                  <a:schemeClr val="bg1">
                    <a:lumMod val="65000"/>
                  </a:schemeClr>
                </a:solidFill>
                <a:ln>
                  <a:noFill/>
                </a:ln>
              </p:spPr>
              <p:txBody>
                <a:bodyPr vert="horz" wrap="square" lIns="68580" tIns="34290" rIns="68580" bIns="34290" numCol="1" anchor="t" anchorCtr="0" compatLnSpc="1">
                  <a:prstTxWarp prst="textNoShape">
                    <a:avLst/>
                  </a:prstTxWarp>
                </a:bodyPr>
                <a:lstStyle/>
                <a:p>
                  <a:endParaRPr lang="en-US" sz="1350">
                    <a:effectLst>
                      <a:outerShdw blurRad="38100" dist="38100" dir="2700000" algn="tl">
                        <a:srgbClr val="000000">
                          <a:alpha val="43137"/>
                        </a:srgbClr>
                      </a:outerShdw>
                    </a:effectLst>
                  </a:endParaRPr>
                </a:p>
              </p:txBody>
            </p:sp>
            <p:sp>
              <p:nvSpPr>
                <p:cNvPr id="849" name="Freeform 38">
                  <a:extLst>
                    <a:ext uri="{FF2B5EF4-FFF2-40B4-BE49-F238E27FC236}">
                      <a16:creationId xmlns:a16="http://schemas.microsoft.com/office/drawing/2014/main" id="{F6BAC7C8-678D-A388-7BE5-2789B293A37E}"/>
                    </a:ext>
                  </a:extLst>
                </p:cNvPr>
                <p:cNvSpPr>
                  <a:spLocks/>
                </p:cNvSpPr>
                <p:nvPr/>
              </p:nvSpPr>
              <p:spPr bwMode="auto">
                <a:xfrm rot="18805489">
                  <a:off x="2236350" y="5341480"/>
                  <a:ext cx="84580" cy="91118"/>
                </a:xfrm>
                <a:custGeom>
                  <a:avLst/>
                  <a:gdLst>
                    <a:gd name="T0" fmla="*/ 215 w 479"/>
                    <a:gd name="T1" fmla="*/ 478 h 478"/>
                    <a:gd name="T2" fmla="*/ 0 w 479"/>
                    <a:gd name="T3" fmla="*/ 250 h 478"/>
                    <a:gd name="T4" fmla="*/ 264 w 479"/>
                    <a:gd name="T5" fmla="*/ 0 h 478"/>
                    <a:gd name="T6" fmla="*/ 479 w 479"/>
                    <a:gd name="T7" fmla="*/ 228 h 478"/>
                    <a:gd name="T8" fmla="*/ 215 w 479"/>
                    <a:gd name="T9" fmla="*/ 478 h 478"/>
                  </a:gdLst>
                  <a:ahLst/>
                  <a:cxnLst>
                    <a:cxn ang="0">
                      <a:pos x="T0" y="T1"/>
                    </a:cxn>
                    <a:cxn ang="0">
                      <a:pos x="T2" y="T3"/>
                    </a:cxn>
                    <a:cxn ang="0">
                      <a:pos x="T4" y="T5"/>
                    </a:cxn>
                    <a:cxn ang="0">
                      <a:pos x="T6" y="T7"/>
                    </a:cxn>
                    <a:cxn ang="0">
                      <a:pos x="T8" y="T9"/>
                    </a:cxn>
                  </a:cxnLst>
                  <a:rect l="0" t="0" r="r" b="b"/>
                  <a:pathLst>
                    <a:path w="479" h="478">
                      <a:moveTo>
                        <a:pt x="215" y="478"/>
                      </a:moveTo>
                      <a:lnTo>
                        <a:pt x="0" y="250"/>
                      </a:lnTo>
                      <a:lnTo>
                        <a:pt x="264" y="0"/>
                      </a:lnTo>
                      <a:lnTo>
                        <a:pt x="479" y="228"/>
                      </a:lnTo>
                      <a:lnTo>
                        <a:pt x="215" y="478"/>
                      </a:lnTo>
                      <a:close/>
                    </a:path>
                  </a:pathLst>
                </a:custGeom>
                <a:solidFill>
                  <a:schemeClr val="bg1">
                    <a:lumMod val="65000"/>
                  </a:schemeClr>
                </a:solidFill>
                <a:ln>
                  <a:noFill/>
                </a:ln>
              </p:spPr>
              <p:txBody>
                <a:bodyPr vert="horz" wrap="square" lIns="68580" tIns="34290" rIns="68580" bIns="34290" numCol="1" anchor="t" anchorCtr="0" compatLnSpc="1">
                  <a:prstTxWarp prst="textNoShape">
                    <a:avLst/>
                  </a:prstTxWarp>
                </a:bodyPr>
                <a:lstStyle/>
                <a:p>
                  <a:endParaRPr lang="en-US" sz="1350">
                    <a:effectLst>
                      <a:outerShdw blurRad="38100" dist="38100" dir="2700000" algn="tl">
                        <a:srgbClr val="000000">
                          <a:alpha val="43137"/>
                        </a:srgbClr>
                      </a:outerShdw>
                    </a:effectLst>
                  </a:endParaRPr>
                </a:p>
              </p:txBody>
            </p:sp>
            <p:sp>
              <p:nvSpPr>
                <p:cNvPr id="850" name="Freeform 39">
                  <a:extLst>
                    <a:ext uri="{FF2B5EF4-FFF2-40B4-BE49-F238E27FC236}">
                      <a16:creationId xmlns:a16="http://schemas.microsoft.com/office/drawing/2014/main" id="{06513CAB-A735-0DE6-0191-9F60DAA02F85}"/>
                    </a:ext>
                  </a:extLst>
                </p:cNvPr>
                <p:cNvSpPr>
                  <a:spLocks/>
                </p:cNvSpPr>
                <p:nvPr/>
              </p:nvSpPr>
              <p:spPr bwMode="auto">
                <a:xfrm rot="18729694">
                  <a:off x="2211306" y="5194464"/>
                  <a:ext cx="138409" cy="150497"/>
                </a:xfrm>
                <a:custGeom>
                  <a:avLst/>
                  <a:gdLst>
                    <a:gd name="T0" fmla="*/ 627 w 762"/>
                    <a:gd name="T1" fmla="*/ 791 h 791"/>
                    <a:gd name="T2" fmla="*/ 0 w 762"/>
                    <a:gd name="T3" fmla="*/ 127 h 791"/>
                    <a:gd name="T4" fmla="*/ 135 w 762"/>
                    <a:gd name="T5" fmla="*/ 0 h 791"/>
                    <a:gd name="T6" fmla="*/ 762 w 762"/>
                    <a:gd name="T7" fmla="*/ 664 h 791"/>
                    <a:gd name="T8" fmla="*/ 627 w 762"/>
                    <a:gd name="T9" fmla="*/ 791 h 791"/>
                  </a:gdLst>
                  <a:ahLst/>
                  <a:cxnLst>
                    <a:cxn ang="0">
                      <a:pos x="T0" y="T1"/>
                    </a:cxn>
                    <a:cxn ang="0">
                      <a:pos x="T2" y="T3"/>
                    </a:cxn>
                    <a:cxn ang="0">
                      <a:pos x="T4" y="T5"/>
                    </a:cxn>
                    <a:cxn ang="0">
                      <a:pos x="T6" y="T7"/>
                    </a:cxn>
                    <a:cxn ang="0">
                      <a:pos x="T8" y="T9"/>
                    </a:cxn>
                  </a:cxnLst>
                  <a:rect l="0" t="0" r="r" b="b"/>
                  <a:pathLst>
                    <a:path w="762" h="791">
                      <a:moveTo>
                        <a:pt x="627" y="791"/>
                      </a:moveTo>
                      <a:lnTo>
                        <a:pt x="0" y="127"/>
                      </a:lnTo>
                      <a:lnTo>
                        <a:pt x="135" y="0"/>
                      </a:lnTo>
                      <a:lnTo>
                        <a:pt x="762" y="664"/>
                      </a:lnTo>
                      <a:lnTo>
                        <a:pt x="627" y="791"/>
                      </a:lnTo>
                      <a:close/>
                    </a:path>
                  </a:pathLst>
                </a:custGeom>
                <a:solidFill>
                  <a:schemeClr val="tx1">
                    <a:lumMod val="50000"/>
                    <a:lumOff val="50000"/>
                  </a:schemeClr>
                </a:solidFill>
                <a:ln>
                  <a:noFill/>
                </a:ln>
              </p:spPr>
              <p:txBody>
                <a:bodyPr vert="horz" wrap="square" lIns="68580" tIns="34290" rIns="68580" bIns="34290" numCol="1" anchor="t" anchorCtr="0" compatLnSpc="1">
                  <a:prstTxWarp prst="textNoShape">
                    <a:avLst/>
                  </a:prstTxWarp>
                </a:bodyPr>
                <a:lstStyle/>
                <a:p>
                  <a:endParaRPr lang="en-US" sz="1350">
                    <a:effectLst>
                      <a:outerShdw blurRad="38100" dist="38100" dir="2700000" algn="tl">
                        <a:srgbClr val="000000">
                          <a:alpha val="43137"/>
                        </a:srgbClr>
                      </a:outerShdw>
                    </a:effectLst>
                  </a:endParaRPr>
                </a:p>
              </p:txBody>
            </p:sp>
          </p:grpSp>
          <p:grpSp>
            <p:nvGrpSpPr>
              <p:cNvPr id="810" name="Group 809">
                <a:extLst>
                  <a:ext uri="{FF2B5EF4-FFF2-40B4-BE49-F238E27FC236}">
                    <a16:creationId xmlns:a16="http://schemas.microsoft.com/office/drawing/2014/main" id="{7C25483F-1606-1432-9EFE-FAF6B5E30D6B}"/>
                  </a:ext>
                </a:extLst>
              </p:cNvPr>
              <p:cNvGrpSpPr/>
              <p:nvPr/>
            </p:nvGrpSpPr>
            <p:grpSpPr>
              <a:xfrm>
                <a:off x="8747594" y="2767259"/>
                <a:ext cx="1488028" cy="2101610"/>
                <a:chOff x="2748858" y="1128574"/>
                <a:chExt cx="2355763" cy="4050612"/>
              </a:xfrm>
              <a:effectLst>
                <a:outerShdw blurRad="50800" dist="38100" dir="2700000" algn="tl" rotWithShape="0">
                  <a:prstClr val="black">
                    <a:alpha val="40000"/>
                  </a:prstClr>
                </a:outerShdw>
              </a:effectLst>
            </p:grpSpPr>
            <p:sp>
              <p:nvSpPr>
                <p:cNvPr id="811" name="Freeform 748">
                  <a:extLst>
                    <a:ext uri="{FF2B5EF4-FFF2-40B4-BE49-F238E27FC236}">
                      <a16:creationId xmlns:a16="http://schemas.microsoft.com/office/drawing/2014/main" id="{8F457549-EE78-E2DB-B25D-FB4B7BE46F88}"/>
                    </a:ext>
                  </a:extLst>
                </p:cNvPr>
                <p:cNvSpPr/>
                <p:nvPr/>
              </p:nvSpPr>
              <p:spPr>
                <a:xfrm>
                  <a:off x="3526276" y="1254107"/>
                  <a:ext cx="810031" cy="659347"/>
                </a:xfrm>
                <a:custGeom>
                  <a:avLst/>
                  <a:gdLst>
                    <a:gd name="connsiteX0" fmla="*/ 122 w 810031"/>
                    <a:gd name="connsiteY0" fmla="*/ 0 h 659347"/>
                    <a:gd name="connsiteX1" fmla="*/ 809779 w 810031"/>
                    <a:gd name="connsiteY1" fmla="*/ 0 h 659347"/>
                    <a:gd name="connsiteX2" fmla="*/ 810031 w 810031"/>
                    <a:gd name="connsiteY2" fmla="*/ 659347 h 659347"/>
                    <a:gd name="connsiteX3" fmla="*/ 14 w 810031"/>
                    <a:gd name="connsiteY3" fmla="*/ 659347 h 659347"/>
                    <a:gd name="connsiteX4" fmla="*/ 0 w 810031"/>
                    <a:gd name="connsiteY4" fmla="*/ 627894 h 659347"/>
                    <a:gd name="connsiteX5" fmla="*/ 329 w 810031"/>
                    <a:gd name="connsiteY5" fmla="*/ 627895 h 659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0031" h="659347">
                      <a:moveTo>
                        <a:pt x="122" y="0"/>
                      </a:moveTo>
                      <a:lnTo>
                        <a:pt x="809779" y="0"/>
                      </a:lnTo>
                      <a:lnTo>
                        <a:pt x="810031" y="659347"/>
                      </a:lnTo>
                      <a:lnTo>
                        <a:pt x="14" y="659347"/>
                      </a:lnTo>
                      <a:lnTo>
                        <a:pt x="0" y="627894"/>
                      </a:lnTo>
                      <a:lnTo>
                        <a:pt x="329" y="627895"/>
                      </a:lnTo>
                      <a:close/>
                    </a:path>
                  </a:pathLst>
                </a:custGeom>
                <a:solidFill>
                  <a:schemeClr val="bg1">
                    <a:lumMod val="8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noAutofit/>
                </a:bodyPr>
                <a:lstStyle/>
                <a:p>
                  <a:endParaRPr lang="en-US" sz="1350"/>
                </a:p>
              </p:txBody>
            </p:sp>
            <p:sp>
              <p:nvSpPr>
                <p:cNvPr id="812" name="Rectangle 811">
                  <a:extLst>
                    <a:ext uri="{FF2B5EF4-FFF2-40B4-BE49-F238E27FC236}">
                      <a16:creationId xmlns:a16="http://schemas.microsoft.com/office/drawing/2014/main" id="{4557EB53-B5D9-B63F-6BE6-16CE18457709}"/>
                    </a:ext>
                  </a:extLst>
                </p:cNvPr>
                <p:cNvSpPr/>
                <p:nvPr/>
              </p:nvSpPr>
              <p:spPr>
                <a:xfrm>
                  <a:off x="3502892" y="2108892"/>
                  <a:ext cx="856798" cy="132389"/>
                </a:xfrm>
                <a:prstGeom prst="rect">
                  <a:avLst/>
                </a:prstGeom>
                <a:solidFill>
                  <a:schemeClr val="tx1">
                    <a:lumMod val="50000"/>
                    <a:lumOff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p>
              </p:txBody>
            </p:sp>
            <p:sp>
              <p:nvSpPr>
                <p:cNvPr id="813" name="Rectangle 812">
                  <a:extLst>
                    <a:ext uri="{FF2B5EF4-FFF2-40B4-BE49-F238E27FC236}">
                      <a16:creationId xmlns:a16="http://schemas.microsoft.com/office/drawing/2014/main" id="{539F2CF9-68CB-8D7A-2BC9-A961D9EBB8D3}"/>
                    </a:ext>
                  </a:extLst>
                </p:cNvPr>
                <p:cNvSpPr/>
                <p:nvPr/>
              </p:nvSpPr>
              <p:spPr>
                <a:xfrm>
                  <a:off x="3502892" y="2045189"/>
                  <a:ext cx="856798" cy="69860"/>
                </a:xfrm>
                <a:prstGeom prst="rect">
                  <a:avLst/>
                </a:prstGeom>
                <a:solidFill>
                  <a:schemeClr val="bg1">
                    <a:lumMod val="6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p>
              </p:txBody>
            </p:sp>
            <p:sp>
              <p:nvSpPr>
                <p:cNvPr id="814" name="Rectangle 813">
                  <a:extLst>
                    <a:ext uri="{FF2B5EF4-FFF2-40B4-BE49-F238E27FC236}">
                      <a16:creationId xmlns:a16="http://schemas.microsoft.com/office/drawing/2014/main" id="{C506F561-1374-196C-13BD-8420FC4C0F6D}"/>
                    </a:ext>
                  </a:extLst>
                </p:cNvPr>
                <p:cNvSpPr/>
                <p:nvPr/>
              </p:nvSpPr>
              <p:spPr>
                <a:xfrm>
                  <a:off x="3502892" y="1978779"/>
                  <a:ext cx="856798" cy="67374"/>
                </a:xfrm>
                <a:prstGeom prst="rect">
                  <a:avLst/>
                </a:prstGeom>
                <a:solidFill>
                  <a:schemeClr val="tx1">
                    <a:lumMod val="50000"/>
                    <a:lumOff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p>
              </p:txBody>
            </p:sp>
            <p:sp>
              <p:nvSpPr>
                <p:cNvPr id="815" name="Rectangle 814">
                  <a:extLst>
                    <a:ext uri="{FF2B5EF4-FFF2-40B4-BE49-F238E27FC236}">
                      <a16:creationId xmlns:a16="http://schemas.microsoft.com/office/drawing/2014/main" id="{C5D5B2CE-E983-B32B-5732-9AF883B5833A}"/>
                    </a:ext>
                  </a:extLst>
                </p:cNvPr>
                <p:cNvSpPr/>
                <p:nvPr/>
              </p:nvSpPr>
              <p:spPr>
                <a:xfrm>
                  <a:off x="3502892" y="1910923"/>
                  <a:ext cx="856798" cy="67374"/>
                </a:xfrm>
                <a:prstGeom prst="rect">
                  <a:avLst/>
                </a:prstGeom>
                <a:solidFill>
                  <a:schemeClr val="bg1">
                    <a:lumMod val="6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p>
              </p:txBody>
            </p:sp>
            <p:graphicFrame>
              <p:nvGraphicFramePr>
                <p:cNvPr id="816" name="Chart 815">
                  <a:extLst>
                    <a:ext uri="{FF2B5EF4-FFF2-40B4-BE49-F238E27FC236}">
                      <a16:creationId xmlns:a16="http://schemas.microsoft.com/office/drawing/2014/main" id="{0E7E41C3-936F-CD71-5C20-5DB20ECB9739}"/>
                    </a:ext>
                  </a:extLst>
                </p:cNvPr>
                <p:cNvGraphicFramePr/>
                <p:nvPr>
                  <p:extLst>
                    <p:ext uri="{D42A27DB-BD31-4B8C-83A1-F6EECF244321}">
                      <p14:modId xmlns:p14="http://schemas.microsoft.com/office/powerpoint/2010/main" val="2174330974"/>
                    </p:ext>
                  </p:extLst>
                </p:nvPr>
              </p:nvGraphicFramePr>
              <p:xfrm>
                <a:off x="2748858" y="2074273"/>
                <a:ext cx="2355763" cy="2942109"/>
              </p:xfrm>
              <a:graphic>
                <a:graphicData uri="http://schemas.openxmlformats.org/drawingml/2006/chart">
                  <c:chart xmlns:c="http://schemas.openxmlformats.org/drawingml/2006/chart" xmlns:r="http://schemas.openxmlformats.org/officeDocument/2006/relationships" r:id="rId5"/>
                </a:graphicData>
              </a:graphic>
            </p:graphicFrame>
            <p:sp>
              <p:nvSpPr>
                <p:cNvPr id="817" name="Freeform 754">
                  <a:extLst>
                    <a:ext uri="{FF2B5EF4-FFF2-40B4-BE49-F238E27FC236}">
                      <a16:creationId xmlns:a16="http://schemas.microsoft.com/office/drawing/2014/main" id="{0A25A949-B6F7-FD47-485E-625611D5B4EA}"/>
                    </a:ext>
                  </a:extLst>
                </p:cNvPr>
                <p:cNvSpPr/>
                <p:nvPr/>
              </p:nvSpPr>
              <p:spPr>
                <a:xfrm>
                  <a:off x="3505550" y="4826429"/>
                  <a:ext cx="856798" cy="295527"/>
                </a:xfrm>
                <a:custGeom>
                  <a:avLst/>
                  <a:gdLst>
                    <a:gd name="connsiteX0" fmla="*/ 0 w 856798"/>
                    <a:gd name="connsiteY0" fmla="*/ 0 h 295527"/>
                    <a:gd name="connsiteX1" fmla="*/ 856798 w 856798"/>
                    <a:gd name="connsiteY1" fmla="*/ 0 h 295527"/>
                    <a:gd name="connsiteX2" fmla="*/ 484354 w 856798"/>
                    <a:gd name="connsiteY2" fmla="*/ 154315 h 295527"/>
                    <a:gd name="connsiteX3" fmla="*/ 484354 w 856798"/>
                    <a:gd name="connsiteY3" fmla="*/ 295527 h 295527"/>
                    <a:gd name="connsiteX4" fmla="*/ 372445 w 856798"/>
                    <a:gd name="connsiteY4" fmla="*/ 295527 h 295527"/>
                    <a:gd name="connsiteX5" fmla="*/ 372445 w 856798"/>
                    <a:gd name="connsiteY5" fmla="*/ 154316 h 295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6798" h="295527">
                      <a:moveTo>
                        <a:pt x="0" y="0"/>
                      </a:moveTo>
                      <a:lnTo>
                        <a:pt x="856798" y="0"/>
                      </a:lnTo>
                      <a:lnTo>
                        <a:pt x="484354" y="154315"/>
                      </a:lnTo>
                      <a:lnTo>
                        <a:pt x="484354" y="295527"/>
                      </a:lnTo>
                      <a:lnTo>
                        <a:pt x="372445" y="295527"/>
                      </a:lnTo>
                      <a:lnTo>
                        <a:pt x="372445" y="154316"/>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818" name="Freeform 755">
                  <a:extLst>
                    <a:ext uri="{FF2B5EF4-FFF2-40B4-BE49-F238E27FC236}">
                      <a16:creationId xmlns:a16="http://schemas.microsoft.com/office/drawing/2014/main" id="{256159EF-F5FE-AF55-6BB8-3123F0E3B92D}"/>
                    </a:ext>
                  </a:extLst>
                </p:cNvPr>
                <p:cNvSpPr/>
                <p:nvPr/>
              </p:nvSpPr>
              <p:spPr>
                <a:xfrm>
                  <a:off x="3478207" y="1627302"/>
                  <a:ext cx="915301" cy="3551884"/>
                </a:xfrm>
                <a:custGeom>
                  <a:avLst/>
                  <a:gdLst>
                    <a:gd name="connsiteX0" fmla="*/ 0 w 915301"/>
                    <a:gd name="connsiteY0" fmla="*/ 0 h 3551884"/>
                    <a:gd name="connsiteX1" fmla="*/ 48808 w 915301"/>
                    <a:gd name="connsiteY1" fmla="*/ 110 h 3551884"/>
                    <a:gd name="connsiteX2" fmla="*/ 49031 w 915301"/>
                    <a:gd name="connsiteY2" fmla="*/ 603902 h 3551884"/>
                    <a:gd name="connsiteX3" fmla="*/ 48702 w 915301"/>
                    <a:gd name="connsiteY3" fmla="*/ 603901 h 3551884"/>
                    <a:gd name="connsiteX4" fmla="*/ 49959 w 915301"/>
                    <a:gd name="connsiteY4" fmla="*/ 3202375 h 3551884"/>
                    <a:gd name="connsiteX5" fmla="*/ 404064 w 915301"/>
                    <a:gd name="connsiteY5" fmla="*/ 3321764 h 3551884"/>
                    <a:gd name="connsiteX6" fmla="*/ 404165 w 915301"/>
                    <a:gd name="connsiteY6" fmla="*/ 3483580 h 3551884"/>
                    <a:gd name="connsiteX7" fmla="*/ 494292 w 915301"/>
                    <a:gd name="connsiteY7" fmla="*/ 3483959 h 3551884"/>
                    <a:gd name="connsiteX8" fmla="*/ 494042 w 915301"/>
                    <a:gd name="connsiteY8" fmla="*/ 3321496 h 3551884"/>
                    <a:gd name="connsiteX9" fmla="*/ 859800 w 915301"/>
                    <a:gd name="connsiteY9" fmla="*/ 3204149 h 3551884"/>
                    <a:gd name="connsiteX10" fmla="*/ 859752 w 915301"/>
                    <a:gd name="connsiteY10" fmla="*/ 3117682 h 3551884"/>
                    <a:gd name="connsiteX11" fmla="*/ 859800 w 915301"/>
                    <a:gd name="connsiteY11" fmla="*/ 3117661 h 3551884"/>
                    <a:gd name="connsiteX12" fmla="*/ 858463 w 915301"/>
                    <a:gd name="connsiteY12" fmla="*/ 1932 h 3551884"/>
                    <a:gd name="connsiteX13" fmla="*/ 914055 w 915301"/>
                    <a:gd name="connsiteY13" fmla="*/ 2057 h 3551884"/>
                    <a:gd name="connsiteX14" fmla="*/ 915301 w 915301"/>
                    <a:gd name="connsiteY14" fmla="*/ 3258041 h 3551884"/>
                    <a:gd name="connsiteX15" fmla="*/ 549702 w 915301"/>
                    <a:gd name="connsiteY15" fmla="*/ 3375242 h 3551884"/>
                    <a:gd name="connsiteX16" fmla="*/ 549579 w 915301"/>
                    <a:gd name="connsiteY16" fmla="*/ 3551884 h 3551884"/>
                    <a:gd name="connsiteX17" fmla="*/ 355146 w 915301"/>
                    <a:gd name="connsiteY17" fmla="*/ 3551525 h 3551884"/>
                    <a:gd name="connsiteX18" fmla="*/ 354851 w 915301"/>
                    <a:gd name="connsiteY18" fmla="*/ 3374894 h 3551884"/>
                    <a:gd name="connsiteX19" fmla="*/ 1234 w 915301"/>
                    <a:gd name="connsiteY19" fmla="*/ 3255566 h 3551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15301" h="3551884">
                      <a:moveTo>
                        <a:pt x="0" y="0"/>
                      </a:moveTo>
                      <a:lnTo>
                        <a:pt x="48808" y="110"/>
                      </a:lnTo>
                      <a:lnTo>
                        <a:pt x="49031" y="603902"/>
                      </a:lnTo>
                      <a:lnTo>
                        <a:pt x="48702" y="603901"/>
                      </a:lnTo>
                      <a:lnTo>
                        <a:pt x="49959" y="3202375"/>
                      </a:lnTo>
                      <a:lnTo>
                        <a:pt x="404064" y="3321764"/>
                      </a:lnTo>
                      <a:lnTo>
                        <a:pt x="404165" y="3483580"/>
                      </a:lnTo>
                      <a:lnTo>
                        <a:pt x="494292" y="3483959"/>
                      </a:lnTo>
                      <a:lnTo>
                        <a:pt x="494042" y="3321496"/>
                      </a:lnTo>
                      <a:lnTo>
                        <a:pt x="859800" y="3204149"/>
                      </a:lnTo>
                      <a:lnTo>
                        <a:pt x="859752" y="3117682"/>
                      </a:lnTo>
                      <a:lnTo>
                        <a:pt x="859800" y="3117661"/>
                      </a:lnTo>
                      <a:lnTo>
                        <a:pt x="858463" y="1932"/>
                      </a:lnTo>
                      <a:lnTo>
                        <a:pt x="914055" y="2057"/>
                      </a:lnTo>
                      <a:lnTo>
                        <a:pt x="915301" y="3258041"/>
                      </a:lnTo>
                      <a:lnTo>
                        <a:pt x="549702" y="3375242"/>
                      </a:lnTo>
                      <a:lnTo>
                        <a:pt x="549579" y="3551884"/>
                      </a:lnTo>
                      <a:lnTo>
                        <a:pt x="355146" y="3551525"/>
                      </a:lnTo>
                      <a:lnTo>
                        <a:pt x="354851" y="3374894"/>
                      </a:lnTo>
                      <a:lnTo>
                        <a:pt x="1234" y="3255566"/>
                      </a:lnTo>
                      <a:close/>
                    </a:path>
                  </a:pathLst>
                </a:custGeom>
                <a:solidFill>
                  <a:schemeClr val="bg1">
                    <a:lumMod val="75000"/>
                  </a:schemeClr>
                </a:solidFill>
                <a:ln>
                  <a:noFill/>
                </a:ln>
              </p:spPr>
              <p:txBody>
                <a:bodyPr vert="horz" wrap="square" lIns="68580" tIns="34290" rIns="68580" bIns="34290" numCol="1" anchor="t" anchorCtr="0" compatLnSpc="1">
                  <a:prstTxWarp prst="textNoShape">
                    <a:avLst/>
                  </a:prstTxWarp>
                  <a:noAutofit/>
                </a:bodyPr>
                <a:lstStyle/>
                <a:p>
                  <a:endParaRPr lang="en-US" sz="1350"/>
                </a:p>
              </p:txBody>
            </p:sp>
            <p:grpSp>
              <p:nvGrpSpPr>
                <p:cNvPr id="819" name="Group 818">
                  <a:extLst>
                    <a:ext uri="{FF2B5EF4-FFF2-40B4-BE49-F238E27FC236}">
                      <a16:creationId xmlns:a16="http://schemas.microsoft.com/office/drawing/2014/main" id="{20C3868B-4625-EA62-48A3-E7100A0E1606}"/>
                    </a:ext>
                  </a:extLst>
                </p:cNvPr>
                <p:cNvGrpSpPr/>
                <p:nvPr/>
              </p:nvGrpSpPr>
              <p:grpSpPr>
                <a:xfrm>
                  <a:off x="3633892" y="2326434"/>
                  <a:ext cx="438810" cy="2426781"/>
                  <a:chOff x="3633892" y="2326434"/>
                  <a:chExt cx="438810" cy="2426781"/>
                </a:xfrm>
              </p:grpSpPr>
              <p:sp>
                <p:nvSpPr>
                  <p:cNvPr id="823" name="Line 14">
                    <a:extLst>
                      <a:ext uri="{FF2B5EF4-FFF2-40B4-BE49-F238E27FC236}">
                        <a16:creationId xmlns:a16="http://schemas.microsoft.com/office/drawing/2014/main" id="{781673BA-DA65-D5DC-ADC9-3A0A468AB6B9}"/>
                      </a:ext>
                    </a:extLst>
                  </p:cNvPr>
                  <p:cNvSpPr>
                    <a:spLocks noChangeShapeType="1"/>
                  </p:cNvSpPr>
                  <p:nvPr/>
                </p:nvSpPr>
                <p:spPr bwMode="auto">
                  <a:xfrm rot="18805489">
                    <a:off x="3638989" y="2422662"/>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24" name="Line 15">
                    <a:extLst>
                      <a:ext uri="{FF2B5EF4-FFF2-40B4-BE49-F238E27FC236}">
                        <a16:creationId xmlns:a16="http://schemas.microsoft.com/office/drawing/2014/main" id="{E92104F6-1D93-C326-B089-615BD0939EC6}"/>
                      </a:ext>
                    </a:extLst>
                  </p:cNvPr>
                  <p:cNvSpPr>
                    <a:spLocks noChangeShapeType="1"/>
                  </p:cNvSpPr>
                  <p:nvPr/>
                </p:nvSpPr>
                <p:spPr bwMode="auto">
                  <a:xfrm rot="18805489">
                    <a:off x="3638989" y="2524678"/>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25" name="Line 16">
                    <a:extLst>
                      <a:ext uri="{FF2B5EF4-FFF2-40B4-BE49-F238E27FC236}">
                        <a16:creationId xmlns:a16="http://schemas.microsoft.com/office/drawing/2014/main" id="{BA6D1617-B5CB-4D61-E07C-2C81EC3770FB}"/>
                      </a:ext>
                    </a:extLst>
                  </p:cNvPr>
                  <p:cNvSpPr>
                    <a:spLocks noChangeShapeType="1"/>
                  </p:cNvSpPr>
                  <p:nvPr/>
                </p:nvSpPr>
                <p:spPr bwMode="auto">
                  <a:xfrm rot="18805489">
                    <a:off x="3638805" y="2626269"/>
                    <a:ext cx="162922"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26" name="Line 17">
                    <a:extLst>
                      <a:ext uri="{FF2B5EF4-FFF2-40B4-BE49-F238E27FC236}">
                        <a16:creationId xmlns:a16="http://schemas.microsoft.com/office/drawing/2014/main" id="{7EAB2766-4474-8C93-BC13-CD77BFCD0946}"/>
                      </a:ext>
                    </a:extLst>
                  </p:cNvPr>
                  <p:cNvSpPr>
                    <a:spLocks noChangeShapeType="1"/>
                  </p:cNvSpPr>
                  <p:nvPr/>
                </p:nvSpPr>
                <p:spPr bwMode="auto">
                  <a:xfrm rot="18805489">
                    <a:off x="3823280" y="2468332"/>
                    <a:ext cx="242021" cy="256822"/>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27" name="Line 18">
                    <a:extLst>
                      <a:ext uri="{FF2B5EF4-FFF2-40B4-BE49-F238E27FC236}">
                        <a16:creationId xmlns:a16="http://schemas.microsoft.com/office/drawing/2014/main" id="{41ECF3F0-270B-465C-ABD0-164DD9E0F7CD}"/>
                      </a:ext>
                    </a:extLst>
                  </p:cNvPr>
                  <p:cNvSpPr>
                    <a:spLocks noChangeShapeType="1"/>
                  </p:cNvSpPr>
                  <p:nvPr/>
                </p:nvSpPr>
                <p:spPr bwMode="auto">
                  <a:xfrm rot="18805489">
                    <a:off x="3638989" y="2809777"/>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28" name="Line 19">
                    <a:extLst>
                      <a:ext uri="{FF2B5EF4-FFF2-40B4-BE49-F238E27FC236}">
                        <a16:creationId xmlns:a16="http://schemas.microsoft.com/office/drawing/2014/main" id="{839B705A-6094-2819-1940-5A675AF0C3BC}"/>
                      </a:ext>
                    </a:extLst>
                  </p:cNvPr>
                  <p:cNvSpPr>
                    <a:spLocks noChangeShapeType="1"/>
                  </p:cNvSpPr>
                  <p:nvPr/>
                </p:nvSpPr>
                <p:spPr bwMode="auto">
                  <a:xfrm rot="18805489">
                    <a:off x="3638989" y="2910940"/>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29" name="Line 20">
                    <a:extLst>
                      <a:ext uri="{FF2B5EF4-FFF2-40B4-BE49-F238E27FC236}">
                        <a16:creationId xmlns:a16="http://schemas.microsoft.com/office/drawing/2014/main" id="{31641EA8-8D89-4050-1DB4-7BD61D08D666}"/>
                      </a:ext>
                    </a:extLst>
                  </p:cNvPr>
                  <p:cNvSpPr>
                    <a:spLocks noChangeShapeType="1"/>
                  </p:cNvSpPr>
                  <p:nvPr/>
                </p:nvSpPr>
                <p:spPr bwMode="auto">
                  <a:xfrm rot="18805489">
                    <a:off x="3638989" y="3012956"/>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30" name="Line 21">
                    <a:extLst>
                      <a:ext uri="{FF2B5EF4-FFF2-40B4-BE49-F238E27FC236}">
                        <a16:creationId xmlns:a16="http://schemas.microsoft.com/office/drawing/2014/main" id="{142A1792-E308-A309-C9C3-505AFBC9DAEC}"/>
                      </a:ext>
                    </a:extLst>
                  </p:cNvPr>
                  <p:cNvSpPr>
                    <a:spLocks noChangeShapeType="1"/>
                  </p:cNvSpPr>
                  <p:nvPr/>
                </p:nvSpPr>
                <p:spPr bwMode="auto">
                  <a:xfrm rot="18805489">
                    <a:off x="3638991" y="3114977"/>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31" name="Line 22">
                    <a:extLst>
                      <a:ext uri="{FF2B5EF4-FFF2-40B4-BE49-F238E27FC236}">
                        <a16:creationId xmlns:a16="http://schemas.microsoft.com/office/drawing/2014/main" id="{5AD1B908-0881-6FEF-F0D2-BF2AC9485FF8}"/>
                      </a:ext>
                    </a:extLst>
                  </p:cNvPr>
                  <p:cNvSpPr>
                    <a:spLocks noChangeShapeType="1"/>
                  </p:cNvSpPr>
                  <p:nvPr/>
                </p:nvSpPr>
                <p:spPr bwMode="auto">
                  <a:xfrm rot="18805489">
                    <a:off x="3657386" y="3156954"/>
                    <a:ext cx="242020" cy="256823"/>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dirty="0"/>
                  </a:p>
                </p:txBody>
              </p:sp>
              <p:sp>
                <p:nvSpPr>
                  <p:cNvPr id="832" name="Line 23">
                    <a:extLst>
                      <a:ext uri="{FF2B5EF4-FFF2-40B4-BE49-F238E27FC236}">
                        <a16:creationId xmlns:a16="http://schemas.microsoft.com/office/drawing/2014/main" id="{2B317A6E-CE21-FB44-ADE8-FAB49F87BC20}"/>
                      </a:ext>
                    </a:extLst>
                  </p:cNvPr>
                  <p:cNvSpPr>
                    <a:spLocks noChangeShapeType="1"/>
                  </p:cNvSpPr>
                  <p:nvPr/>
                </p:nvSpPr>
                <p:spPr bwMode="auto">
                  <a:xfrm rot="18805489">
                    <a:off x="3638991" y="3302257"/>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33" name="Line 24">
                    <a:extLst>
                      <a:ext uri="{FF2B5EF4-FFF2-40B4-BE49-F238E27FC236}">
                        <a16:creationId xmlns:a16="http://schemas.microsoft.com/office/drawing/2014/main" id="{AC86D1D8-AAEF-5F9A-A361-3839B9423C0A}"/>
                      </a:ext>
                    </a:extLst>
                  </p:cNvPr>
                  <p:cNvSpPr>
                    <a:spLocks noChangeShapeType="1"/>
                  </p:cNvSpPr>
                  <p:nvPr/>
                </p:nvSpPr>
                <p:spPr bwMode="auto">
                  <a:xfrm rot="18805489">
                    <a:off x="3638991" y="3404273"/>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34" name="Line 25">
                    <a:extLst>
                      <a:ext uri="{FF2B5EF4-FFF2-40B4-BE49-F238E27FC236}">
                        <a16:creationId xmlns:a16="http://schemas.microsoft.com/office/drawing/2014/main" id="{A511B251-DE33-75A3-9BED-3828EA23234C}"/>
                      </a:ext>
                    </a:extLst>
                  </p:cNvPr>
                  <p:cNvSpPr>
                    <a:spLocks noChangeShapeType="1"/>
                  </p:cNvSpPr>
                  <p:nvPr/>
                </p:nvSpPr>
                <p:spPr bwMode="auto">
                  <a:xfrm rot="18805489">
                    <a:off x="3638991" y="3507105"/>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35" name="Line 26">
                    <a:extLst>
                      <a:ext uri="{FF2B5EF4-FFF2-40B4-BE49-F238E27FC236}">
                        <a16:creationId xmlns:a16="http://schemas.microsoft.com/office/drawing/2014/main" id="{CFE3F1A3-0A33-9A1B-A41F-56B426D6DC75}"/>
                      </a:ext>
                    </a:extLst>
                  </p:cNvPr>
                  <p:cNvSpPr>
                    <a:spLocks noChangeShapeType="1"/>
                  </p:cNvSpPr>
                  <p:nvPr/>
                </p:nvSpPr>
                <p:spPr bwMode="auto">
                  <a:xfrm rot="18805489">
                    <a:off x="3638992" y="3608266"/>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36" name="Line 27">
                    <a:extLst>
                      <a:ext uri="{FF2B5EF4-FFF2-40B4-BE49-F238E27FC236}">
                        <a16:creationId xmlns:a16="http://schemas.microsoft.com/office/drawing/2014/main" id="{5B0B9F1D-0886-8498-FC8A-BFF801479515}"/>
                      </a:ext>
                    </a:extLst>
                  </p:cNvPr>
                  <p:cNvSpPr>
                    <a:spLocks noChangeShapeType="1"/>
                  </p:cNvSpPr>
                  <p:nvPr/>
                </p:nvSpPr>
                <p:spPr bwMode="auto">
                  <a:xfrm rot="18805489">
                    <a:off x="3657569" y="3650675"/>
                    <a:ext cx="240838" cy="256823"/>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37" name="Line 28">
                    <a:extLst>
                      <a:ext uri="{FF2B5EF4-FFF2-40B4-BE49-F238E27FC236}">
                        <a16:creationId xmlns:a16="http://schemas.microsoft.com/office/drawing/2014/main" id="{90F5FD69-FF96-EA65-8685-86302E8BF69A}"/>
                      </a:ext>
                    </a:extLst>
                  </p:cNvPr>
                  <p:cNvSpPr>
                    <a:spLocks noChangeShapeType="1"/>
                  </p:cNvSpPr>
                  <p:nvPr/>
                </p:nvSpPr>
                <p:spPr bwMode="auto">
                  <a:xfrm rot="18805489">
                    <a:off x="3638989" y="3791392"/>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38" name="Line 29">
                    <a:extLst>
                      <a:ext uri="{FF2B5EF4-FFF2-40B4-BE49-F238E27FC236}">
                        <a16:creationId xmlns:a16="http://schemas.microsoft.com/office/drawing/2014/main" id="{2BDA4750-B2A8-CB5B-BA5B-BD448BC358B9}"/>
                      </a:ext>
                    </a:extLst>
                  </p:cNvPr>
                  <p:cNvSpPr>
                    <a:spLocks noChangeShapeType="1"/>
                  </p:cNvSpPr>
                  <p:nvPr/>
                </p:nvSpPr>
                <p:spPr bwMode="auto">
                  <a:xfrm rot="18805489">
                    <a:off x="3638989" y="3892553"/>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39" name="Line 30">
                    <a:extLst>
                      <a:ext uri="{FF2B5EF4-FFF2-40B4-BE49-F238E27FC236}">
                        <a16:creationId xmlns:a16="http://schemas.microsoft.com/office/drawing/2014/main" id="{0DAD8B56-64AA-4673-E68E-D77D5F4CEFE2}"/>
                      </a:ext>
                    </a:extLst>
                  </p:cNvPr>
                  <p:cNvSpPr>
                    <a:spLocks noChangeShapeType="1"/>
                  </p:cNvSpPr>
                  <p:nvPr/>
                </p:nvSpPr>
                <p:spPr bwMode="auto">
                  <a:xfrm rot="18805489">
                    <a:off x="3638989" y="3994571"/>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40" name="Line 31">
                    <a:extLst>
                      <a:ext uri="{FF2B5EF4-FFF2-40B4-BE49-F238E27FC236}">
                        <a16:creationId xmlns:a16="http://schemas.microsoft.com/office/drawing/2014/main" id="{7DFB916C-3B5C-16F0-8740-BFF77C3DC86F}"/>
                      </a:ext>
                    </a:extLst>
                  </p:cNvPr>
                  <p:cNvSpPr>
                    <a:spLocks noChangeShapeType="1"/>
                  </p:cNvSpPr>
                  <p:nvPr/>
                </p:nvSpPr>
                <p:spPr bwMode="auto">
                  <a:xfrm rot="18805489">
                    <a:off x="3639234" y="4095974"/>
                    <a:ext cx="162922" cy="172792"/>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41" name="Line 33">
                    <a:extLst>
                      <a:ext uri="{FF2B5EF4-FFF2-40B4-BE49-F238E27FC236}">
                        <a16:creationId xmlns:a16="http://schemas.microsoft.com/office/drawing/2014/main" id="{B48C167D-B059-6B6F-874E-8CD17640AB6F}"/>
                      </a:ext>
                    </a:extLst>
                  </p:cNvPr>
                  <p:cNvSpPr>
                    <a:spLocks noChangeShapeType="1"/>
                  </p:cNvSpPr>
                  <p:nvPr/>
                </p:nvSpPr>
                <p:spPr bwMode="auto">
                  <a:xfrm rot="18805489">
                    <a:off x="3639418" y="4280342"/>
                    <a:ext cx="161740" cy="172792"/>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42" name="Line 34">
                    <a:extLst>
                      <a:ext uri="{FF2B5EF4-FFF2-40B4-BE49-F238E27FC236}">
                        <a16:creationId xmlns:a16="http://schemas.microsoft.com/office/drawing/2014/main" id="{6079EB87-F7E4-9F51-FC43-8D490CB6D28A}"/>
                      </a:ext>
                    </a:extLst>
                  </p:cNvPr>
                  <p:cNvSpPr>
                    <a:spLocks noChangeShapeType="1"/>
                  </p:cNvSpPr>
                  <p:nvPr/>
                </p:nvSpPr>
                <p:spPr bwMode="auto">
                  <a:xfrm rot="18805489">
                    <a:off x="3638804" y="4382932"/>
                    <a:ext cx="162922"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43" name="Line 35">
                    <a:extLst>
                      <a:ext uri="{FF2B5EF4-FFF2-40B4-BE49-F238E27FC236}">
                        <a16:creationId xmlns:a16="http://schemas.microsoft.com/office/drawing/2014/main" id="{337B6EC1-DB0B-FCB4-EF45-DDB6C44B4759}"/>
                      </a:ext>
                    </a:extLst>
                  </p:cNvPr>
                  <p:cNvSpPr>
                    <a:spLocks noChangeShapeType="1"/>
                  </p:cNvSpPr>
                  <p:nvPr/>
                </p:nvSpPr>
                <p:spPr bwMode="auto">
                  <a:xfrm rot="18805489">
                    <a:off x="3638989" y="4484521"/>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44" name="Line 36">
                    <a:extLst>
                      <a:ext uri="{FF2B5EF4-FFF2-40B4-BE49-F238E27FC236}">
                        <a16:creationId xmlns:a16="http://schemas.microsoft.com/office/drawing/2014/main" id="{4D99980B-C38A-1D20-386A-9B2BF70C399C}"/>
                      </a:ext>
                    </a:extLst>
                  </p:cNvPr>
                  <p:cNvSpPr>
                    <a:spLocks noChangeShapeType="1"/>
                  </p:cNvSpPr>
                  <p:nvPr/>
                </p:nvSpPr>
                <p:spPr bwMode="auto">
                  <a:xfrm rot="18805489">
                    <a:off x="3638989" y="4586540"/>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45" name="Line 13">
                    <a:extLst>
                      <a:ext uri="{FF2B5EF4-FFF2-40B4-BE49-F238E27FC236}">
                        <a16:creationId xmlns:a16="http://schemas.microsoft.com/office/drawing/2014/main" id="{3143AF88-391F-E148-B585-F54DFEB670F5}"/>
                      </a:ext>
                    </a:extLst>
                  </p:cNvPr>
                  <p:cNvSpPr>
                    <a:spLocks noChangeShapeType="1"/>
                  </p:cNvSpPr>
                  <p:nvPr/>
                </p:nvSpPr>
                <p:spPr bwMode="auto">
                  <a:xfrm rot="18805489">
                    <a:off x="3638989" y="2321499"/>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grpSp>
            <p:sp>
              <p:nvSpPr>
                <p:cNvPr id="820" name="Rectangle 819">
                  <a:extLst>
                    <a:ext uri="{FF2B5EF4-FFF2-40B4-BE49-F238E27FC236}">
                      <a16:creationId xmlns:a16="http://schemas.microsoft.com/office/drawing/2014/main" id="{5EEB64BB-8CD2-6149-5172-193BF65285F4}"/>
                    </a:ext>
                  </a:extLst>
                </p:cNvPr>
                <p:cNvSpPr/>
                <p:nvPr/>
              </p:nvSpPr>
              <p:spPr>
                <a:xfrm>
                  <a:off x="3835857" y="1128574"/>
                  <a:ext cx="190869" cy="782350"/>
                </a:xfrm>
                <a:prstGeom prst="rect">
                  <a:avLst/>
                </a:prstGeom>
                <a:solidFill>
                  <a:schemeClr val="bg1">
                    <a:lumMod val="9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p>
              </p:txBody>
            </p:sp>
            <p:sp>
              <p:nvSpPr>
                <p:cNvPr id="821" name="Rectangle 820">
                  <a:extLst>
                    <a:ext uri="{FF2B5EF4-FFF2-40B4-BE49-F238E27FC236}">
                      <a16:creationId xmlns:a16="http://schemas.microsoft.com/office/drawing/2014/main" id="{BA92FD7C-69F7-6722-F162-E486F2321CAF}"/>
                    </a:ext>
                  </a:extLst>
                </p:cNvPr>
                <p:cNvSpPr/>
                <p:nvPr/>
              </p:nvSpPr>
              <p:spPr>
                <a:xfrm>
                  <a:off x="3382722" y="1128574"/>
                  <a:ext cx="1097138" cy="124990"/>
                </a:xfrm>
                <a:prstGeom prst="rect">
                  <a:avLst/>
                </a:prstGeom>
                <a:solidFill>
                  <a:schemeClr val="bg1">
                    <a:lumMod val="6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p>
              </p:txBody>
            </p:sp>
            <p:sp>
              <p:nvSpPr>
                <p:cNvPr id="822" name="Rectangle 821">
                  <a:extLst>
                    <a:ext uri="{FF2B5EF4-FFF2-40B4-BE49-F238E27FC236}">
                      <a16:creationId xmlns:a16="http://schemas.microsoft.com/office/drawing/2014/main" id="{298C8337-E131-5060-56DF-82675B56BEFB}"/>
                    </a:ext>
                  </a:extLst>
                </p:cNvPr>
                <p:cNvSpPr/>
                <p:nvPr/>
              </p:nvSpPr>
              <p:spPr>
                <a:xfrm>
                  <a:off x="3382722" y="1620820"/>
                  <a:ext cx="1097138" cy="86197"/>
                </a:xfrm>
                <a:prstGeom prst="rect">
                  <a:avLst/>
                </a:prstGeom>
                <a:solidFill>
                  <a:schemeClr val="bg1">
                    <a:lumMod val="6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p>
              </p:txBody>
            </p:sp>
          </p:grpSp>
        </p:grpSp>
        <p:grpSp>
          <p:nvGrpSpPr>
            <p:cNvPr id="766" name="Group 765">
              <a:extLst>
                <a:ext uri="{FF2B5EF4-FFF2-40B4-BE49-F238E27FC236}">
                  <a16:creationId xmlns:a16="http://schemas.microsoft.com/office/drawing/2014/main" id="{FD9DBEDA-194A-60AA-DC40-2B4338CE3005}"/>
                </a:ext>
              </a:extLst>
            </p:cNvPr>
            <p:cNvGrpSpPr/>
            <p:nvPr/>
          </p:nvGrpSpPr>
          <p:grpSpPr>
            <a:xfrm>
              <a:off x="9794347" y="2767259"/>
              <a:ext cx="1488028" cy="2684093"/>
              <a:chOff x="9794347" y="2767259"/>
              <a:chExt cx="1488028" cy="2684093"/>
            </a:xfrm>
          </p:grpSpPr>
          <p:grpSp>
            <p:nvGrpSpPr>
              <p:cNvPr id="767" name="Group 766">
                <a:extLst>
                  <a:ext uri="{FF2B5EF4-FFF2-40B4-BE49-F238E27FC236}">
                    <a16:creationId xmlns:a16="http://schemas.microsoft.com/office/drawing/2014/main" id="{50D8E00D-77F4-348B-8EC8-7E89169D59BA}"/>
                  </a:ext>
                </a:extLst>
              </p:cNvPr>
              <p:cNvGrpSpPr/>
              <p:nvPr/>
            </p:nvGrpSpPr>
            <p:grpSpPr>
              <a:xfrm>
                <a:off x="10374318" y="4818290"/>
                <a:ext cx="317943" cy="633062"/>
                <a:chOff x="2123392" y="5200508"/>
                <a:chExt cx="317943" cy="633062"/>
              </a:xfrm>
            </p:grpSpPr>
            <p:sp>
              <p:nvSpPr>
                <p:cNvPr id="804" name="Line 9">
                  <a:extLst>
                    <a:ext uri="{FF2B5EF4-FFF2-40B4-BE49-F238E27FC236}">
                      <a16:creationId xmlns:a16="http://schemas.microsoft.com/office/drawing/2014/main" id="{A5B20204-A95B-6AAD-A5E4-9F52A2581304}"/>
                    </a:ext>
                  </a:extLst>
                </p:cNvPr>
                <p:cNvSpPr>
                  <a:spLocks noChangeShapeType="1"/>
                </p:cNvSpPr>
                <p:nvPr/>
              </p:nvSpPr>
              <p:spPr bwMode="auto">
                <a:xfrm rot="18805489" flipH="1">
                  <a:off x="2115158" y="5507392"/>
                  <a:ext cx="334412" cy="317943"/>
                </a:xfrm>
                <a:prstGeom prst="line">
                  <a:avLst/>
                </a:prstGeom>
                <a:noFill/>
                <a:ln w="17463">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350">
                    <a:effectLst>
                      <a:outerShdw blurRad="38100" dist="38100" dir="2700000" algn="tl">
                        <a:srgbClr val="000000">
                          <a:alpha val="43137"/>
                        </a:srgbClr>
                      </a:outerShdw>
                    </a:effectLst>
                  </a:endParaRPr>
                </a:p>
              </p:txBody>
            </p:sp>
            <p:sp>
              <p:nvSpPr>
                <p:cNvPr id="805" name="Freeform 12">
                  <a:extLst>
                    <a:ext uri="{FF2B5EF4-FFF2-40B4-BE49-F238E27FC236}">
                      <a16:creationId xmlns:a16="http://schemas.microsoft.com/office/drawing/2014/main" id="{671EF3B4-5592-86FC-D3D7-636150D291FE}"/>
                    </a:ext>
                  </a:extLst>
                </p:cNvPr>
                <p:cNvSpPr>
                  <a:spLocks/>
                </p:cNvSpPr>
                <p:nvPr/>
              </p:nvSpPr>
              <p:spPr bwMode="auto">
                <a:xfrm rot="18805489">
                  <a:off x="2250100" y="5393419"/>
                  <a:ext cx="62697" cy="65858"/>
                </a:xfrm>
                <a:custGeom>
                  <a:avLst/>
                  <a:gdLst>
                    <a:gd name="T0" fmla="*/ 98 w 362"/>
                    <a:gd name="T1" fmla="*/ 355 h 355"/>
                    <a:gd name="T2" fmla="*/ 0 w 362"/>
                    <a:gd name="T3" fmla="*/ 250 h 355"/>
                    <a:gd name="T4" fmla="*/ 263 w 362"/>
                    <a:gd name="T5" fmla="*/ 0 h 355"/>
                    <a:gd name="T6" fmla="*/ 362 w 362"/>
                    <a:gd name="T7" fmla="*/ 106 h 355"/>
                    <a:gd name="T8" fmla="*/ 98 w 362"/>
                    <a:gd name="T9" fmla="*/ 355 h 355"/>
                  </a:gdLst>
                  <a:ahLst/>
                  <a:cxnLst>
                    <a:cxn ang="0">
                      <a:pos x="T0" y="T1"/>
                    </a:cxn>
                    <a:cxn ang="0">
                      <a:pos x="T2" y="T3"/>
                    </a:cxn>
                    <a:cxn ang="0">
                      <a:pos x="T4" y="T5"/>
                    </a:cxn>
                    <a:cxn ang="0">
                      <a:pos x="T6" y="T7"/>
                    </a:cxn>
                    <a:cxn ang="0">
                      <a:pos x="T8" y="T9"/>
                    </a:cxn>
                  </a:cxnLst>
                  <a:rect l="0" t="0" r="r" b="b"/>
                  <a:pathLst>
                    <a:path w="362" h="355">
                      <a:moveTo>
                        <a:pt x="98" y="355"/>
                      </a:moveTo>
                      <a:lnTo>
                        <a:pt x="0" y="250"/>
                      </a:lnTo>
                      <a:lnTo>
                        <a:pt x="263" y="0"/>
                      </a:lnTo>
                      <a:lnTo>
                        <a:pt x="362" y="106"/>
                      </a:lnTo>
                      <a:lnTo>
                        <a:pt x="98" y="355"/>
                      </a:lnTo>
                      <a:close/>
                    </a:path>
                  </a:pathLst>
                </a:custGeom>
                <a:solidFill>
                  <a:schemeClr val="tx1">
                    <a:lumMod val="50000"/>
                    <a:lumOff val="50000"/>
                  </a:schemeClr>
                </a:solidFill>
                <a:ln>
                  <a:noFill/>
                </a:ln>
              </p:spPr>
              <p:txBody>
                <a:bodyPr vert="horz" wrap="square" lIns="68580" tIns="34290" rIns="68580" bIns="34290" numCol="1" anchor="t" anchorCtr="0" compatLnSpc="1">
                  <a:prstTxWarp prst="textNoShape">
                    <a:avLst/>
                  </a:prstTxWarp>
                </a:bodyPr>
                <a:lstStyle/>
                <a:p>
                  <a:endParaRPr lang="en-US" sz="1350">
                    <a:effectLst>
                      <a:outerShdw blurRad="38100" dist="38100" dir="2700000" algn="tl">
                        <a:srgbClr val="000000">
                          <a:alpha val="43137"/>
                        </a:srgbClr>
                      </a:outerShdw>
                    </a:effectLst>
                  </a:endParaRPr>
                </a:p>
              </p:txBody>
            </p:sp>
            <p:sp>
              <p:nvSpPr>
                <p:cNvPr id="806" name="Freeform 37">
                  <a:extLst>
                    <a:ext uri="{FF2B5EF4-FFF2-40B4-BE49-F238E27FC236}">
                      <a16:creationId xmlns:a16="http://schemas.microsoft.com/office/drawing/2014/main" id="{DE2FC891-FBB3-A6F4-A428-DDE22525ECBA}"/>
                    </a:ext>
                  </a:extLst>
                </p:cNvPr>
                <p:cNvSpPr>
                  <a:spLocks/>
                </p:cNvSpPr>
                <p:nvPr/>
              </p:nvSpPr>
              <p:spPr bwMode="auto">
                <a:xfrm rot="18784106">
                  <a:off x="2202901" y="5243760"/>
                  <a:ext cx="155220" cy="152303"/>
                </a:xfrm>
                <a:custGeom>
                  <a:avLst/>
                  <a:gdLst>
                    <a:gd name="T0" fmla="*/ 454 w 1007"/>
                    <a:gd name="T1" fmla="*/ 1002 h 1002"/>
                    <a:gd name="T2" fmla="*/ 0 w 1007"/>
                    <a:gd name="T3" fmla="*/ 524 h 1002"/>
                    <a:gd name="T4" fmla="*/ 555 w 1007"/>
                    <a:gd name="T5" fmla="*/ 0 h 1002"/>
                    <a:gd name="T6" fmla="*/ 1007 w 1007"/>
                    <a:gd name="T7" fmla="*/ 478 h 1002"/>
                    <a:gd name="T8" fmla="*/ 454 w 1007"/>
                    <a:gd name="T9" fmla="*/ 1002 h 1002"/>
                  </a:gdLst>
                  <a:ahLst/>
                  <a:cxnLst>
                    <a:cxn ang="0">
                      <a:pos x="T0" y="T1"/>
                    </a:cxn>
                    <a:cxn ang="0">
                      <a:pos x="T2" y="T3"/>
                    </a:cxn>
                    <a:cxn ang="0">
                      <a:pos x="T4" y="T5"/>
                    </a:cxn>
                    <a:cxn ang="0">
                      <a:pos x="T6" y="T7"/>
                    </a:cxn>
                    <a:cxn ang="0">
                      <a:pos x="T8" y="T9"/>
                    </a:cxn>
                  </a:cxnLst>
                  <a:rect l="0" t="0" r="r" b="b"/>
                  <a:pathLst>
                    <a:path w="1007" h="1002">
                      <a:moveTo>
                        <a:pt x="454" y="1002"/>
                      </a:moveTo>
                      <a:lnTo>
                        <a:pt x="0" y="524"/>
                      </a:lnTo>
                      <a:lnTo>
                        <a:pt x="555" y="0"/>
                      </a:lnTo>
                      <a:lnTo>
                        <a:pt x="1007" y="478"/>
                      </a:lnTo>
                      <a:lnTo>
                        <a:pt x="454" y="1002"/>
                      </a:lnTo>
                      <a:close/>
                    </a:path>
                  </a:pathLst>
                </a:custGeom>
                <a:solidFill>
                  <a:schemeClr val="bg1">
                    <a:lumMod val="65000"/>
                  </a:schemeClr>
                </a:solidFill>
                <a:ln>
                  <a:noFill/>
                </a:ln>
              </p:spPr>
              <p:txBody>
                <a:bodyPr vert="horz" wrap="square" lIns="68580" tIns="34290" rIns="68580" bIns="34290" numCol="1" anchor="t" anchorCtr="0" compatLnSpc="1">
                  <a:prstTxWarp prst="textNoShape">
                    <a:avLst/>
                  </a:prstTxWarp>
                </a:bodyPr>
                <a:lstStyle/>
                <a:p>
                  <a:endParaRPr lang="en-US" sz="1350">
                    <a:effectLst>
                      <a:outerShdw blurRad="38100" dist="38100" dir="2700000" algn="tl">
                        <a:srgbClr val="000000">
                          <a:alpha val="43137"/>
                        </a:srgbClr>
                      </a:outerShdw>
                    </a:effectLst>
                  </a:endParaRPr>
                </a:p>
              </p:txBody>
            </p:sp>
            <p:sp>
              <p:nvSpPr>
                <p:cNvPr id="807" name="Freeform 38">
                  <a:extLst>
                    <a:ext uri="{FF2B5EF4-FFF2-40B4-BE49-F238E27FC236}">
                      <a16:creationId xmlns:a16="http://schemas.microsoft.com/office/drawing/2014/main" id="{A4516EFE-9677-7C9D-2732-425703AB3B89}"/>
                    </a:ext>
                  </a:extLst>
                </p:cNvPr>
                <p:cNvSpPr>
                  <a:spLocks/>
                </p:cNvSpPr>
                <p:nvPr/>
              </p:nvSpPr>
              <p:spPr bwMode="auto">
                <a:xfrm rot="18805489">
                  <a:off x="2236350" y="5341480"/>
                  <a:ext cx="84580" cy="91118"/>
                </a:xfrm>
                <a:custGeom>
                  <a:avLst/>
                  <a:gdLst>
                    <a:gd name="T0" fmla="*/ 215 w 479"/>
                    <a:gd name="T1" fmla="*/ 478 h 478"/>
                    <a:gd name="T2" fmla="*/ 0 w 479"/>
                    <a:gd name="T3" fmla="*/ 250 h 478"/>
                    <a:gd name="T4" fmla="*/ 264 w 479"/>
                    <a:gd name="T5" fmla="*/ 0 h 478"/>
                    <a:gd name="T6" fmla="*/ 479 w 479"/>
                    <a:gd name="T7" fmla="*/ 228 h 478"/>
                    <a:gd name="T8" fmla="*/ 215 w 479"/>
                    <a:gd name="T9" fmla="*/ 478 h 478"/>
                  </a:gdLst>
                  <a:ahLst/>
                  <a:cxnLst>
                    <a:cxn ang="0">
                      <a:pos x="T0" y="T1"/>
                    </a:cxn>
                    <a:cxn ang="0">
                      <a:pos x="T2" y="T3"/>
                    </a:cxn>
                    <a:cxn ang="0">
                      <a:pos x="T4" y="T5"/>
                    </a:cxn>
                    <a:cxn ang="0">
                      <a:pos x="T6" y="T7"/>
                    </a:cxn>
                    <a:cxn ang="0">
                      <a:pos x="T8" y="T9"/>
                    </a:cxn>
                  </a:cxnLst>
                  <a:rect l="0" t="0" r="r" b="b"/>
                  <a:pathLst>
                    <a:path w="479" h="478">
                      <a:moveTo>
                        <a:pt x="215" y="478"/>
                      </a:moveTo>
                      <a:lnTo>
                        <a:pt x="0" y="250"/>
                      </a:lnTo>
                      <a:lnTo>
                        <a:pt x="264" y="0"/>
                      </a:lnTo>
                      <a:lnTo>
                        <a:pt x="479" y="228"/>
                      </a:lnTo>
                      <a:lnTo>
                        <a:pt x="215" y="478"/>
                      </a:lnTo>
                      <a:close/>
                    </a:path>
                  </a:pathLst>
                </a:custGeom>
                <a:solidFill>
                  <a:schemeClr val="bg1">
                    <a:lumMod val="65000"/>
                  </a:schemeClr>
                </a:solidFill>
                <a:ln>
                  <a:noFill/>
                </a:ln>
              </p:spPr>
              <p:txBody>
                <a:bodyPr vert="horz" wrap="square" lIns="68580" tIns="34290" rIns="68580" bIns="34290" numCol="1" anchor="t" anchorCtr="0" compatLnSpc="1">
                  <a:prstTxWarp prst="textNoShape">
                    <a:avLst/>
                  </a:prstTxWarp>
                </a:bodyPr>
                <a:lstStyle/>
                <a:p>
                  <a:endParaRPr lang="en-US" sz="1350">
                    <a:effectLst>
                      <a:outerShdw blurRad="38100" dist="38100" dir="2700000" algn="tl">
                        <a:srgbClr val="000000">
                          <a:alpha val="43137"/>
                        </a:srgbClr>
                      </a:outerShdw>
                    </a:effectLst>
                  </a:endParaRPr>
                </a:p>
              </p:txBody>
            </p:sp>
            <p:sp>
              <p:nvSpPr>
                <p:cNvPr id="808" name="Freeform 39">
                  <a:extLst>
                    <a:ext uri="{FF2B5EF4-FFF2-40B4-BE49-F238E27FC236}">
                      <a16:creationId xmlns:a16="http://schemas.microsoft.com/office/drawing/2014/main" id="{6C31E7D4-45B5-F83D-1BC0-B7C0CE721CBA}"/>
                    </a:ext>
                  </a:extLst>
                </p:cNvPr>
                <p:cNvSpPr>
                  <a:spLocks/>
                </p:cNvSpPr>
                <p:nvPr/>
              </p:nvSpPr>
              <p:spPr bwMode="auto">
                <a:xfrm rot="18729694">
                  <a:off x="2211306" y="5194464"/>
                  <a:ext cx="138409" cy="150497"/>
                </a:xfrm>
                <a:custGeom>
                  <a:avLst/>
                  <a:gdLst>
                    <a:gd name="T0" fmla="*/ 627 w 762"/>
                    <a:gd name="T1" fmla="*/ 791 h 791"/>
                    <a:gd name="T2" fmla="*/ 0 w 762"/>
                    <a:gd name="T3" fmla="*/ 127 h 791"/>
                    <a:gd name="T4" fmla="*/ 135 w 762"/>
                    <a:gd name="T5" fmla="*/ 0 h 791"/>
                    <a:gd name="T6" fmla="*/ 762 w 762"/>
                    <a:gd name="T7" fmla="*/ 664 h 791"/>
                    <a:gd name="T8" fmla="*/ 627 w 762"/>
                    <a:gd name="T9" fmla="*/ 791 h 791"/>
                  </a:gdLst>
                  <a:ahLst/>
                  <a:cxnLst>
                    <a:cxn ang="0">
                      <a:pos x="T0" y="T1"/>
                    </a:cxn>
                    <a:cxn ang="0">
                      <a:pos x="T2" y="T3"/>
                    </a:cxn>
                    <a:cxn ang="0">
                      <a:pos x="T4" y="T5"/>
                    </a:cxn>
                    <a:cxn ang="0">
                      <a:pos x="T6" y="T7"/>
                    </a:cxn>
                    <a:cxn ang="0">
                      <a:pos x="T8" y="T9"/>
                    </a:cxn>
                  </a:cxnLst>
                  <a:rect l="0" t="0" r="r" b="b"/>
                  <a:pathLst>
                    <a:path w="762" h="791">
                      <a:moveTo>
                        <a:pt x="627" y="791"/>
                      </a:moveTo>
                      <a:lnTo>
                        <a:pt x="0" y="127"/>
                      </a:lnTo>
                      <a:lnTo>
                        <a:pt x="135" y="0"/>
                      </a:lnTo>
                      <a:lnTo>
                        <a:pt x="762" y="664"/>
                      </a:lnTo>
                      <a:lnTo>
                        <a:pt x="627" y="791"/>
                      </a:lnTo>
                      <a:close/>
                    </a:path>
                  </a:pathLst>
                </a:custGeom>
                <a:solidFill>
                  <a:schemeClr val="tx1">
                    <a:lumMod val="50000"/>
                    <a:lumOff val="50000"/>
                  </a:schemeClr>
                </a:solidFill>
                <a:ln>
                  <a:noFill/>
                </a:ln>
              </p:spPr>
              <p:txBody>
                <a:bodyPr vert="horz" wrap="square" lIns="68580" tIns="34290" rIns="68580" bIns="34290" numCol="1" anchor="t" anchorCtr="0" compatLnSpc="1">
                  <a:prstTxWarp prst="textNoShape">
                    <a:avLst/>
                  </a:prstTxWarp>
                </a:bodyPr>
                <a:lstStyle/>
                <a:p>
                  <a:endParaRPr lang="en-US" sz="1350">
                    <a:effectLst>
                      <a:outerShdw blurRad="38100" dist="38100" dir="2700000" algn="tl">
                        <a:srgbClr val="000000">
                          <a:alpha val="43137"/>
                        </a:srgbClr>
                      </a:outerShdw>
                    </a:effectLst>
                  </a:endParaRPr>
                </a:p>
              </p:txBody>
            </p:sp>
          </p:grpSp>
          <p:grpSp>
            <p:nvGrpSpPr>
              <p:cNvPr id="768" name="Group 767">
                <a:extLst>
                  <a:ext uri="{FF2B5EF4-FFF2-40B4-BE49-F238E27FC236}">
                    <a16:creationId xmlns:a16="http://schemas.microsoft.com/office/drawing/2014/main" id="{2AF9DBB4-CB0C-9088-7C86-4B7C0F439A24}"/>
                  </a:ext>
                </a:extLst>
              </p:cNvPr>
              <p:cNvGrpSpPr/>
              <p:nvPr/>
            </p:nvGrpSpPr>
            <p:grpSpPr>
              <a:xfrm>
                <a:off x="9794347" y="2767259"/>
                <a:ext cx="1488028" cy="2101610"/>
                <a:chOff x="2763482" y="1128574"/>
                <a:chExt cx="2355763" cy="4050612"/>
              </a:xfrm>
              <a:effectLst>
                <a:outerShdw blurRad="50800" dist="38100" dir="2700000" algn="tl" rotWithShape="0">
                  <a:prstClr val="black">
                    <a:alpha val="40000"/>
                  </a:prstClr>
                </a:outerShdw>
              </a:effectLst>
            </p:grpSpPr>
            <p:sp>
              <p:nvSpPr>
                <p:cNvPr id="769" name="Freeform 748">
                  <a:extLst>
                    <a:ext uri="{FF2B5EF4-FFF2-40B4-BE49-F238E27FC236}">
                      <a16:creationId xmlns:a16="http://schemas.microsoft.com/office/drawing/2014/main" id="{8FA5C977-D75E-33BC-BBA2-11E029DD800D}"/>
                    </a:ext>
                  </a:extLst>
                </p:cNvPr>
                <p:cNvSpPr/>
                <p:nvPr/>
              </p:nvSpPr>
              <p:spPr>
                <a:xfrm>
                  <a:off x="3526276" y="1254107"/>
                  <a:ext cx="810031" cy="659347"/>
                </a:xfrm>
                <a:custGeom>
                  <a:avLst/>
                  <a:gdLst>
                    <a:gd name="connsiteX0" fmla="*/ 122 w 810031"/>
                    <a:gd name="connsiteY0" fmla="*/ 0 h 659347"/>
                    <a:gd name="connsiteX1" fmla="*/ 809779 w 810031"/>
                    <a:gd name="connsiteY1" fmla="*/ 0 h 659347"/>
                    <a:gd name="connsiteX2" fmla="*/ 810031 w 810031"/>
                    <a:gd name="connsiteY2" fmla="*/ 659347 h 659347"/>
                    <a:gd name="connsiteX3" fmla="*/ 14 w 810031"/>
                    <a:gd name="connsiteY3" fmla="*/ 659347 h 659347"/>
                    <a:gd name="connsiteX4" fmla="*/ 0 w 810031"/>
                    <a:gd name="connsiteY4" fmla="*/ 627894 h 659347"/>
                    <a:gd name="connsiteX5" fmla="*/ 329 w 810031"/>
                    <a:gd name="connsiteY5" fmla="*/ 627895 h 659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0031" h="659347">
                      <a:moveTo>
                        <a:pt x="122" y="0"/>
                      </a:moveTo>
                      <a:lnTo>
                        <a:pt x="809779" y="0"/>
                      </a:lnTo>
                      <a:lnTo>
                        <a:pt x="810031" y="659347"/>
                      </a:lnTo>
                      <a:lnTo>
                        <a:pt x="14" y="659347"/>
                      </a:lnTo>
                      <a:lnTo>
                        <a:pt x="0" y="627894"/>
                      </a:lnTo>
                      <a:lnTo>
                        <a:pt x="329" y="627895"/>
                      </a:lnTo>
                      <a:close/>
                    </a:path>
                  </a:pathLst>
                </a:custGeom>
                <a:solidFill>
                  <a:schemeClr val="bg1">
                    <a:lumMod val="8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noAutofit/>
                </a:bodyPr>
                <a:lstStyle/>
                <a:p>
                  <a:endParaRPr lang="en-US" sz="1350"/>
                </a:p>
              </p:txBody>
            </p:sp>
            <p:sp>
              <p:nvSpPr>
                <p:cNvPr id="770" name="Rectangle 769">
                  <a:extLst>
                    <a:ext uri="{FF2B5EF4-FFF2-40B4-BE49-F238E27FC236}">
                      <a16:creationId xmlns:a16="http://schemas.microsoft.com/office/drawing/2014/main" id="{AFFC2428-267E-B9D2-F35F-961E80F4CFF0}"/>
                    </a:ext>
                  </a:extLst>
                </p:cNvPr>
                <p:cNvSpPr/>
                <p:nvPr/>
              </p:nvSpPr>
              <p:spPr>
                <a:xfrm>
                  <a:off x="3502892" y="2108892"/>
                  <a:ext cx="856798" cy="132389"/>
                </a:xfrm>
                <a:prstGeom prst="rect">
                  <a:avLst/>
                </a:prstGeom>
                <a:solidFill>
                  <a:schemeClr val="tx1">
                    <a:lumMod val="50000"/>
                    <a:lumOff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p>
              </p:txBody>
            </p:sp>
            <p:sp>
              <p:nvSpPr>
                <p:cNvPr id="771" name="Rectangle 770">
                  <a:extLst>
                    <a:ext uri="{FF2B5EF4-FFF2-40B4-BE49-F238E27FC236}">
                      <a16:creationId xmlns:a16="http://schemas.microsoft.com/office/drawing/2014/main" id="{21FAFB95-A16D-30CE-33AF-59F848BF94F5}"/>
                    </a:ext>
                  </a:extLst>
                </p:cNvPr>
                <p:cNvSpPr/>
                <p:nvPr/>
              </p:nvSpPr>
              <p:spPr>
                <a:xfrm>
                  <a:off x="3502892" y="2045189"/>
                  <a:ext cx="856798" cy="69860"/>
                </a:xfrm>
                <a:prstGeom prst="rect">
                  <a:avLst/>
                </a:prstGeom>
                <a:solidFill>
                  <a:schemeClr val="bg1">
                    <a:lumMod val="6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p>
              </p:txBody>
            </p:sp>
            <p:sp>
              <p:nvSpPr>
                <p:cNvPr id="772" name="Rectangle 771">
                  <a:extLst>
                    <a:ext uri="{FF2B5EF4-FFF2-40B4-BE49-F238E27FC236}">
                      <a16:creationId xmlns:a16="http://schemas.microsoft.com/office/drawing/2014/main" id="{2BB327D6-480E-48AC-A90A-C9F70EEB9524}"/>
                    </a:ext>
                  </a:extLst>
                </p:cNvPr>
                <p:cNvSpPr/>
                <p:nvPr/>
              </p:nvSpPr>
              <p:spPr>
                <a:xfrm>
                  <a:off x="3502892" y="1978779"/>
                  <a:ext cx="856798" cy="67374"/>
                </a:xfrm>
                <a:prstGeom prst="rect">
                  <a:avLst/>
                </a:prstGeom>
                <a:solidFill>
                  <a:schemeClr val="tx1">
                    <a:lumMod val="50000"/>
                    <a:lumOff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p>
              </p:txBody>
            </p:sp>
            <p:sp>
              <p:nvSpPr>
                <p:cNvPr id="773" name="Rectangle 772">
                  <a:extLst>
                    <a:ext uri="{FF2B5EF4-FFF2-40B4-BE49-F238E27FC236}">
                      <a16:creationId xmlns:a16="http://schemas.microsoft.com/office/drawing/2014/main" id="{EC9FE3B7-F329-2238-01B7-C19835E3786F}"/>
                    </a:ext>
                  </a:extLst>
                </p:cNvPr>
                <p:cNvSpPr/>
                <p:nvPr/>
              </p:nvSpPr>
              <p:spPr>
                <a:xfrm>
                  <a:off x="3502892" y="1910923"/>
                  <a:ext cx="856798" cy="67374"/>
                </a:xfrm>
                <a:prstGeom prst="rect">
                  <a:avLst/>
                </a:prstGeom>
                <a:solidFill>
                  <a:schemeClr val="bg1">
                    <a:lumMod val="6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p>
              </p:txBody>
            </p:sp>
            <p:graphicFrame>
              <p:nvGraphicFramePr>
                <p:cNvPr id="774" name="Chart 773">
                  <a:extLst>
                    <a:ext uri="{FF2B5EF4-FFF2-40B4-BE49-F238E27FC236}">
                      <a16:creationId xmlns:a16="http://schemas.microsoft.com/office/drawing/2014/main" id="{567C82A0-D832-613D-3D0B-F160A63BDD96}"/>
                    </a:ext>
                  </a:extLst>
                </p:cNvPr>
                <p:cNvGraphicFramePr/>
                <p:nvPr>
                  <p:extLst>
                    <p:ext uri="{D42A27DB-BD31-4B8C-83A1-F6EECF244321}">
                      <p14:modId xmlns:p14="http://schemas.microsoft.com/office/powerpoint/2010/main" val="1509678910"/>
                    </p:ext>
                  </p:extLst>
                </p:nvPr>
              </p:nvGraphicFramePr>
              <p:xfrm>
                <a:off x="2763482" y="2043349"/>
                <a:ext cx="2355763" cy="2942109"/>
              </p:xfrm>
              <a:graphic>
                <a:graphicData uri="http://schemas.openxmlformats.org/drawingml/2006/chart">
                  <c:chart xmlns:c="http://schemas.openxmlformats.org/drawingml/2006/chart" xmlns:r="http://schemas.openxmlformats.org/officeDocument/2006/relationships" r:id="rId6"/>
                </a:graphicData>
              </a:graphic>
            </p:graphicFrame>
            <p:sp>
              <p:nvSpPr>
                <p:cNvPr id="775" name="Freeform 754">
                  <a:extLst>
                    <a:ext uri="{FF2B5EF4-FFF2-40B4-BE49-F238E27FC236}">
                      <a16:creationId xmlns:a16="http://schemas.microsoft.com/office/drawing/2014/main" id="{B3AB8423-6F2A-22F8-6FD3-1705631909AF}"/>
                    </a:ext>
                  </a:extLst>
                </p:cNvPr>
                <p:cNvSpPr/>
                <p:nvPr/>
              </p:nvSpPr>
              <p:spPr>
                <a:xfrm>
                  <a:off x="3505550" y="4826429"/>
                  <a:ext cx="856798" cy="295527"/>
                </a:xfrm>
                <a:custGeom>
                  <a:avLst/>
                  <a:gdLst>
                    <a:gd name="connsiteX0" fmla="*/ 0 w 856798"/>
                    <a:gd name="connsiteY0" fmla="*/ 0 h 295527"/>
                    <a:gd name="connsiteX1" fmla="*/ 856798 w 856798"/>
                    <a:gd name="connsiteY1" fmla="*/ 0 h 295527"/>
                    <a:gd name="connsiteX2" fmla="*/ 484354 w 856798"/>
                    <a:gd name="connsiteY2" fmla="*/ 154315 h 295527"/>
                    <a:gd name="connsiteX3" fmla="*/ 484354 w 856798"/>
                    <a:gd name="connsiteY3" fmla="*/ 295527 h 295527"/>
                    <a:gd name="connsiteX4" fmla="*/ 372445 w 856798"/>
                    <a:gd name="connsiteY4" fmla="*/ 295527 h 295527"/>
                    <a:gd name="connsiteX5" fmla="*/ 372445 w 856798"/>
                    <a:gd name="connsiteY5" fmla="*/ 154316 h 295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6798" h="295527">
                      <a:moveTo>
                        <a:pt x="0" y="0"/>
                      </a:moveTo>
                      <a:lnTo>
                        <a:pt x="856798" y="0"/>
                      </a:lnTo>
                      <a:lnTo>
                        <a:pt x="484354" y="154315"/>
                      </a:lnTo>
                      <a:lnTo>
                        <a:pt x="484354" y="295527"/>
                      </a:lnTo>
                      <a:lnTo>
                        <a:pt x="372445" y="295527"/>
                      </a:lnTo>
                      <a:lnTo>
                        <a:pt x="372445" y="154316"/>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776" name="Freeform 755">
                  <a:extLst>
                    <a:ext uri="{FF2B5EF4-FFF2-40B4-BE49-F238E27FC236}">
                      <a16:creationId xmlns:a16="http://schemas.microsoft.com/office/drawing/2014/main" id="{9B71997D-5186-A01E-8B97-019F2A88B491}"/>
                    </a:ext>
                  </a:extLst>
                </p:cNvPr>
                <p:cNvSpPr/>
                <p:nvPr/>
              </p:nvSpPr>
              <p:spPr>
                <a:xfrm>
                  <a:off x="3478207" y="1627302"/>
                  <a:ext cx="915301" cy="3551884"/>
                </a:xfrm>
                <a:custGeom>
                  <a:avLst/>
                  <a:gdLst>
                    <a:gd name="connsiteX0" fmla="*/ 0 w 915301"/>
                    <a:gd name="connsiteY0" fmla="*/ 0 h 3551884"/>
                    <a:gd name="connsiteX1" fmla="*/ 48808 w 915301"/>
                    <a:gd name="connsiteY1" fmla="*/ 110 h 3551884"/>
                    <a:gd name="connsiteX2" fmla="*/ 49031 w 915301"/>
                    <a:gd name="connsiteY2" fmla="*/ 603902 h 3551884"/>
                    <a:gd name="connsiteX3" fmla="*/ 48702 w 915301"/>
                    <a:gd name="connsiteY3" fmla="*/ 603901 h 3551884"/>
                    <a:gd name="connsiteX4" fmla="*/ 49959 w 915301"/>
                    <a:gd name="connsiteY4" fmla="*/ 3202375 h 3551884"/>
                    <a:gd name="connsiteX5" fmla="*/ 404064 w 915301"/>
                    <a:gd name="connsiteY5" fmla="*/ 3321764 h 3551884"/>
                    <a:gd name="connsiteX6" fmla="*/ 404165 w 915301"/>
                    <a:gd name="connsiteY6" fmla="*/ 3483580 h 3551884"/>
                    <a:gd name="connsiteX7" fmla="*/ 494292 w 915301"/>
                    <a:gd name="connsiteY7" fmla="*/ 3483959 h 3551884"/>
                    <a:gd name="connsiteX8" fmla="*/ 494042 w 915301"/>
                    <a:gd name="connsiteY8" fmla="*/ 3321496 h 3551884"/>
                    <a:gd name="connsiteX9" fmla="*/ 859800 w 915301"/>
                    <a:gd name="connsiteY9" fmla="*/ 3204149 h 3551884"/>
                    <a:gd name="connsiteX10" fmla="*/ 859752 w 915301"/>
                    <a:gd name="connsiteY10" fmla="*/ 3117682 h 3551884"/>
                    <a:gd name="connsiteX11" fmla="*/ 859800 w 915301"/>
                    <a:gd name="connsiteY11" fmla="*/ 3117661 h 3551884"/>
                    <a:gd name="connsiteX12" fmla="*/ 858463 w 915301"/>
                    <a:gd name="connsiteY12" fmla="*/ 1932 h 3551884"/>
                    <a:gd name="connsiteX13" fmla="*/ 914055 w 915301"/>
                    <a:gd name="connsiteY13" fmla="*/ 2057 h 3551884"/>
                    <a:gd name="connsiteX14" fmla="*/ 915301 w 915301"/>
                    <a:gd name="connsiteY14" fmla="*/ 3258041 h 3551884"/>
                    <a:gd name="connsiteX15" fmla="*/ 549702 w 915301"/>
                    <a:gd name="connsiteY15" fmla="*/ 3375242 h 3551884"/>
                    <a:gd name="connsiteX16" fmla="*/ 549579 w 915301"/>
                    <a:gd name="connsiteY16" fmla="*/ 3551884 h 3551884"/>
                    <a:gd name="connsiteX17" fmla="*/ 355146 w 915301"/>
                    <a:gd name="connsiteY17" fmla="*/ 3551525 h 3551884"/>
                    <a:gd name="connsiteX18" fmla="*/ 354851 w 915301"/>
                    <a:gd name="connsiteY18" fmla="*/ 3374894 h 3551884"/>
                    <a:gd name="connsiteX19" fmla="*/ 1234 w 915301"/>
                    <a:gd name="connsiteY19" fmla="*/ 3255566 h 3551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15301" h="3551884">
                      <a:moveTo>
                        <a:pt x="0" y="0"/>
                      </a:moveTo>
                      <a:lnTo>
                        <a:pt x="48808" y="110"/>
                      </a:lnTo>
                      <a:lnTo>
                        <a:pt x="49031" y="603902"/>
                      </a:lnTo>
                      <a:lnTo>
                        <a:pt x="48702" y="603901"/>
                      </a:lnTo>
                      <a:lnTo>
                        <a:pt x="49959" y="3202375"/>
                      </a:lnTo>
                      <a:lnTo>
                        <a:pt x="404064" y="3321764"/>
                      </a:lnTo>
                      <a:lnTo>
                        <a:pt x="404165" y="3483580"/>
                      </a:lnTo>
                      <a:lnTo>
                        <a:pt x="494292" y="3483959"/>
                      </a:lnTo>
                      <a:lnTo>
                        <a:pt x="494042" y="3321496"/>
                      </a:lnTo>
                      <a:lnTo>
                        <a:pt x="859800" y="3204149"/>
                      </a:lnTo>
                      <a:lnTo>
                        <a:pt x="859752" y="3117682"/>
                      </a:lnTo>
                      <a:lnTo>
                        <a:pt x="859800" y="3117661"/>
                      </a:lnTo>
                      <a:lnTo>
                        <a:pt x="858463" y="1932"/>
                      </a:lnTo>
                      <a:lnTo>
                        <a:pt x="914055" y="2057"/>
                      </a:lnTo>
                      <a:lnTo>
                        <a:pt x="915301" y="3258041"/>
                      </a:lnTo>
                      <a:lnTo>
                        <a:pt x="549702" y="3375242"/>
                      </a:lnTo>
                      <a:lnTo>
                        <a:pt x="549579" y="3551884"/>
                      </a:lnTo>
                      <a:lnTo>
                        <a:pt x="355146" y="3551525"/>
                      </a:lnTo>
                      <a:lnTo>
                        <a:pt x="354851" y="3374894"/>
                      </a:lnTo>
                      <a:lnTo>
                        <a:pt x="1234" y="3255566"/>
                      </a:lnTo>
                      <a:close/>
                    </a:path>
                  </a:pathLst>
                </a:custGeom>
                <a:solidFill>
                  <a:schemeClr val="bg1">
                    <a:lumMod val="75000"/>
                  </a:schemeClr>
                </a:solidFill>
                <a:ln>
                  <a:noFill/>
                </a:ln>
              </p:spPr>
              <p:txBody>
                <a:bodyPr vert="horz" wrap="square" lIns="68580" tIns="34290" rIns="68580" bIns="34290" numCol="1" anchor="t" anchorCtr="0" compatLnSpc="1">
                  <a:prstTxWarp prst="textNoShape">
                    <a:avLst/>
                  </a:prstTxWarp>
                  <a:noAutofit/>
                </a:bodyPr>
                <a:lstStyle/>
                <a:p>
                  <a:endParaRPr lang="en-US" sz="1350"/>
                </a:p>
              </p:txBody>
            </p:sp>
            <p:grpSp>
              <p:nvGrpSpPr>
                <p:cNvPr id="777" name="Group 776">
                  <a:extLst>
                    <a:ext uri="{FF2B5EF4-FFF2-40B4-BE49-F238E27FC236}">
                      <a16:creationId xmlns:a16="http://schemas.microsoft.com/office/drawing/2014/main" id="{2CDCC9AF-C748-1BB5-8F29-BCF68C436DA1}"/>
                    </a:ext>
                  </a:extLst>
                </p:cNvPr>
                <p:cNvGrpSpPr/>
                <p:nvPr/>
              </p:nvGrpSpPr>
              <p:grpSpPr>
                <a:xfrm>
                  <a:off x="3633892" y="2326434"/>
                  <a:ext cx="272915" cy="2426781"/>
                  <a:chOff x="3633892" y="2326434"/>
                  <a:chExt cx="272915" cy="2426781"/>
                </a:xfrm>
              </p:grpSpPr>
              <p:sp>
                <p:nvSpPr>
                  <p:cNvPr id="781" name="Line 14">
                    <a:extLst>
                      <a:ext uri="{FF2B5EF4-FFF2-40B4-BE49-F238E27FC236}">
                        <a16:creationId xmlns:a16="http://schemas.microsoft.com/office/drawing/2014/main" id="{6FCCFAA0-A69A-9F12-F925-D2EB2C2BD785}"/>
                      </a:ext>
                    </a:extLst>
                  </p:cNvPr>
                  <p:cNvSpPr>
                    <a:spLocks noChangeShapeType="1"/>
                  </p:cNvSpPr>
                  <p:nvPr/>
                </p:nvSpPr>
                <p:spPr bwMode="auto">
                  <a:xfrm rot="18805489">
                    <a:off x="3638989" y="2422662"/>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782" name="Line 15">
                    <a:extLst>
                      <a:ext uri="{FF2B5EF4-FFF2-40B4-BE49-F238E27FC236}">
                        <a16:creationId xmlns:a16="http://schemas.microsoft.com/office/drawing/2014/main" id="{E3714228-BAC3-4C27-0FA7-7DA7F539C110}"/>
                      </a:ext>
                    </a:extLst>
                  </p:cNvPr>
                  <p:cNvSpPr>
                    <a:spLocks noChangeShapeType="1"/>
                  </p:cNvSpPr>
                  <p:nvPr/>
                </p:nvSpPr>
                <p:spPr bwMode="auto">
                  <a:xfrm rot="18805489">
                    <a:off x="3638989" y="2524678"/>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783" name="Line 16">
                    <a:extLst>
                      <a:ext uri="{FF2B5EF4-FFF2-40B4-BE49-F238E27FC236}">
                        <a16:creationId xmlns:a16="http://schemas.microsoft.com/office/drawing/2014/main" id="{0E6781E3-B1CA-755E-162A-E9E28BCCB75E}"/>
                      </a:ext>
                    </a:extLst>
                  </p:cNvPr>
                  <p:cNvSpPr>
                    <a:spLocks noChangeShapeType="1"/>
                  </p:cNvSpPr>
                  <p:nvPr/>
                </p:nvSpPr>
                <p:spPr bwMode="auto">
                  <a:xfrm rot="18805489">
                    <a:off x="3638805" y="2626269"/>
                    <a:ext cx="162922"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784" name="Line 17">
                    <a:extLst>
                      <a:ext uri="{FF2B5EF4-FFF2-40B4-BE49-F238E27FC236}">
                        <a16:creationId xmlns:a16="http://schemas.microsoft.com/office/drawing/2014/main" id="{7F912C93-A14D-D2D4-E2C0-568062E528E9}"/>
                      </a:ext>
                    </a:extLst>
                  </p:cNvPr>
                  <p:cNvSpPr>
                    <a:spLocks noChangeShapeType="1"/>
                  </p:cNvSpPr>
                  <p:nvPr/>
                </p:nvSpPr>
                <p:spPr bwMode="auto">
                  <a:xfrm rot="18805489">
                    <a:off x="3657385" y="2669490"/>
                    <a:ext cx="242020" cy="256822"/>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785" name="Line 18">
                    <a:extLst>
                      <a:ext uri="{FF2B5EF4-FFF2-40B4-BE49-F238E27FC236}">
                        <a16:creationId xmlns:a16="http://schemas.microsoft.com/office/drawing/2014/main" id="{B7636547-3A92-7C53-8964-99A741C1EDC6}"/>
                      </a:ext>
                    </a:extLst>
                  </p:cNvPr>
                  <p:cNvSpPr>
                    <a:spLocks noChangeShapeType="1"/>
                  </p:cNvSpPr>
                  <p:nvPr/>
                </p:nvSpPr>
                <p:spPr bwMode="auto">
                  <a:xfrm rot="18805489">
                    <a:off x="3638989" y="2809777"/>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786" name="Line 19">
                    <a:extLst>
                      <a:ext uri="{FF2B5EF4-FFF2-40B4-BE49-F238E27FC236}">
                        <a16:creationId xmlns:a16="http://schemas.microsoft.com/office/drawing/2014/main" id="{46453CC2-DE05-1EA5-CC0A-4E3A494322B0}"/>
                      </a:ext>
                    </a:extLst>
                  </p:cNvPr>
                  <p:cNvSpPr>
                    <a:spLocks noChangeShapeType="1"/>
                  </p:cNvSpPr>
                  <p:nvPr/>
                </p:nvSpPr>
                <p:spPr bwMode="auto">
                  <a:xfrm rot="18805489">
                    <a:off x="3638989" y="2910940"/>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787" name="Line 20">
                    <a:extLst>
                      <a:ext uri="{FF2B5EF4-FFF2-40B4-BE49-F238E27FC236}">
                        <a16:creationId xmlns:a16="http://schemas.microsoft.com/office/drawing/2014/main" id="{50B7630F-3D26-A787-438E-733DF3C10F4F}"/>
                      </a:ext>
                    </a:extLst>
                  </p:cNvPr>
                  <p:cNvSpPr>
                    <a:spLocks noChangeShapeType="1"/>
                  </p:cNvSpPr>
                  <p:nvPr/>
                </p:nvSpPr>
                <p:spPr bwMode="auto">
                  <a:xfrm rot="18805489">
                    <a:off x="3638989" y="3012956"/>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788" name="Line 21">
                    <a:extLst>
                      <a:ext uri="{FF2B5EF4-FFF2-40B4-BE49-F238E27FC236}">
                        <a16:creationId xmlns:a16="http://schemas.microsoft.com/office/drawing/2014/main" id="{534A6A37-B7FC-6A71-641D-0D57A7388CE3}"/>
                      </a:ext>
                    </a:extLst>
                  </p:cNvPr>
                  <p:cNvSpPr>
                    <a:spLocks noChangeShapeType="1"/>
                  </p:cNvSpPr>
                  <p:nvPr/>
                </p:nvSpPr>
                <p:spPr bwMode="auto">
                  <a:xfrm rot="18805489">
                    <a:off x="3638991" y="3114977"/>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789" name="Line 22">
                    <a:extLst>
                      <a:ext uri="{FF2B5EF4-FFF2-40B4-BE49-F238E27FC236}">
                        <a16:creationId xmlns:a16="http://schemas.microsoft.com/office/drawing/2014/main" id="{C3712F1B-25EF-AD4F-82BE-5755C5FB91D8}"/>
                      </a:ext>
                    </a:extLst>
                  </p:cNvPr>
                  <p:cNvSpPr>
                    <a:spLocks noChangeShapeType="1"/>
                  </p:cNvSpPr>
                  <p:nvPr/>
                </p:nvSpPr>
                <p:spPr bwMode="auto">
                  <a:xfrm rot="18805489">
                    <a:off x="3657386" y="3156954"/>
                    <a:ext cx="242020" cy="256823"/>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790" name="Line 23">
                    <a:extLst>
                      <a:ext uri="{FF2B5EF4-FFF2-40B4-BE49-F238E27FC236}">
                        <a16:creationId xmlns:a16="http://schemas.microsoft.com/office/drawing/2014/main" id="{76BB6FEC-E1B6-1FC1-F8AC-6D43B1C74153}"/>
                      </a:ext>
                    </a:extLst>
                  </p:cNvPr>
                  <p:cNvSpPr>
                    <a:spLocks noChangeShapeType="1"/>
                  </p:cNvSpPr>
                  <p:nvPr/>
                </p:nvSpPr>
                <p:spPr bwMode="auto">
                  <a:xfrm rot="18805489">
                    <a:off x="3638991" y="3302257"/>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791" name="Line 24">
                    <a:extLst>
                      <a:ext uri="{FF2B5EF4-FFF2-40B4-BE49-F238E27FC236}">
                        <a16:creationId xmlns:a16="http://schemas.microsoft.com/office/drawing/2014/main" id="{63845DFD-6331-B9E8-7757-9B8FB094F8FE}"/>
                      </a:ext>
                    </a:extLst>
                  </p:cNvPr>
                  <p:cNvSpPr>
                    <a:spLocks noChangeShapeType="1"/>
                  </p:cNvSpPr>
                  <p:nvPr/>
                </p:nvSpPr>
                <p:spPr bwMode="auto">
                  <a:xfrm rot="18805489">
                    <a:off x="3638991" y="3404273"/>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792" name="Line 25">
                    <a:extLst>
                      <a:ext uri="{FF2B5EF4-FFF2-40B4-BE49-F238E27FC236}">
                        <a16:creationId xmlns:a16="http://schemas.microsoft.com/office/drawing/2014/main" id="{CAC15AF4-1510-E11F-679C-43F52E78ABB9}"/>
                      </a:ext>
                    </a:extLst>
                  </p:cNvPr>
                  <p:cNvSpPr>
                    <a:spLocks noChangeShapeType="1"/>
                  </p:cNvSpPr>
                  <p:nvPr/>
                </p:nvSpPr>
                <p:spPr bwMode="auto">
                  <a:xfrm rot="18805489">
                    <a:off x="3638991" y="3507105"/>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793" name="Line 26">
                    <a:extLst>
                      <a:ext uri="{FF2B5EF4-FFF2-40B4-BE49-F238E27FC236}">
                        <a16:creationId xmlns:a16="http://schemas.microsoft.com/office/drawing/2014/main" id="{221982D3-C8BB-8391-6D7A-1FB162CB546E}"/>
                      </a:ext>
                    </a:extLst>
                  </p:cNvPr>
                  <p:cNvSpPr>
                    <a:spLocks noChangeShapeType="1"/>
                  </p:cNvSpPr>
                  <p:nvPr/>
                </p:nvSpPr>
                <p:spPr bwMode="auto">
                  <a:xfrm rot="18805489">
                    <a:off x="3638992" y="3608266"/>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794" name="Line 27">
                    <a:extLst>
                      <a:ext uri="{FF2B5EF4-FFF2-40B4-BE49-F238E27FC236}">
                        <a16:creationId xmlns:a16="http://schemas.microsoft.com/office/drawing/2014/main" id="{53705FAB-6982-8F16-8FDF-E9ADFCC7DD43}"/>
                      </a:ext>
                    </a:extLst>
                  </p:cNvPr>
                  <p:cNvSpPr>
                    <a:spLocks noChangeShapeType="1"/>
                  </p:cNvSpPr>
                  <p:nvPr/>
                </p:nvSpPr>
                <p:spPr bwMode="auto">
                  <a:xfrm rot="18805489">
                    <a:off x="3657569" y="3650675"/>
                    <a:ext cx="240838" cy="256823"/>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795" name="Line 28">
                    <a:extLst>
                      <a:ext uri="{FF2B5EF4-FFF2-40B4-BE49-F238E27FC236}">
                        <a16:creationId xmlns:a16="http://schemas.microsoft.com/office/drawing/2014/main" id="{B5155494-C128-2D80-0322-D0EBF812757F}"/>
                      </a:ext>
                    </a:extLst>
                  </p:cNvPr>
                  <p:cNvSpPr>
                    <a:spLocks noChangeShapeType="1"/>
                  </p:cNvSpPr>
                  <p:nvPr/>
                </p:nvSpPr>
                <p:spPr bwMode="auto">
                  <a:xfrm rot="18805489">
                    <a:off x="3638989" y="3791392"/>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796" name="Line 29">
                    <a:extLst>
                      <a:ext uri="{FF2B5EF4-FFF2-40B4-BE49-F238E27FC236}">
                        <a16:creationId xmlns:a16="http://schemas.microsoft.com/office/drawing/2014/main" id="{37DE56FE-0706-3B01-DE3B-2B7D87092DAA}"/>
                      </a:ext>
                    </a:extLst>
                  </p:cNvPr>
                  <p:cNvSpPr>
                    <a:spLocks noChangeShapeType="1"/>
                  </p:cNvSpPr>
                  <p:nvPr/>
                </p:nvSpPr>
                <p:spPr bwMode="auto">
                  <a:xfrm rot="18805489">
                    <a:off x="3638989" y="3892553"/>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797" name="Line 30">
                    <a:extLst>
                      <a:ext uri="{FF2B5EF4-FFF2-40B4-BE49-F238E27FC236}">
                        <a16:creationId xmlns:a16="http://schemas.microsoft.com/office/drawing/2014/main" id="{378E8313-E9A9-C375-9D1D-69562C1CA671}"/>
                      </a:ext>
                    </a:extLst>
                  </p:cNvPr>
                  <p:cNvSpPr>
                    <a:spLocks noChangeShapeType="1"/>
                  </p:cNvSpPr>
                  <p:nvPr/>
                </p:nvSpPr>
                <p:spPr bwMode="auto">
                  <a:xfrm rot="18805489">
                    <a:off x="3638989" y="3994571"/>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798" name="Line 31">
                    <a:extLst>
                      <a:ext uri="{FF2B5EF4-FFF2-40B4-BE49-F238E27FC236}">
                        <a16:creationId xmlns:a16="http://schemas.microsoft.com/office/drawing/2014/main" id="{873CB7FC-2138-4867-0BDB-500A773E5607}"/>
                      </a:ext>
                    </a:extLst>
                  </p:cNvPr>
                  <p:cNvSpPr>
                    <a:spLocks noChangeShapeType="1"/>
                  </p:cNvSpPr>
                  <p:nvPr/>
                </p:nvSpPr>
                <p:spPr bwMode="auto">
                  <a:xfrm rot="18805489">
                    <a:off x="3639234" y="4095974"/>
                    <a:ext cx="162922" cy="172792"/>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799" name="Line 33">
                    <a:extLst>
                      <a:ext uri="{FF2B5EF4-FFF2-40B4-BE49-F238E27FC236}">
                        <a16:creationId xmlns:a16="http://schemas.microsoft.com/office/drawing/2014/main" id="{63E8BFCC-A100-1419-539F-726DABAE77A0}"/>
                      </a:ext>
                    </a:extLst>
                  </p:cNvPr>
                  <p:cNvSpPr>
                    <a:spLocks noChangeShapeType="1"/>
                  </p:cNvSpPr>
                  <p:nvPr/>
                </p:nvSpPr>
                <p:spPr bwMode="auto">
                  <a:xfrm rot="18805489">
                    <a:off x="3639418" y="4280342"/>
                    <a:ext cx="161740" cy="172792"/>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00" name="Line 34">
                    <a:extLst>
                      <a:ext uri="{FF2B5EF4-FFF2-40B4-BE49-F238E27FC236}">
                        <a16:creationId xmlns:a16="http://schemas.microsoft.com/office/drawing/2014/main" id="{38BFDC89-8494-1A9F-B1E1-EE581F559D36}"/>
                      </a:ext>
                    </a:extLst>
                  </p:cNvPr>
                  <p:cNvSpPr>
                    <a:spLocks noChangeShapeType="1"/>
                  </p:cNvSpPr>
                  <p:nvPr/>
                </p:nvSpPr>
                <p:spPr bwMode="auto">
                  <a:xfrm rot="18805489">
                    <a:off x="3638804" y="4382932"/>
                    <a:ext cx="162922"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01" name="Line 35">
                    <a:extLst>
                      <a:ext uri="{FF2B5EF4-FFF2-40B4-BE49-F238E27FC236}">
                        <a16:creationId xmlns:a16="http://schemas.microsoft.com/office/drawing/2014/main" id="{EA607E40-4821-926B-BE7A-8A48F7EE35E8}"/>
                      </a:ext>
                    </a:extLst>
                  </p:cNvPr>
                  <p:cNvSpPr>
                    <a:spLocks noChangeShapeType="1"/>
                  </p:cNvSpPr>
                  <p:nvPr/>
                </p:nvSpPr>
                <p:spPr bwMode="auto">
                  <a:xfrm rot="18805489">
                    <a:off x="3638989" y="4484521"/>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02" name="Line 36">
                    <a:extLst>
                      <a:ext uri="{FF2B5EF4-FFF2-40B4-BE49-F238E27FC236}">
                        <a16:creationId xmlns:a16="http://schemas.microsoft.com/office/drawing/2014/main" id="{3038FF02-E116-598D-6B67-B764CCEF7EC3}"/>
                      </a:ext>
                    </a:extLst>
                  </p:cNvPr>
                  <p:cNvSpPr>
                    <a:spLocks noChangeShapeType="1"/>
                  </p:cNvSpPr>
                  <p:nvPr/>
                </p:nvSpPr>
                <p:spPr bwMode="auto">
                  <a:xfrm rot="18805489">
                    <a:off x="3638989" y="4586540"/>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03" name="Line 13">
                    <a:extLst>
                      <a:ext uri="{FF2B5EF4-FFF2-40B4-BE49-F238E27FC236}">
                        <a16:creationId xmlns:a16="http://schemas.microsoft.com/office/drawing/2014/main" id="{C380587F-A43E-FE8C-F27E-C6D7D5F1F23A}"/>
                      </a:ext>
                    </a:extLst>
                  </p:cNvPr>
                  <p:cNvSpPr>
                    <a:spLocks noChangeShapeType="1"/>
                  </p:cNvSpPr>
                  <p:nvPr/>
                </p:nvSpPr>
                <p:spPr bwMode="auto">
                  <a:xfrm rot="18805489">
                    <a:off x="3638989" y="2321499"/>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grpSp>
            <p:sp>
              <p:nvSpPr>
                <p:cNvPr id="778" name="Rectangle 777">
                  <a:extLst>
                    <a:ext uri="{FF2B5EF4-FFF2-40B4-BE49-F238E27FC236}">
                      <a16:creationId xmlns:a16="http://schemas.microsoft.com/office/drawing/2014/main" id="{EF7C41B3-0D25-A229-27D2-A582733F0038}"/>
                    </a:ext>
                  </a:extLst>
                </p:cNvPr>
                <p:cNvSpPr/>
                <p:nvPr/>
              </p:nvSpPr>
              <p:spPr>
                <a:xfrm>
                  <a:off x="3835857" y="1128574"/>
                  <a:ext cx="190869" cy="782350"/>
                </a:xfrm>
                <a:prstGeom prst="rect">
                  <a:avLst/>
                </a:prstGeom>
                <a:solidFill>
                  <a:schemeClr val="bg1">
                    <a:lumMod val="9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p>
              </p:txBody>
            </p:sp>
            <p:sp>
              <p:nvSpPr>
                <p:cNvPr id="779" name="Rectangle 778">
                  <a:extLst>
                    <a:ext uri="{FF2B5EF4-FFF2-40B4-BE49-F238E27FC236}">
                      <a16:creationId xmlns:a16="http://schemas.microsoft.com/office/drawing/2014/main" id="{A81CFC52-91EE-07C8-0BEA-B1A5039C73EE}"/>
                    </a:ext>
                  </a:extLst>
                </p:cNvPr>
                <p:cNvSpPr/>
                <p:nvPr/>
              </p:nvSpPr>
              <p:spPr>
                <a:xfrm>
                  <a:off x="3382722" y="1128574"/>
                  <a:ext cx="1097138" cy="124990"/>
                </a:xfrm>
                <a:prstGeom prst="rect">
                  <a:avLst/>
                </a:prstGeom>
                <a:solidFill>
                  <a:schemeClr val="bg1">
                    <a:lumMod val="6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p>
              </p:txBody>
            </p:sp>
            <p:sp>
              <p:nvSpPr>
                <p:cNvPr id="780" name="Rectangle 779">
                  <a:extLst>
                    <a:ext uri="{FF2B5EF4-FFF2-40B4-BE49-F238E27FC236}">
                      <a16:creationId xmlns:a16="http://schemas.microsoft.com/office/drawing/2014/main" id="{10382D7E-1D3A-3015-A37A-9544957C23E8}"/>
                    </a:ext>
                  </a:extLst>
                </p:cNvPr>
                <p:cNvSpPr/>
                <p:nvPr/>
              </p:nvSpPr>
              <p:spPr>
                <a:xfrm>
                  <a:off x="3382722" y="1620820"/>
                  <a:ext cx="1097138" cy="86197"/>
                </a:xfrm>
                <a:prstGeom prst="rect">
                  <a:avLst/>
                </a:prstGeom>
                <a:solidFill>
                  <a:schemeClr val="bg1">
                    <a:lumMod val="6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dirty="0"/>
                </a:p>
              </p:txBody>
            </p:sp>
          </p:grpSp>
        </p:grpSp>
      </p:grpSp>
      <p:sp>
        <p:nvSpPr>
          <p:cNvPr id="851" name="Title 1">
            <a:extLst>
              <a:ext uri="{FF2B5EF4-FFF2-40B4-BE49-F238E27FC236}">
                <a16:creationId xmlns:a16="http://schemas.microsoft.com/office/drawing/2014/main" id="{6A7A53A2-84C3-CBBF-54C9-A33E54F2CF65}"/>
              </a:ext>
            </a:extLst>
          </p:cNvPr>
          <p:cNvSpPr txBox="1">
            <a:spLocks/>
          </p:cNvSpPr>
          <p:nvPr/>
        </p:nvSpPr>
        <p:spPr>
          <a:xfrm>
            <a:off x="6887331" y="2137354"/>
            <a:ext cx="590611" cy="381876"/>
          </a:xfrm>
          <a:prstGeom prst="rect">
            <a:avLst/>
          </a:prstGeom>
        </p:spPr>
        <p:txBody>
          <a:bodyPr vert="horz" lIns="0" tIns="0" rIns="0" bIns="0" rtlCol="0" anchor="ctr">
            <a:noAutofit/>
          </a:bodyPr>
          <a:lstStyle>
            <a:lvl1pPr algn="l" defTabSz="914400" rtl="0" eaLnBrk="1" latinLnBrk="0" hangingPunct="1">
              <a:spcBef>
                <a:spcPct val="0"/>
              </a:spcBef>
              <a:buNone/>
              <a:defRPr sz="4000" b="1" kern="1200">
                <a:solidFill>
                  <a:schemeClr val="accent1"/>
                </a:solidFill>
                <a:latin typeface="+mj-lt"/>
                <a:ea typeface="+mj-ea"/>
                <a:cs typeface="+mj-cs"/>
              </a:defRPr>
            </a:lvl1pPr>
          </a:lstStyle>
          <a:p>
            <a:r>
              <a:rPr lang="en-US" sz="1200" dirty="0"/>
              <a:t>MMR Dose 1 2y</a:t>
            </a:r>
          </a:p>
        </p:txBody>
      </p:sp>
      <p:sp>
        <p:nvSpPr>
          <p:cNvPr id="852" name="Title 1">
            <a:extLst>
              <a:ext uri="{FF2B5EF4-FFF2-40B4-BE49-F238E27FC236}">
                <a16:creationId xmlns:a16="http://schemas.microsoft.com/office/drawing/2014/main" id="{F0FA7171-D9BE-C9C2-029B-92C43D687BC2}"/>
              </a:ext>
            </a:extLst>
          </p:cNvPr>
          <p:cNvSpPr txBox="1">
            <a:spLocks/>
          </p:cNvSpPr>
          <p:nvPr/>
        </p:nvSpPr>
        <p:spPr>
          <a:xfrm>
            <a:off x="7713744" y="2130497"/>
            <a:ext cx="509856" cy="381876"/>
          </a:xfrm>
          <a:prstGeom prst="rect">
            <a:avLst/>
          </a:prstGeom>
        </p:spPr>
        <p:txBody>
          <a:bodyPr vert="horz" lIns="0" tIns="0" rIns="0" bIns="0" rtlCol="0" anchor="ctr">
            <a:noAutofit/>
          </a:bodyPr>
          <a:lstStyle>
            <a:lvl1pPr algn="l" defTabSz="914400" rtl="0" eaLnBrk="1" latinLnBrk="0" hangingPunct="1">
              <a:spcBef>
                <a:spcPct val="0"/>
              </a:spcBef>
              <a:buNone/>
              <a:defRPr sz="4000" b="1" kern="1200">
                <a:solidFill>
                  <a:schemeClr val="accent1"/>
                </a:solidFill>
                <a:latin typeface="+mj-lt"/>
                <a:ea typeface="+mj-ea"/>
                <a:cs typeface="+mj-cs"/>
              </a:defRPr>
            </a:lvl1pPr>
          </a:lstStyle>
          <a:p>
            <a:r>
              <a:rPr lang="en-US" sz="1200" dirty="0"/>
              <a:t>MMR Dose 2 5y</a:t>
            </a:r>
          </a:p>
        </p:txBody>
      </p:sp>
      <p:sp>
        <p:nvSpPr>
          <p:cNvPr id="853" name="Title 1">
            <a:extLst>
              <a:ext uri="{FF2B5EF4-FFF2-40B4-BE49-F238E27FC236}">
                <a16:creationId xmlns:a16="http://schemas.microsoft.com/office/drawing/2014/main" id="{5CCCA4AD-1E44-BFF5-5694-B486E45389F2}"/>
              </a:ext>
            </a:extLst>
          </p:cNvPr>
          <p:cNvSpPr txBox="1">
            <a:spLocks/>
          </p:cNvSpPr>
          <p:nvPr/>
        </p:nvSpPr>
        <p:spPr>
          <a:xfrm>
            <a:off x="8406043" y="2113675"/>
            <a:ext cx="723073" cy="563798"/>
          </a:xfrm>
          <a:prstGeom prst="rect">
            <a:avLst/>
          </a:prstGeom>
        </p:spPr>
        <p:txBody>
          <a:bodyPr vert="horz" lIns="0" tIns="0" rIns="0" bIns="0" rtlCol="0" anchor="ctr">
            <a:noAutofit/>
          </a:bodyPr>
          <a:lstStyle>
            <a:lvl1pPr algn="l" defTabSz="914400" rtl="0" eaLnBrk="1" latinLnBrk="0" hangingPunct="1">
              <a:spcBef>
                <a:spcPct val="0"/>
              </a:spcBef>
              <a:buNone/>
              <a:defRPr sz="4000" b="1" kern="1200">
                <a:solidFill>
                  <a:schemeClr val="accent1"/>
                </a:solidFill>
                <a:latin typeface="+mj-lt"/>
                <a:ea typeface="+mj-ea"/>
                <a:cs typeface="+mj-cs"/>
              </a:defRPr>
            </a:lvl1pPr>
          </a:lstStyle>
          <a:p>
            <a:pPr algn="ctr"/>
            <a:r>
              <a:rPr lang="en-US" sz="1200" dirty="0"/>
              <a:t>MMR both doses 5y</a:t>
            </a:r>
          </a:p>
          <a:p>
            <a:pPr algn="ctr"/>
            <a:endParaRPr lang="en-US" sz="1200" dirty="0"/>
          </a:p>
        </p:txBody>
      </p:sp>
      <p:grpSp>
        <p:nvGrpSpPr>
          <p:cNvPr id="854" name="Group 853">
            <a:extLst>
              <a:ext uri="{FF2B5EF4-FFF2-40B4-BE49-F238E27FC236}">
                <a16:creationId xmlns:a16="http://schemas.microsoft.com/office/drawing/2014/main" id="{3544D6EC-B15C-E2A0-6A22-98304B707445}"/>
              </a:ext>
            </a:extLst>
          </p:cNvPr>
          <p:cNvGrpSpPr/>
          <p:nvPr/>
        </p:nvGrpSpPr>
        <p:grpSpPr>
          <a:xfrm>
            <a:off x="8134098" y="2616199"/>
            <a:ext cx="1467594" cy="2208831"/>
            <a:chOff x="8366780" y="2428543"/>
            <a:chExt cx="1467594" cy="2208831"/>
          </a:xfrm>
        </p:grpSpPr>
        <p:sp>
          <p:nvSpPr>
            <p:cNvPr id="855" name="Line 9">
              <a:extLst>
                <a:ext uri="{FF2B5EF4-FFF2-40B4-BE49-F238E27FC236}">
                  <a16:creationId xmlns:a16="http://schemas.microsoft.com/office/drawing/2014/main" id="{CD742FA1-F097-3B2C-2F51-4E5C42E188BB}"/>
                </a:ext>
              </a:extLst>
            </p:cNvPr>
            <p:cNvSpPr>
              <a:spLocks noChangeShapeType="1"/>
            </p:cNvSpPr>
            <p:nvPr/>
          </p:nvSpPr>
          <p:spPr bwMode="auto">
            <a:xfrm rot="18805489" flipH="1">
              <a:off x="8842924" y="4365054"/>
              <a:ext cx="279195" cy="265446"/>
            </a:xfrm>
            <a:prstGeom prst="line">
              <a:avLst/>
            </a:prstGeom>
            <a:noFill/>
            <a:ln w="17463">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350">
                <a:effectLst>
                  <a:outerShdw blurRad="38100" dist="38100" dir="2700000" algn="tl">
                    <a:srgbClr val="000000">
                      <a:alpha val="43137"/>
                    </a:srgbClr>
                  </a:outerShdw>
                </a:effectLst>
              </a:endParaRPr>
            </a:p>
          </p:txBody>
        </p:sp>
        <p:grpSp>
          <p:nvGrpSpPr>
            <p:cNvPr id="856" name="Group 855">
              <a:extLst>
                <a:ext uri="{FF2B5EF4-FFF2-40B4-BE49-F238E27FC236}">
                  <a16:creationId xmlns:a16="http://schemas.microsoft.com/office/drawing/2014/main" id="{E21E8091-A255-2FC8-1A8A-E4F247A3C681}"/>
                </a:ext>
              </a:extLst>
            </p:cNvPr>
            <p:cNvGrpSpPr/>
            <p:nvPr/>
          </p:nvGrpSpPr>
          <p:grpSpPr>
            <a:xfrm>
              <a:off x="8366780" y="2428543"/>
              <a:ext cx="1467594" cy="1910268"/>
              <a:chOff x="8327818" y="2335525"/>
              <a:chExt cx="1572777" cy="2047178"/>
            </a:xfrm>
          </p:grpSpPr>
          <p:grpSp>
            <p:nvGrpSpPr>
              <p:cNvPr id="857" name="Group 856">
                <a:extLst>
                  <a:ext uri="{FF2B5EF4-FFF2-40B4-BE49-F238E27FC236}">
                    <a16:creationId xmlns:a16="http://schemas.microsoft.com/office/drawing/2014/main" id="{0B7082FF-6F85-6BC7-51D2-1E1F1607F3CD}"/>
                  </a:ext>
                </a:extLst>
              </p:cNvPr>
              <p:cNvGrpSpPr/>
              <p:nvPr/>
            </p:nvGrpSpPr>
            <p:grpSpPr>
              <a:xfrm>
                <a:off x="8327818" y="2335525"/>
                <a:ext cx="1319745" cy="2047178"/>
                <a:chOff x="8747594" y="2767259"/>
                <a:chExt cx="1488028" cy="2308219"/>
              </a:xfrm>
            </p:grpSpPr>
            <p:grpSp>
              <p:nvGrpSpPr>
                <p:cNvPr id="864" name="Group 863">
                  <a:extLst>
                    <a:ext uri="{FF2B5EF4-FFF2-40B4-BE49-F238E27FC236}">
                      <a16:creationId xmlns:a16="http://schemas.microsoft.com/office/drawing/2014/main" id="{B0DC43B1-A669-5F75-1846-F920EF6FD5EB}"/>
                    </a:ext>
                  </a:extLst>
                </p:cNvPr>
                <p:cNvGrpSpPr/>
                <p:nvPr/>
              </p:nvGrpSpPr>
              <p:grpSpPr>
                <a:xfrm>
                  <a:off x="9417327" y="4818290"/>
                  <a:ext cx="152303" cy="257188"/>
                  <a:chOff x="2204359" y="5200508"/>
                  <a:chExt cx="152303" cy="257188"/>
                </a:xfrm>
              </p:grpSpPr>
              <p:sp>
                <p:nvSpPr>
                  <p:cNvPr id="901" name="Freeform 12">
                    <a:extLst>
                      <a:ext uri="{FF2B5EF4-FFF2-40B4-BE49-F238E27FC236}">
                        <a16:creationId xmlns:a16="http://schemas.microsoft.com/office/drawing/2014/main" id="{5DDF0FB7-29A2-C77E-55AF-B624D836A5A4}"/>
                      </a:ext>
                    </a:extLst>
                  </p:cNvPr>
                  <p:cNvSpPr>
                    <a:spLocks/>
                  </p:cNvSpPr>
                  <p:nvPr/>
                </p:nvSpPr>
                <p:spPr bwMode="auto">
                  <a:xfrm rot="18805489">
                    <a:off x="2250100" y="5393419"/>
                    <a:ext cx="62697" cy="65858"/>
                  </a:xfrm>
                  <a:custGeom>
                    <a:avLst/>
                    <a:gdLst>
                      <a:gd name="T0" fmla="*/ 98 w 362"/>
                      <a:gd name="T1" fmla="*/ 355 h 355"/>
                      <a:gd name="T2" fmla="*/ 0 w 362"/>
                      <a:gd name="T3" fmla="*/ 250 h 355"/>
                      <a:gd name="T4" fmla="*/ 263 w 362"/>
                      <a:gd name="T5" fmla="*/ 0 h 355"/>
                      <a:gd name="T6" fmla="*/ 362 w 362"/>
                      <a:gd name="T7" fmla="*/ 106 h 355"/>
                      <a:gd name="T8" fmla="*/ 98 w 362"/>
                      <a:gd name="T9" fmla="*/ 355 h 355"/>
                    </a:gdLst>
                    <a:ahLst/>
                    <a:cxnLst>
                      <a:cxn ang="0">
                        <a:pos x="T0" y="T1"/>
                      </a:cxn>
                      <a:cxn ang="0">
                        <a:pos x="T2" y="T3"/>
                      </a:cxn>
                      <a:cxn ang="0">
                        <a:pos x="T4" y="T5"/>
                      </a:cxn>
                      <a:cxn ang="0">
                        <a:pos x="T6" y="T7"/>
                      </a:cxn>
                      <a:cxn ang="0">
                        <a:pos x="T8" y="T9"/>
                      </a:cxn>
                    </a:cxnLst>
                    <a:rect l="0" t="0" r="r" b="b"/>
                    <a:pathLst>
                      <a:path w="362" h="355">
                        <a:moveTo>
                          <a:pt x="98" y="355"/>
                        </a:moveTo>
                        <a:lnTo>
                          <a:pt x="0" y="250"/>
                        </a:lnTo>
                        <a:lnTo>
                          <a:pt x="263" y="0"/>
                        </a:lnTo>
                        <a:lnTo>
                          <a:pt x="362" y="106"/>
                        </a:lnTo>
                        <a:lnTo>
                          <a:pt x="98" y="355"/>
                        </a:lnTo>
                        <a:close/>
                      </a:path>
                    </a:pathLst>
                  </a:custGeom>
                  <a:solidFill>
                    <a:schemeClr val="tx1">
                      <a:lumMod val="50000"/>
                      <a:lumOff val="50000"/>
                    </a:schemeClr>
                  </a:solidFill>
                  <a:ln>
                    <a:noFill/>
                  </a:ln>
                </p:spPr>
                <p:txBody>
                  <a:bodyPr vert="horz" wrap="square" lIns="68580" tIns="34290" rIns="68580" bIns="34290" numCol="1" anchor="t" anchorCtr="0" compatLnSpc="1">
                    <a:prstTxWarp prst="textNoShape">
                      <a:avLst/>
                    </a:prstTxWarp>
                  </a:bodyPr>
                  <a:lstStyle/>
                  <a:p>
                    <a:endParaRPr lang="en-US" sz="1350">
                      <a:effectLst>
                        <a:outerShdw blurRad="38100" dist="38100" dir="2700000" algn="tl">
                          <a:srgbClr val="000000">
                            <a:alpha val="43137"/>
                          </a:srgbClr>
                        </a:outerShdw>
                      </a:effectLst>
                    </a:endParaRPr>
                  </a:p>
                </p:txBody>
              </p:sp>
              <p:sp>
                <p:nvSpPr>
                  <p:cNvPr id="902" name="Freeform 37">
                    <a:extLst>
                      <a:ext uri="{FF2B5EF4-FFF2-40B4-BE49-F238E27FC236}">
                        <a16:creationId xmlns:a16="http://schemas.microsoft.com/office/drawing/2014/main" id="{BD02EC36-B99A-AE8C-8065-234586579A5C}"/>
                      </a:ext>
                    </a:extLst>
                  </p:cNvPr>
                  <p:cNvSpPr>
                    <a:spLocks/>
                  </p:cNvSpPr>
                  <p:nvPr/>
                </p:nvSpPr>
                <p:spPr bwMode="auto">
                  <a:xfrm rot="18784106">
                    <a:off x="2202901" y="5243760"/>
                    <a:ext cx="155220" cy="152303"/>
                  </a:xfrm>
                  <a:custGeom>
                    <a:avLst/>
                    <a:gdLst>
                      <a:gd name="T0" fmla="*/ 454 w 1007"/>
                      <a:gd name="T1" fmla="*/ 1002 h 1002"/>
                      <a:gd name="T2" fmla="*/ 0 w 1007"/>
                      <a:gd name="T3" fmla="*/ 524 h 1002"/>
                      <a:gd name="T4" fmla="*/ 555 w 1007"/>
                      <a:gd name="T5" fmla="*/ 0 h 1002"/>
                      <a:gd name="T6" fmla="*/ 1007 w 1007"/>
                      <a:gd name="T7" fmla="*/ 478 h 1002"/>
                      <a:gd name="T8" fmla="*/ 454 w 1007"/>
                      <a:gd name="T9" fmla="*/ 1002 h 1002"/>
                    </a:gdLst>
                    <a:ahLst/>
                    <a:cxnLst>
                      <a:cxn ang="0">
                        <a:pos x="T0" y="T1"/>
                      </a:cxn>
                      <a:cxn ang="0">
                        <a:pos x="T2" y="T3"/>
                      </a:cxn>
                      <a:cxn ang="0">
                        <a:pos x="T4" y="T5"/>
                      </a:cxn>
                      <a:cxn ang="0">
                        <a:pos x="T6" y="T7"/>
                      </a:cxn>
                      <a:cxn ang="0">
                        <a:pos x="T8" y="T9"/>
                      </a:cxn>
                    </a:cxnLst>
                    <a:rect l="0" t="0" r="r" b="b"/>
                    <a:pathLst>
                      <a:path w="1007" h="1002">
                        <a:moveTo>
                          <a:pt x="454" y="1002"/>
                        </a:moveTo>
                        <a:lnTo>
                          <a:pt x="0" y="524"/>
                        </a:lnTo>
                        <a:lnTo>
                          <a:pt x="555" y="0"/>
                        </a:lnTo>
                        <a:lnTo>
                          <a:pt x="1007" y="478"/>
                        </a:lnTo>
                        <a:lnTo>
                          <a:pt x="454" y="1002"/>
                        </a:lnTo>
                        <a:close/>
                      </a:path>
                    </a:pathLst>
                  </a:custGeom>
                  <a:solidFill>
                    <a:schemeClr val="bg1">
                      <a:lumMod val="65000"/>
                    </a:schemeClr>
                  </a:solidFill>
                  <a:ln>
                    <a:noFill/>
                  </a:ln>
                </p:spPr>
                <p:txBody>
                  <a:bodyPr vert="horz" wrap="square" lIns="68580" tIns="34290" rIns="68580" bIns="34290" numCol="1" anchor="t" anchorCtr="0" compatLnSpc="1">
                    <a:prstTxWarp prst="textNoShape">
                      <a:avLst/>
                    </a:prstTxWarp>
                  </a:bodyPr>
                  <a:lstStyle/>
                  <a:p>
                    <a:endParaRPr lang="en-US" sz="1350">
                      <a:effectLst>
                        <a:outerShdw blurRad="38100" dist="38100" dir="2700000" algn="tl">
                          <a:srgbClr val="000000">
                            <a:alpha val="43137"/>
                          </a:srgbClr>
                        </a:outerShdw>
                      </a:effectLst>
                    </a:endParaRPr>
                  </a:p>
                </p:txBody>
              </p:sp>
              <p:sp>
                <p:nvSpPr>
                  <p:cNvPr id="903" name="Freeform 38">
                    <a:extLst>
                      <a:ext uri="{FF2B5EF4-FFF2-40B4-BE49-F238E27FC236}">
                        <a16:creationId xmlns:a16="http://schemas.microsoft.com/office/drawing/2014/main" id="{DFF7D80C-5D8F-B51F-66FF-413AAD8695A1}"/>
                      </a:ext>
                    </a:extLst>
                  </p:cNvPr>
                  <p:cNvSpPr>
                    <a:spLocks/>
                  </p:cNvSpPr>
                  <p:nvPr/>
                </p:nvSpPr>
                <p:spPr bwMode="auto">
                  <a:xfrm rot="18805489">
                    <a:off x="2236350" y="5341480"/>
                    <a:ext cx="84580" cy="91118"/>
                  </a:xfrm>
                  <a:custGeom>
                    <a:avLst/>
                    <a:gdLst>
                      <a:gd name="T0" fmla="*/ 215 w 479"/>
                      <a:gd name="T1" fmla="*/ 478 h 478"/>
                      <a:gd name="T2" fmla="*/ 0 w 479"/>
                      <a:gd name="T3" fmla="*/ 250 h 478"/>
                      <a:gd name="T4" fmla="*/ 264 w 479"/>
                      <a:gd name="T5" fmla="*/ 0 h 478"/>
                      <a:gd name="T6" fmla="*/ 479 w 479"/>
                      <a:gd name="T7" fmla="*/ 228 h 478"/>
                      <a:gd name="T8" fmla="*/ 215 w 479"/>
                      <a:gd name="T9" fmla="*/ 478 h 478"/>
                    </a:gdLst>
                    <a:ahLst/>
                    <a:cxnLst>
                      <a:cxn ang="0">
                        <a:pos x="T0" y="T1"/>
                      </a:cxn>
                      <a:cxn ang="0">
                        <a:pos x="T2" y="T3"/>
                      </a:cxn>
                      <a:cxn ang="0">
                        <a:pos x="T4" y="T5"/>
                      </a:cxn>
                      <a:cxn ang="0">
                        <a:pos x="T6" y="T7"/>
                      </a:cxn>
                      <a:cxn ang="0">
                        <a:pos x="T8" y="T9"/>
                      </a:cxn>
                    </a:cxnLst>
                    <a:rect l="0" t="0" r="r" b="b"/>
                    <a:pathLst>
                      <a:path w="479" h="478">
                        <a:moveTo>
                          <a:pt x="215" y="478"/>
                        </a:moveTo>
                        <a:lnTo>
                          <a:pt x="0" y="250"/>
                        </a:lnTo>
                        <a:lnTo>
                          <a:pt x="264" y="0"/>
                        </a:lnTo>
                        <a:lnTo>
                          <a:pt x="479" y="228"/>
                        </a:lnTo>
                        <a:lnTo>
                          <a:pt x="215" y="478"/>
                        </a:lnTo>
                        <a:close/>
                      </a:path>
                    </a:pathLst>
                  </a:custGeom>
                  <a:solidFill>
                    <a:schemeClr val="bg1">
                      <a:lumMod val="65000"/>
                    </a:schemeClr>
                  </a:solidFill>
                  <a:ln>
                    <a:noFill/>
                  </a:ln>
                </p:spPr>
                <p:txBody>
                  <a:bodyPr vert="horz" wrap="square" lIns="68580" tIns="34290" rIns="68580" bIns="34290" numCol="1" anchor="t" anchorCtr="0" compatLnSpc="1">
                    <a:prstTxWarp prst="textNoShape">
                      <a:avLst/>
                    </a:prstTxWarp>
                  </a:bodyPr>
                  <a:lstStyle/>
                  <a:p>
                    <a:endParaRPr lang="en-US" sz="1350">
                      <a:effectLst>
                        <a:outerShdw blurRad="38100" dist="38100" dir="2700000" algn="tl">
                          <a:srgbClr val="000000">
                            <a:alpha val="43137"/>
                          </a:srgbClr>
                        </a:outerShdw>
                      </a:effectLst>
                    </a:endParaRPr>
                  </a:p>
                </p:txBody>
              </p:sp>
              <p:sp>
                <p:nvSpPr>
                  <p:cNvPr id="904" name="Freeform 39">
                    <a:extLst>
                      <a:ext uri="{FF2B5EF4-FFF2-40B4-BE49-F238E27FC236}">
                        <a16:creationId xmlns:a16="http://schemas.microsoft.com/office/drawing/2014/main" id="{31492A6F-9B9A-8275-2BCA-C5CA658D4824}"/>
                      </a:ext>
                    </a:extLst>
                  </p:cNvPr>
                  <p:cNvSpPr>
                    <a:spLocks/>
                  </p:cNvSpPr>
                  <p:nvPr/>
                </p:nvSpPr>
                <p:spPr bwMode="auto">
                  <a:xfrm rot="18729694">
                    <a:off x="2211306" y="5194464"/>
                    <a:ext cx="138409" cy="150497"/>
                  </a:xfrm>
                  <a:custGeom>
                    <a:avLst/>
                    <a:gdLst>
                      <a:gd name="T0" fmla="*/ 627 w 762"/>
                      <a:gd name="T1" fmla="*/ 791 h 791"/>
                      <a:gd name="T2" fmla="*/ 0 w 762"/>
                      <a:gd name="T3" fmla="*/ 127 h 791"/>
                      <a:gd name="T4" fmla="*/ 135 w 762"/>
                      <a:gd name="T5" fmla="*/ 0 h 791"/>
                      <a:gd name="T6" fmla="*/ 762 w 762"/>
                      <a:gd name="T7" fmla="*/ 664 h 791"/>
                      <a:gd name="T8" fmla="*/ 627 w 762"/>
                      <a:gd name="T9" fmla="*/ 791 h 791"/>
                    </a:gdLst>
                    <a:ahLst/>
                    <a:cxnLst>
                      <a:cxn ang="0">
                        <a:pos x="T0" y="T1"/>
                      </a:cxn>
                      <a:cxn ang="0">
                        <a:pos x="T2" y="T3"/>
                      </a:cxn>
                      <a:cxn ang="0">
                        <a:pos x="T4" y="T5"/>
                      </a:cxn>
                      <a:cxn ang="0">
                        <a:pos x="T6" y="T7"/>
                      </a:cxn>
                      <a:cxn ang="0">
                        <a:pos x="T8" y="T9"/>
                      </a:cxn>
                    </a:cxnLst>
                    <a:rect l="0" t="0" r="r" b="b"/>
                    <a:pathLst>
                      <a:path w="762" h="791">
                        <a:moveTo>
                          <a:pt x="627" y="791"/>
                        </a:moveTo>
                        <a:lnTo>
                          <a:pt x="0" y="127"/>
                        </a:lnTo>
                        <a:lnTo>
                          <a:pt x="135" y="0"/>
                        </a:lnTo>
                        <a:lnTo>
                          <a:pt x="762" y="664"/>
                        </a:lnTo>
                        <a:lnTo>
                          <a:pt x="627" y="791"/>
                        </a:lnTo>
                        <a:close/>
                      </a:path>
                    </a:pathLst>
                  </a:custGeom>
                  <a:solidFill>
                    <a:schemeClr val="tx1">
                      <a:lumMod val="50000"/>
                      <a:lumOff val="50000"/>
                    </a:schemeClr>
                  </a:solidFill>
                  <a:ln>
                    <a:noFill/>
                  </a:ln>
                </p:spPr>
                <p:txBody>
                  <a:bodyPr vert="horz" wrap="square" lIns="68580" tIns="34290" rIns="68580" bIns="34290" numCol="1" anchor="t" anchorCtr="0" compatLnSpc="1">
                    <a:prstTxWarp prst="textNoShape">
                      <a:avLst/>
                    </a:prstTxWarp>
                  </a:bodyPr>
                  <a:lstStyle/>
                  <a:p>
                    <a:endParaRPr lang="en-US" sz="1350">
                      <a:effectLst>
                        <a:outerShdw blurRad="38100" dist="38100" dir="2700000" algn="tl">
                          <a:srgbClr val="000000">
                            <a:alpha val="43137"/>
                          </a:srgbClr>
                        </a:outerShdw>
                      </a:effectLst>
                    </a:endParaRPr>
                  </a:p>
                </p:txBody>
              </p:sp>
            </p:grpSp>
            <p:grpSp>
              <p:nvGrpSpPr>
                <p:cNvPr id="865" name="Group 864">
                  <a:extLst>
                    <a:ext uri="{FF2B5EF4-FFF2-40B4-BE49-F238E27FC236}">
                      <a16:creationId xmlns:a16="http://schemas.microsoft.com/office/drawing/2014/main" id="{4544D3F7-FF53-F8CC-84E0-7A6A1B9276F4}"/>
                    </a:ext>
                  </a:extLst>
                </p:cNvPr>
                <p:cNvGrpSpPr/>
                <p:nvPr/>
              </p:nvGrpSpPr>
              <p:grpSpPr>
                <a:xfrm>
                  <a:off x="8747594" y="2767259"/>
                  <a:ext cx="1488028" cy="2101610"/>
                  <a:chOff x="2748858" y="1128574"/>
                  <a:chExt cx="2355763" cy="4050612"/>
                </a:xfrm>
                <a:effectLst>
                  <a:outerShdw blurRad="50800" dist="38100" dir="2700000" algn="tl" rotWithShape="0">
                    <a:prstClr val="black">
                      <a:alpha val="40000"/>
                    </a:prstClr>
                  </a:outerShdw>
                </a:effectLst>
              </p:grpSpPr>
              <p:sp>
                <p:nvSpPr>
                  <p:cNvPr id="866" name="Freeform 748">
                    <a:extLst>
                      <a:ext uri="{FF2B5EF4-FFF2-40B4-BE49-F238E27FC236}">
                        <a16:creationId xmlns:a16="http://schemas.microsoft.com/office/drawing/2014/main" id="{F458939C-31A4-F397-E533-672E2471C397}"/>
                      </a:ext>
                    </a:extLst>
                  </p:cNvPr>
                  <p:cNvSpPr/>
                  <p:nvPr/>
                </p:nvSpPr>
                <p:spPr>
                  <a:xfrm>
                    <a:off x="3526276" y="1254107"/>
                    <a:ext cx="810031" cy="659347"/>
                  </a:xfrm>
                  <a:custGeom>
                    <a:avLst/>
                    <a:gdLst>
                      <a:gd name="connsiteX0" fmla="*/ 122 w 810031"/>
                      <a:gd name="connsiteY0" fmla="*/ 0 h 659347"/>
                      <a:gd name="connsiteX1" fmla="*/ 809779 w 810031"/>
                      <a:gd name="connsiteY1" fmla="*/ 0 h 659347"/>
                      <a:gd name="connsiteX2" fmla="*/ 810031 w 810031"/>
                      <a:gd name="connsiteY2" fmla="*/ 659347 h 659347"/>
                      <a:gd name="connsiteX3" fmla="*/ 14 w 810031"/>
                      <a:gd name="connsiteY3" fmla="*/ 659347 h 659347"/>
                      <a:gd name="connsiteX4" fmla="*/ 0 w 810031"/>
                      <a:gd name="connsiteY4" fmla="*/ 627894 h 659347"/>
                      <a:gd name="connsiteX5" fmla="*/ 329 w 810031"/>
                      <a:gd name="connsiteY5" fmla="*/ 627895 h 659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0031" h="659347">
                        <a:moveTo>
                          <a:pt x="122" y="0"/>
                        </a:moveTo>
                        <a:lnTo>
                          <a:pt x="809779" y="0"/>
                        </a:lnTo>
                        <a:lnTo>
                          <a:pt x="810031" y="659347"/>
                        </a:lnTo>
                        <a:lnTo>
                          <a:pt x="14" y="659347"/>
                        </a:lnTo>
                        <a:lnTo>
                          <a:pt x="0" y="627894"/>
                        </a:lnTo>
                        <a:lnTo>
                          <a:pt x="329" y="627895"/>
                        </a:lnTo>
                        <a:close/>
                      </a:path>
                    </a:pathLst>
                  </a:custGeom>
                  <a:solidFill>
                    <a:schemeClr val="bg1">
                      <a:lumMod val="8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noAutofit/>
                  </a:bodyPr>
                  <a:lstStyle/>
                  <a:p>
                    <a:endParaRPr lang="en-US" sz="1350"/>
                  </a:p>
                </p:txBody>
              </p:sp>
              <p:sp>
                <p:nvSpPr>
                  <p:cNvPr id="867" name="Rectangle 866">
                    <a:extLst>
                      <a:ext uri="{FF2B5EF4-FFF2-40B4-BE49-F238E27FC236}">
                        <a16:creationId xmlns:a16="http://schemas.microsoft.com/office/drawing/2014/main" id="{FC37AEDA-8A98-45F0-A0EA-66041157595B}"/>
                      </a:ext>
                    </a:extLst>
                  </p:cNvPr>
                  <p:cNvSpPr/>
                  <p:nvPr/>
                </p:nvSpPr>
                <p:spPr>
                  <a:xfrm>
                    <a:off x="3502892" y="2108892"/>
                    <a:ext cx="856798" cy="132389"/>
                  </a:xfrm>
                  <a:prstGeom prst="rect">
                    <a:avLst/>
                  </a:prstGeom>
                  <a:solidFill>
                    <a:schemeClr val="tx1">
                      <a:lumMod val="50000"/>
                      <a:lumOff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p>
                </p:txBody>
              </p:sp>
              <p:sp>
                <p:nvSpPr>
                  <p:cNvPr id="868" name="Rectangle 867">
                    <a:extLst>
                      <a:ext uri="{FF2B5EF4-FFF2-40B4-BE49-F238E27FC236}">
                        <a16:creationId xmlns:a16="http://schemas.microsoft.com/office/drawing/2014/main" id="{852FA76C-2813-0CF6-7B40-9E1DEF9FCC46}"/>
                      </a:ext>
                    </a:extLst>
                  </p:cNvPr>
                  <p:cNvSpPr/>
                  <p:nvPr/>
                </p:nvSpPr>
                <p:spPr>
                  <a:xfrm>
                    <a:off x="3502892" y="2045189"/>
                    <a:ext cx="856798" cy="69860"/>
                  </a:xfrm>
                  <a:prstGeom prst="rect">
                    <a:avLst/>
                  </a:prstGeom>
                  <a:solidFill>
                    <a:schemeClr val="bg1">
                      <a:lumMod val="6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p>
                </p:txBody>
              </p:sp>
              <p:sp>
                <p:nvSpPr>
                  <p:cNvPr id="869" name="Rectangle 868">
                    <a:extLst>
                      <a:ext uri="{FF2B5EF4-FFF2-40B4-BE49-F238E27FC236}">
                        <a16:creationId xmlns:a16="http://schemas.microsoft.com/office/drawing/2014/main" id="{0033F152-D2A4-4244-2306-FA332D78BFAF}"/>
                      </a:ext>
                    </a:extLst>
                  </p:cNvPr>
                  <p:cNvSpPr/>
                  <p:nvPr/>
                </p:nvSpPr>
                <p:spPr>
                  <a:xfrm>
                    <a:off x="3502892" y="1978779"/>
                    <a:ext cx="856798" cy="67374"/>
                  </a:xfrm>
                  <a:prstGeom prst="rect">
                    <a:avLst/>
                  </a:prstGeom>
                  <a:solidFill>
                    <a:schemeClr val="tx1">
                      <a:lumMod val="50000"/>
                      <a:lumOff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p>
                </p:txBody>
              </p:sp>
              <p:sp>
                <p:nvSpPr>
                  <p:cNvPr id="870" name="Rectangle 869">
                    <a:extLst>
                      <a:ext uri="{FF2B5EF4-FFF2-40B4-BE49-F238E27FC236}">
                        <a16:creationId xmlns:a16="http://schemas.microsoft.com/office/drawing/2014/main" id="{163ACC6E-7E81-3589-67C1-B022C58DD622}"/>
                      </a:ext>
                    </a:extLst>
                  </p:cNvPr>
                  <p:cNvSpPr/>
                  <p:nvPr/>
                </p:nvSpPr>
                <p:spPr>
                  <a:xfrm>
                    <a:off x="3502892" y="1910923"/>
                    <a:ext cx="856798" cy="67374"/>
                  </a:xfrm>
                  <a:prstGeom prst="rect">
                    <a:avLst/>
                  </a:prstGeom>
                  <a:solidFill>
                    <a:schemeClr val="bg1">
                      <a:lumMod val="6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p>
                </p:txBody>
              </p:sp>
              <p:graphicFrame>
                <p:nvGraphicFramePr>
                  <p:cNvPr id="871" name="Chart 870">
                    <a:extLst>
                      <a:ext uri="{FF2B5EF4-FFF2-40B4-BE49-F238E27FC236}">
                        <a16:creationId xmlns:a16="http://schemas.microsoft.com/office/drawing/2014/main" id="{EED32110-6736-6466-B9F8-41B9416D037F}"/>
                      </a:ext>
                    </a:extLst>
                  </p:cNvPr>
                  <p:cNvGraphicFramePr/>
                  <p:nvPr>
                    <p:extLst>
                      <p:ext uri="{D42A27DB-BD31-4B8C-83A1-F6EECF244321}">
                        <p14:modId xmlns:p14="http://schemas.microsoft.com/office/powerpoint/2010/main" val="3159714824"/>
                      </p:ext>
                    </p:extLst>
                  </p:nvPr>
                </p:nvGraphicFramePr>
                <p:xfrm>
                  <a:off x="2748858" y="2074273"/>
                  <a:ext cx="2355763" cy="2942109"/>
                </p:xfrm>
                <a:graphic>
                  <a:graphicData uri="http://schemas.openxmlformats.org/drawingml/2006/chart">
                    <c:chart xmlns:c="http://schemas.openxmlformats.org/drawingml/2006/chart" xmlns:r="http://schemas.openxmlformats.org/officeDocument/2006/relationships" r:id="rId7"/>
                  </a:graphicData>
                </a:graphic>
              </p:graphicFrame>
              <p:sp>
                <p:nvSpPr>
                  <p:cNvPr id="872" name="Freeform 754">
                    <a:extLst>
                      <a:ext uri="{FF2B5EF4-FFF2-40B4-BE49-F238E27FC236}">
                        <a16:creationId xmlns:a16="http://schemas.microsoft.com/office/drawing/2014/main" id="{2829DBBA-AF3A-FDD9-F267-BE8EB93F4221}"/>
                      </a:ext>
                    </a:extLst>
                  </p:cNvPr>
                  <p:cNvSpPr/>
                  <p:nvPr/>
                </p:nvSpPr>
                <p:spPr>
                  <a:xfrm>
                    <a:off x="3505550" y="4826429"/>
                    <a:ext cx="856798" cy="295527"/>
                  </a:xfrm>
                  <a:custGeom>
                    <a:avLst/>
                    <a:gdLst>
                      <a:gd name="connsiteX0" fmla="*/ 0 w 856798"/>
                      <a:gd name="connsiteY0" fmla="*/ 0 h 295527"/>
                      <a:gd name="connsiteX1" fmla="*/ 856798 w 856798"/>
                      <a:gd name="connsiteY1" fmla="*/ 0 h 295527"/>
                      <a:gd name="connsiteX2" fmla="*/ 484354 w 856798"/>
                      <a:gd name="connsiteY2" fmla="*/ 154315 h 295527"/>
                      <a:gd name="connsiteX3" fmla="*/ 484354 w 856798"/>
                      <a:gd name="connsiteY3" fmla="*/ 295527 h 295527"/>
                      <a:gd name="connsiteX4" fmla="*/ 372445 w 856798"/>
                      <a:gd name="connsiteY4" fmla="*/ 295527 h 295527"/>
                      <a:gd name="connsiteX5" fmla="*/ 372445 w 856798"/>
                      <a:gd name="connsiteY5" fmla="*/ 154316 h 295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6798" h="295527">
                        <a:moveTo>
                          <a:pt x="0" y="0"/>
                        </a:moveTo>
                        <a:lnTo>
                          <a:pt x="856798" y="0"/>
                        </a:lnTo>
                        <a:lnTo>
                          <a:pt x="484354" y="154315"/>
                        </a:lnTo>
                        <a:lnTo>
                          <a:pt x="484354" y="295527"/>
                        </a:lnTo>
                        <a:lnTo>
                          <a:pt x="372445" y="295527"/>
                        </a:lnTo>
                        <a:lnTo>
                          <a:pt x="372445" y="154316"/>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873" name="Freeform 755">
                    <a:extLst>
                      <a:ext uri="{FF2B5EF4-FFF2-40B4-BE49-F238E27FC236}">
                        <a16:creationId xmlns:a16="http://schemas.microsoft.com/office/drawing/2014/main" id="{923C167C-1123-9248-D516-C6B762CA898C}"/>
                      </a:ext>
                    </a:extLst>
                  </p:cNvPr>
                  <p:cNvSpPr/>
                  <p:nvPr/>
                </p:nvSpPr>
                <p:spPr>
                  <a:xfrm>
                    <a:off x="3478207" y="1627302"/>
                    <a:ext cx="915301" cy="3551884"/>
                  </a:xfrm>
                  <a:custGeom>
                    <a:avLst/>
                    <a:gdLst>
                      <a:gd name="connsiteX0" fmla="*/ 0 w 915301"/>
                      <a:gd name="connsiteY0" fmla="*/ 0 h 3551884"/>
                      <a:gd name="connsiteX1" fmla="*/ 48808 w 915301"/>
                      <a:gd name="connsiteY1" fmla="*/ 110 h 3551884"/>
                      <a:gd name="connsiteX2" fmla="*/ 49031 w 915301"/>
                      <a:gd name="connsiteY2" fmla="*/ 603902 h 3551884"/>
                      <a:gd name="connsiteX3" fmla="*/ 48702 w 915301"/>
                      <a:gd name="connsiteY3" fmla="*/ 603901 h 3551884"/>
                      <a:gd name="connsiteX4" fmla="*/ 49959 w 915301"/>
                      <a:gd name="connsiteY4" fmla="*/ 3202375 h 3551884"/>
                      <a:gd name="connsiteX5" fmla="*/ 404064 w 915301"/>
                      <a:gd name="connsiteY5" fmla="*/ 3321764 h 3551884"/>
                      <a:gd name="connsiteX6" fmla="*/ 404165 w 915301"/>
                      <a:gd name="connsiteY6" fmla="*/ 3483580 h 3551884"/>
                      <a:gd name="connsiteX7" fmla="*/ 494292 w 915301"/>
                      <a:gd name="connsiteY7" fmla="*/ 3483959 h 3551884"/>
                      <a:gd name="connsiteX8" fmla="*/ 494042 w 915301"/>
                      <a:gd name="connsiteY8" fmla="*/ 3321496 h 3551884"/>
                      <a:gd name="connsiteX9" fmla="*/ 859800 w 915301"/>
                      <a:gd name="connsiteY9" fmla="*/ 3204149 h 3551884"/>
                      <a:gd name="connsiteX10" fmla="*/ 859752 w 915301"/>
                      <a:gd name="connsiteY10" fmla="*/ 3117682 h 3551884"/>
                      <a:gd name="connsiteX11" fmla="*/ 859800 w 915301"/>
                      <a:gd name="connsiteY11" fmla="*/ 3117661 h 3551884"/>
                      <a:gd name="connsiteX12" fmla="*/ 858463 w 915301"/>
                      <a:gd name="connsiteY12" fmla="*/ 1932 h 3551884"/>
                      <a:gd name="connsiteX13" fmla="*/ 914055 w 915301"/>
                      <a:gd name="connsiteY13" fmla="*/ 2057 h 3551884"/>
                      <a:gd name="connsiteX14" fmla="*/ 915301 w 915301"/>
                      <a:gd name="connsiteY14" fmla="*/ 3258041 h 3551884"/>
                      <a:gd name="connsiteX15" fmla="*/ 549702 w 915301"/>
                      <a:gd name="connsiteY15" fmla="*/ 3375242 h 3551884"/>
                      <a:gd name="connsiteX16" fmla="*/ 549579 w 915301"/>
                      <a:gd name="connsiteY16" fmla="*/ 3551884 h 3551884"/>
                      <a:gd name="connsiteX17" fmla="*/ 355146 w 915301"/>
                      <a:gd name="connsiteY17" fmla="*/ 3551525 h 3551884"/>
                      <a:gd name="connsiteX18" fmla="*/ 354851 w 915301"/>
                      <a:gd name="connsiteY18" fmla="*/ 3374894 h 3551884"/>
                      <a:gd name="connsiteX19" fmla="*/ 1234 w 915301"/>
                      <a:gd name="connsiteY19" fmla="*/ 3255566 h 3551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15301" h="3551884">
                        <a:moveTo>
                          <a:pt x="0" y="0"/>
                        </a:moveTo>
                        <a:lnTo>
                          <a:pt x="48808" y="110"/>
                        </a:lnTo>
                        <a:lnTo>
                          <a:pt x="49031" y="603902"/>
                        </a:lnTo>
                        <a:lnTo>
                          <a:pt x="48702" y="603901"/>
                        </a:lnTo>
                        <a:lnTo>
                          <a:pt x="49959" y="3202375"/>
                        </a:lnTo>
                        <a:lnTo>
                          <a:pt x="404064" y="3321764"/>
                        </a:lnTo>
                        <a:lnTo>
                          <a:pt x="404165" y="3483580"/>
                        </a:lnTo>
                        <a:lnTo>
                          <a:pt x="494292" y="3483959"/>
                        </a:lnTo>
                        <a:lnTo>
                          <a:pt x="494042" y="3321496"/>
                        </a:lnTo>
                        <a:lnTo>
                          <a:pt x="859800" y="3204149"/>
                        </a:lnTo>
                        <a:lnTo>
                          <a:pt x="859752" y="3117682"/>
                        </a:lnTo>
                        <a:lnTo>
                          <a:pt x="859800" y="3117661"/>
                        </a:lnTo>
                        <a:lnTo>
                          <a:pt x="858463" y="1932"/>
                        </a:lnTo>
                        <a:lnTo>
                          <a:pt x="914055" y="2057"/>
                        </a:lnTo>
                        <a:lnTo>
                          <a:pt x="915301" y="3258041"/>
                        </a:lnTo>
                        <a:lnTo>
                          <a:pt x="549702" y="3375242"/>
                        </a:lnTo>
                        <a:lnTo>
                          <a:pt x="549579" y="3551884"/>
                        </a:lnTo>
                        <a:lnTo>
                          <a:pt x="355146" y="3551525"/>
                        </a:lnTo>
                        <a:lnTo>
                          <a:pt x="354851" y="3374894"/>
                        </a:lnTo>
                        <a:lnTo>
                          <a:pt x="1234" y="3255566"/>
                        </a:lnTo>
                        <a:close/>
                      </a:path>
                    </a:pathLst>
                  </a:custGeom>
                  <a:solidFill>
                    <a:schemeClr val="bg1">
                      <a:lumMod val="75000"/>
                    </a:schemeClr>
                  </a:solidFill>
                  <a:ln>
                    <a:noFill/>
                  </a:ln>
                </p:spPr>
                <p:txBody>
                  <a:bodyPr vert="horz" wrap="square" lIns="68580" tIns="34290" rIns="68580" bIns="34290" numCol="1" anchor="t" anchorCtr="0" compatLnSpc="1">
                    <a:prstTxWarp prst="textNoShape">
                      <a:avLst/>
                    </a:prstTxWarp>
                    <a:noAutofit/>
                  </a:bodyPr>
                  <a:lstStyle/>
                  <a:p>
                    <a:endParaRPr lang="en-US" sz="1350"/>
                  </a:p>
                </p:txBody>
              </p:sp>
              <p:grpSp>
                <p:nvGrpSpPr>
                  <p:cNvPr id="874" name="Group 873">
                    <a:extLst>
                      <a:ext uri="{FF2B5EF4-FFF2-40B4-BE49-F238E27FC236}">
                        <a16:creationId xmlns:a16="http://schemas.microsoft.com/office/drawing/2014/main" id="{F97C7989-3576-A64A-94FA-562EA1C6B339}"/>
                      </a:ext>
                    </a:extLst>
                  </p:cNvPr>
                  <p:cNvGrpSpPr/>
                  <p:nvPr/>
                </p:nvGrpSpPr>
                <p:grpSpPr>
                  <a:xfrm>
                    <a:off x="3633892" y="2326434"/>
                    <a:ext cx="272915" cy="2426781"/>
                    <a:chOff x="3633892" y="2326434"/>
                    <a:chExt cx="272915" cy="2426781"/>
                  </a:xfrm>
                </p:grpSpPr>
                <p:sp>
                  <p:nvSpPr>
                    <p:cNvPr id="878" name="Line 14">
                      <a:extLst>
                        <a:ext uri="{FF2B5EF4-FFF2-40B4-BE49-F238E27FC236}">
                          <a16:creationId xmlns:a16="http://schemas.microsoft.com/office/drawing/2014/main" id="{E13A6234-654F-6F58-5843-11E2B50E914D}"/>
                        </a:ext>
                      </a:extLst>
                    </p:cNvPr>
                    <p:cNvSpPr>
                      <a:spLocks noChangeShapeType="1"/>
                    </p:cNvSpPr>
                    <p:nvPr/>
                  </p:nvSpPr>
                  <p:spPr bwMode="auto">
                    <a:xfrm rot="18805489">
                      <a:off x="3638989" y="2422662"/>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79" name="Line 15">
                      <a:extLst>
                        <a:ext uri="{FF2B5EF4-FFF2-40B4-BE49-F238E27FC236}">
                          <a16:creationId xmlns:a16="http://schemas.microsoft.com/office/drawing/2014/main" id="{CD8B4A99-74B8-4887-B78E-025AB6CE034C}"/>
                        </a:ext>
                      </a:extLst>
                    </p:cNvPr>
                    <p:cNvSpPr>
                      <a:spLocks noChangeShapeType="1"/>
                    </p:cNvSpPr>
                    <p:nvPr/>
                  </p:nvSpPr>
                  <p:spPr bwMode="auto">
                    <a:xfrm rot="18805489">
                      <a:off x="3638989" y="2524678"/>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80" name="Line 16">
                      <a:extLst>
                        <a:ext uri="{FF2B5EF4-FFF2-40B4-BE49-F238E27FC236}">
                          <a16:creationId xmlns:a16="http://schemas.microsoft.com/office/drawing/2014/main" id="{17EF976A-E703-9A70-DB77-13160021BE63}"/>
                        </a:ext>
                      </a:extLst>
                    </p:cNvPr>
                    <p:cNvSpPr>
                      <a:spLocks noChangeShapeType="1"/>
                    </p:cNvSpPr>
                    <p:nvPr/>
                  </p:nvSpPr>
                  <p:spPr bwMode="auto">
                    <a:xfrm rot="18805489">
                      <a:off x="3638805" y="2626269"/>
                      <a:ext cx="162922"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81" name="Line 17">
                      <a:extLst>
                        <a:ext uri="{FF2B5EF4-FFF2-40B4-BE49-F238E27FC236}">
                          <a16:creationId xmlns:a16="http://schemas.microsoft.com/office/drawing/2014/main" id="{2136E283-9BEA-CC84-D804-18E0CCE29A71}"/>
                        </a:ext>
                      </a:extLst>
                    </p:cNvPr>
                    <p:cNvSpPr>
                      <a:spLocks noChangeShapeType="1"/>
                    </p:cNvSpPr>
                    <p:nvPr/>
                  </p:nvSpPr>
                  <p:spPr bwMode="auto">
                    <a:xfrm rot="18805489">
                      <a:off x="3657385" y="2669490"/>
                      <a:ext cx="242020" cy="256822"/>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82" name="Line 18">
                      <a:extLst>
                        <a:ext uri="{FF2B5EF4-FFF2-40B4-BE49-F238E27FC236}">
                          <a16:creationId xmlns:a16="http://schemas.microsoft.com/office/drawing/2014/main" id="{723C2364-9209-14F7-7B64-7B82B7CB775D}"/>
                        </a:ext>
                      </a:extLst>
                    </p:cNvPr>
                    <p:cNvSpPr>
                      <a:spLocks noChangeShapeType="1"/>
                    </p:cNvSpPr>
                    <p:nvPr/>
                  </p:nvSpPr>
                  <p:spPr bwMode="auto">
                    <a:xfrm rot="18805489">
                      <a:off x="3638989" y="2809777"/>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83" name="Line 19">
                      <a:extLst>
                        <a:ext uri="{FF2B5EF4-FFF2-40B4-BE49-F238E27FC236}">
                          <a16:creationId xmlns:a16="http://schemas.microsoft.com/office/drawing/2014/main" id="{B25CC92F-4484-281E-0990-574E6625659E}"/>
                        </a:ext>
                      </a:extLst>
                    </p:cNvPr>
                    <p:cNvSpPr>
                      <a:spLocks noChangeShapeType="1"/>
                    </p:cNvSpPr>
                    <p:nvPr/>
                  </p:nvSpPr>
                  <p:spPr bwMode="auto">
                    <a:xfrm rot="18805489">
                      <a:off x="3638989" y="2910940"/>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84" name="Line 20">
                      <a:extLst>
                        <a:ext uri="{FF2B5EF4-FFF2-40B4-BE49-F238E27FC236}">
                          <a16:creationId xmlns:a16="http://schemas.microsoft.com/office/drawing/2014/main" id="{AE3422E7-5F14-5EC0-64C2-99A94EF00CF8}"/>
                        </a:ext>
                      </a:extLst>
                    </p:cNvPr>
                    <p:cNvSpPr>
                      <a:spLocks noChangeShapeType="1"/>
                    </p:cNvSpPr>
                    <p:nvPr/>
                  </p:nvSpPr>
                  <p:spPr bwMode="auto">
                    <a:xfrm rot="18805489">
                      <a:off x="3638989" y="3012956"/>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85" name="Line 21">
                      <a:extLst>
                        <a:ext uri="{FF2B5EF4-FFF2-40B4-BE49-F238E27FC236}">
                          <a16:creationId xmlns:a16="http://schemas.microsoft.com/office/drawing/2014/main" id="{3ED00DD3-C6E2-6EE0-A425-70BB6F9678A0}"/>
                        </a:ext>
                      </a:extLst>
                    </p:cNvPr>
                    <p:cNvSpPr>
                      <a:spLocks noChangeShapeType="1"/>
                    </p:cNvSpPr>
                    <p:nvPr/>
                  </p:nvSpPr>
                  <p:spPr bwMode="auto">
                    <a:xfrm rot="18805489">
                      <a:off x="3638991" y="3114977"/>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86" name="Line 22">
                      <a:extLst>
                        <a:ext uri="{FF2B5EF4-FFF2-40B4-BE49-F238E27FC236}">
                          <a16:creationId xmlns:a16="http://schemas.microsoft.com/office/drawing/2014/main" id="{1A49EB0B-A531-2D00-B835-5A3C2EC4A5F7}"/>
                        </a:ext>
                      </a:extLst>
                    </p:cNvPr>
                    <p:cNvSpPr>
                      <a:spLocks noChangeShapeType="1"/>
                    </p:cNvSpPr>
                    <p:nvPr/>
                  </p:nvSpPr>
                  <p:spPr bwMode="auto">
                    <a:xfrm rot="18805489">
                      <a:off x="3657386" y="3156954"/>
                      <a:ext cx="242020" cy="256823"/>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dirty="0"/>
                    </a:p>
                  </p:txBody>
                </p:sp>
                <p:sp>
                  <p:nvSpPr>
                    <p:cNvPr id="887" name="Line 23">
                      <a:extLst>
                        <a:ext uri="{FF2B5EF4-FFF2-40B4-BE49-F238E27FC236}">
                          <a16:creationId xmlns:a16="http://schemas.microsoft.com/office/drawing/2014/main" id="{B0497182-77E3-C0DC-2E72-B09638BA6685}"/>
                        </a:ext>
                      </a:extLst>
                    </p:cNvPr>
                    <p:cNvSpPr>
                      <a:spLocks noChangeShapeType="1"/>
                    </p:cNvSpPr>
                    <p:nvPr/>
                  </p:nvSpPr>
                  <p:spPr bwMode="auto">
                    <a:xfrm rot="18805489">
                      <a:off x="3638991" y="3302257"/>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88" name="Line 24">
                      <a:extLst>
                        <a:ext uri="{FF2B5EF4-FFF2-40B4-BE49-F238E27FC236}">
                          <a16:creationId xmlns:a16="http://schemas.microsoft.com/office/drawing/2014/main" id="{742BA5AF-5B10-D6DF-2A5D-BC26C8E0E562}"/>
                        </a:ext>
                      </a:extLst>
                    </p:cNvPr>
                    <p:cNvSpPr>
                      <a:spLocks noChangeShapeType="1"/>
                    </p:cNvSpPr>
                    <p:nvPr/>
                  </p:nvSpPr>
                  <p:spPr bwMode="auto">
                    <a:xfrm rot="18805489">
                      <a:off x="3638991" y="3404273"/>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89" name="Line 25">
                      <a:extLst>
                        <a:ext uri="{FF2B5EF4-FFF2-40B4-BE49-F238E27FC236}">
                          <a16:creationId xmlns:a16="http://schemas.microsoft.com/office/drawing/2014/main" id="{26EDA401-52C7-1867-7655-128C2C693A30}"/>
                        </a:ext>
                      </a:extLst>
                    </p:cNvPr>
                    <p:cNvSpPr>
                      <a:spLocks noChangeShapeType="1"/>
                    </p:cNvSpPr>
                    <p:nvPr/>
                  </p:nvSpPr>
                  <p:spPr bwMode="auto">
                    <a:xfrm rot="18805489">
                      <a:off x="3638991" y="3507105"/>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90" name="Line 26">
                      <a:extLst>
                        <a:ext uri="{FF2B5EF4-FFF2-40B4-BE49-F238E27FC236}">
                          <a16:creationId xmlns:a16="http://schemas.microsoft.com/office/drawing/2014/main" id="{2786B8BF-C035-0A4F-E0B7-5E242B4EE12F}"/>
                        </a:ext>
                      </a:extLst>
                    </p:cNvPr>
                    <p:cNvSpPr>
                      <a:spLocks noChangeShapeType="1"/>
                    </p:cNvSpPr>
                    <p:nvPr/>
                  </p:nvSpPr>
                  <p:spPr bwMode="auto">
                    <a:xfrm rot="18805489">
                      <a:off x="3638992" y="3608266"/>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91" name="Line 27">
                      <a:extLst>
                        <a:ext uri="{FF2B5EF4-FFF2-40B4-BE49-F238E27FC236}">
                          <a16:creationId xmlns:a16="http://schemas.microsoft.com/office/drawing/2014/main" id="{DC2421A2-1FDB-F101-3BB9-A35505728D23}"/>
                        </a:ext>
                      </a:extLst>
                    </p:cNvPr>
                    <p:cNvSpPr>
                      <a:spLocks noChangeShapeType="1"/>
                    </p:cNvSpPr>
                    <p:nvPr/>
                  </p:nvSpPr>
                  <p:spPr bwMode="auto">
                    <a:xfrm rot="18805489">
                      <a:off x="3657569" y="3650675"/>
                      <a:ext cx="240838" cy="256823"/>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92" name="Line 28">
                      <a:extLst>
                        <a:ext uri="{FF2B5EF4-FFF2-40B4-BE49-F238E27FC236}">
                          <a16:creationId xmlns:a16="http://schemas.microsoft.com/office/drawing/2014/main" id="{5E6CB21A-CC5F-7A2C-E89E-7F2E8D6F9849}"/>
                        </a:ext>
                      </a:extLst>
                    </p:cNvPr>
                    <p:cNvSpPr>
                      <a:spLocks noChangeShapeType="1"/>
                    </p:cNvSpPr>
                    <p:nvPr/>
                  </p:nvSpPr>
                  <p:spPr bwMode="auto">
                    <a:xfrm rot="18805489">
                      <a:off x="3638989" y="3791392"/>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93" name="Line 29">
                      <a:extLst>
                        <a:ext uri="{FF2B5EF4-FFF2-40B4-BE49-F238E27FC236}">
                          <a16:creationId xmlns:a16="http://schemas.microsoft.com/office/drawing/2014/main" id="{DDFA7D27-3F2F-E2C5-DED5-EC86E6D88B05}"/>
                        </a:ext>
                      </a:extLst>
                    </p:cNvPr>
                    <p:cNvSpPr>
                      <a:spLocks noChangeShapeType="1"/>
                    </p:cNvSpPr>
                    <p:nvPr/>
                  </p:nvSpPr>
                  <p:spPr bwMode="auto">
                    <a:xfrm rot="18805489">
                      <a:off x="3638989" y="3892553"/>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94" name="Line 30">
                      <a:extLst>
                        <a:ext uri="{FF2B5EF4-FFF2-40B4-BE49-F238E27FC236}">
                          <a16:creationId xmlns:a16="http://schemas.microsoft.com/office/drawing/2014/main" id="{FDE1388E-86BC-EA96-DA5C-03A0810977D9}"/>
                        </a:ext>
                      </a:extLst>
                    </p:cNvPr>
                    <p:cNvSpPr>
                      <a:spLocks noChangeShapeType="1"/>
                    </p:cNvSpPr>
                    <p:nvPr/>
                  </p:nvSpPr>
                  <p:spPr bwMode="auto">
                    <a:xfrm rot="18805489">
                      <a:off x="3638989" y="3994571"/>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95" name="Line 31">
                      <a:extLst>
                        <a:ext uri="{FF2B5EF4-FFF2-40B4-BE49-F238E27FC236}">
                          <a16:creationId xmlns:a16="http://schemas.microsoft.com/office/drawing/2014/main" id="{50A69A2A-6FC5-7421-8A19-3EC35643EDB1}"/>
                        </a:ext>
                      </a:extLst>
                    </p:cNvPr>
                    <p:cNvSpPr>
                      <a:spLocks noChangeShapeType="1"/>
                    </p:cNvSpPr>
                    <p:nvPr/>
                  </p:nvSpPr>
                  <p:spPr bwMode="auto">
                    <a:xfrm rot="18805489">
                      <a:off x="3639234" y="4095974"/>
                      <a:ext cx="162922" cy="172792"/>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96" name="Line 33">
                      <a:extLst>
                        <a:ext uri="{FF2B5EF4-FFF2-40B4-BE49-F238E27FC236}">
                          <a16:creationId xmlns:a16="http://schemas.microsoft.com/office/drawing/2014/main" id="{9CD9FB20-3787-BEDA-CC9C-9A26E9907E7D}"/>
                        </a:ext>
                      </a:extLst>
                    </p:cNvPr>
                    <p:cNvSpPr>
                      <a:spLocks noChangeShapeType="1"/>
                    </p:cNvSpPr>
                    <p:nvPr/>
                  </p:nvSpPr>
                  <p:spPr bwMode="auto">
                    <a:xfrm rot="18805489">
                      <a:off x="3639418" y="4280342"/>
                      <a:ext cx="161740" cy="172792"/>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97" name="Line 34">
                      <a:extLst>
                        <a:ext uri="{FF2B5EF4-FFF2-40B4-BE49-F238E27FC236}">
                          <a16:creationId xmlns:a16="http://schemas.microsoft.com/office/drawing/2014/main" id="{2A0137F5-0D99-4D11-408B-9C58F2D984E8}"/>
                        </a:ext>
                      </a:extLst>
                    </p:cNvPr>
                    <p:cNvSpPr>
                      <a:spLocks noChangeShapeType="1"/>
                    </p:cNvSpPr>
                    <p:nvPr/>
                  </p:nvSpPr>
                  <p:spPr bwMode="auto">
                    <a:xfrm rot="18805489">
                      <a:off x="3638804" y="4382932"/>
                      <a:ext cx="162922"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98" name="Line 35">
                      <a:extLst>
                        <a:ext uri="{FF2B5EF4-FFF2-40B4-BE49-F238E27FC236}">
                          <a16:creationId xmlns:a16="http://schemas.microsoft.com/office/drawing/2014/main" id="{BEE80389-0D1C-33AF-4236-54901E359548}"/>
                        </a:ext>
                      </a:extLst>
                    </p:cNvPr>
                    <p:cNvSpPr>
                      <a:spLocks noChangeShapeType="1"/>
                    </p:cNvSpPr>
                    <p:nvPr/>
                  </p:nvSpPr>
                  <p:spPr bwMode="auto">
                    <a:xfrm rot="18805489">
                      <a:off x="3638989" y="4484521"/>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899" name="Line 36">
                      <a:extLst>
                        <a:ext uri="{FF2B5EF4-FFF2-40B4-BE49-F238E27FC236}">
                          <a16:creationId xmlns:a16="http://schemas.microsoft.com/office/drawing/2014/main" id="{BC5323F8-9AF6-9560-5D7E-83CBC1F8CDB7}"/>
                        </a:ext>
                      </a:extLst>
                    </p:cNvPr>
                    <p:cNvSpPr>
                      <a:spLocks noChangeShapeType="1"/>
                    </p:cNvSpPr>
                    <p:nvPr/>
                  </p:nvSpPr>
                  <p:spPr bwMode="auto">
                    <a:xfrm rot="18805489">
                      <a:off x="3638989" y="4586540"/>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900" name="Line 13">
                      <a:extLst>
                        <a:ext uri="{FF2B5EF4-FFF2-40B4-BE49-F238E27FC236}">
                          <a16:creationId xmlns:a16="http://schemas.microsoft.com/office/drawing/2014/main" id="{6DC02FD9-C22D-9ADF-BDF8-F6CEEBC9CAF6}"/>
                        </a:ext>
                      </a:extLst>
                    </p:cNvPr>
                    <p:cNvSpPr>
                      <a:spLocks noChangeShapeType="1"/>
                    </p:cNvSpPr>
                    <p:nvPr/>
                  </p:nvSpPr>
                  <p:spPr bwMode="auto">
                    <a:xfrm rot="18805489">
                      <a:off x="3638989" y="2321499"/>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grpSp>
              <p:sp>
                <p:nvSpPr>
                  <p:cNvPr id="875" name="Rectangle 874">
                    <a:extLst>
                      <a:ext uri="{FF2B5EF4-FFF2-40B4-BE49-F238E27FC236}">
                        <a16:creationId xmlns:a16="http://schemas.microsoft.com/office/drawing/2014/main" id="{E75B82B7-2B1C-7139-5A1E-51B605935B59}"/>
                      </a:ext>
                    </a:extLst>
                  </p:cNvPr>
                  <p:cNvSpPr/>
                  <p:nvPr/>
                </p:nvSpPr>
                <p:spPr>
                  <a:xfrm>
                    <a:off x="3835857" y="1128574"/>
                    <a:ext cx="190869" cy="782350"/>
                  </a:xfrm>
                  <a:prstGeom prst="rect">
                    <a:avLst/>
                  </a:prstGeom>
                  <a:solidFill>
                    <a:schemeClr val="bg1">
                      <a:lumMod val="9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p>
                </p:txBody>
              </p:sp>
              <p:sp>
                <p:nvSpPr>
                  <p:cNvPr id="876" name="Rectangle 875">
                    <a:extLst>
                      <a:ext uri="{FF2B5EF4-FFF2-40B4-BE49-F238E27FC236}">
                        <a16:creationId xmlns:a16="http://schemas.microsoft.com/office/drawing/2014/main" id="{47163F54-1CCA-C3B0-71FE-F77CC9CE8824}"/>
                      </a:ext>
                    </a:extLst>
                  </p:cNvPr>
                  <p:cNvSpPr/>
                  <p:nvPr/>
                </p:nvSpPr>
                <p:spPr>
                  <a:xfrm>
                    <a:off x="3382722" y="1128574"/>
                    <a:ext cx="1097138" cy="124990"/>
                  </a:xfrm>
                  <a:prstGeom prst="rect">
                    <a:avLst/>
                  </a:prstGeom>
                  <a:solidFill>
                    <a:schemeClr val="bg1">
                      <a:lumMod val="6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p>
                </p:txBody>
              </p:sp>
              <p:sp>
                <p:nvSpPr>
                  <p:cNvPr id="877" name="Rectangle 876">
                    <a:extLst>
                      <a:ext uri="{FF2B5EF4-FFF2-40B4-BE49-F238E27FC236}">
                        <a16:creationId xmlns:a16="http://schemas.microsoft.com/office/drawing/2014/main" id="{0F556B2B-18B9-4BB9-9D7A-9A0DB287AA91}"/>
                      </a:ext>
                    </a:extLst>
                  </p:cNvPr>
                  <p:cNvSpPr/>
                  <p:nvPr/>
                </p:nvSpPr>
                <p:spPr>
                  <a:xfrm>
                    <a:off x="3382722" y="1620820"/>
                    <a:ext cx="1097138" cy="86197"/>
                  </a:xfrm>
                  <a:prstGeom prst="rect">
                    <a:avLst/>
                  </a:prstGeom>
                  <a:solidFill>
                    <a:schemeClr val="bg1">
                      <a:lumMod val="6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p>
                </p:txBody>
              </p:sp>
            </p:grpSp>
          </p:grpSp>
          <p:grpSp>
            <p:nvGrpSpPr>
              <p:cNvPr id="858" name="Group 857">
                <a:extLst>
                  <a:ext uri="{FF2B5EF4-FFF2-40B4-BE49-F238E27FC236}">
                    <a16:creationId xmlns:a16="http://schemas.microsoft.com/office/drawing/2014/main" id="{21C0737C-6385-0B45-A781-F3DDBA38C1A7}"/>
                  </a:ext>
                </a:extLst>
              </p:cNvPr>
              <p:cNvGrpSpPr/>
              <p:nvPr/>
            </p:nvGrpSpPr>
            <p:grpSpPr>
              <a:xfrm>
                <a:off x="9186212" y="2606869"/>
                <a:ext cx="714383" cy="1439200"/>
                <a:chOff x="11116223" y="2453731"/>
                <a:chExt cx="943201" cy="1900178"/>
              </a:xfrm>
            </p:grpSpPr>
            <p:grpSp>
              <p:nvGrpSpPr>
                <p:cNvPr id="859" name="Group 858">
                  <a:extLst>
                    <a:ext uri="{FF2B5EF4-FFF2-40B4-BE49-F238E27FC236}">
                      <a16:creationId xmlns:a16="http://schemas.microsoft.com/office/drawing/2014/main" id="{F179C552-A05C-6159-881F-D8AB8ECAE6B3}"/>
                    </a:ext>
                  </a:extLst>
                </p:cNvPr>
                <p:cNvGrpSpPr/>
                <p:nvPr/>
              </p:nvGrpSpPr>
              <p:grpSpPr>
                <a:xfrm>
                  <a:off x="11116223" y="2683484"/>
                  <a:ext cx="943201" cy="1670425"/>
                  <a:chOff x="11116223" y="2683484"/>
                  <a:chExt cx="943201" cy="1670425"/>
                </a:xfrm>
              </p:grpSpPr>
              <p:graphicFrame>
                <p:nvGraphicFramePr>
                  <p:cNvPr id="861" name="Chart 860">
                    <a:extLst>
                      <a:ext uri="{FF2B5EF4-FFF2-40B4-BE49-F238E27FC236}">
                        <a16:creationId xmlns:a16="http://schemas.microsoft.com/office/drawing/2014/main" id="{A54D86F6-0B38-1597-BFA7-438D6ED3C8EA}"/>
                      </a:ext>
                    </a:extLst>
                  </p:cNvPr>
                  <p:cNvGraphicFramePr/>
                  <p:nvPr>
                    <p:extLst>
                      <p:ext uri="{D42A27DB-BD31-4B8C-83A1-F6EECF244321}">
                        <p14:modId xmlns:p14="http://schemas.microsoft.com/office/powerpoint/2010/main" val="1755171018"/>
                      </p:ext>
                    </p:extLst>
                  </p:nvPr>
                </p:nvGraphicFramePr>
                <p:xfrm>
                  <a:off x="11116223" y="2683484"/>
                  <a:ext cx="526623" cy="1670425"/>
                </p:xfrm>
                <a:graphic>
                  <a:graphicData uri="http://schemas.openxmlformats.org/drawingml/2006/chart">
                    <c:chart xmlns:c="http://schemas.openxmlformats.org/drawingml/2006/chart" xmlns:r="http://schemas.openxmlformats.org/officeDocument/2006/relationships" r:id="rId8"/>
                  </a:graphicData>
                </a:graphic>
              </p:graphicFrame>
              <p:sp>
                <p:nvSpPr>
                  <p:cNvPr id="862" name="TextBox 861">
                    <a:extLst>
                      <a:ext uri="{FF2B5EF4-FFF2-40B4-BE49-F238E27FC236}">
                        <a16:creationId xmlns:a16="http://schemas.microsoft.com/office/drawing/2014/main" id="{A1EF665A-6E01-A831-EE5E-34570B061CCF}"/>
                      </a:ext>
                    </a:extLst>
                  </p:cNvPr>
                  <p:cNvSpPr txBox="1"/>
                  <p:nvPr/>
                </p:nvSpPr>
                <p:spPr>
                  <a:xfrm>
                    <a:off x="11422153" y="3170313"/>
                    <a:ext cx="616573" cy="283064"/>
                  </a:xfrm>
                  <a:prstGeom prst="rect">
                    <a:avLst/>
                  </a:prstGeom>
                  <a:noFill/>
                </p:spPr>
                <p:txBody>
                  <a:bodyPr wrap="square" rtlCol="0">
                    <a:spAutoFit/>
                  </a:bodyPr>
                  <a:lstStyle/>
                  <a:p>
                    <a:r>
                      <a:rPr lang="en-GB" sz="700" b="1" dirty="0">
                        <a:solidFill>
                          <a:schemeClr val="accent1"/>
                        </a:solidFill>
                      </a:rPr>
                      <a:t>&lt;90%</a:t>
                    </a:r>
                  </a:p>
                </p:txBody>
              </p:sp>
              <p:sp>
                <p:nvSpPr>
                  <p:cNvPr id="863" name="TextBox 862">
                    <a:extLst>
                      <a:ext uri="{FF2B5EF4-FFF2-40B4-BE49-F238E27FC236}">
                        <a16:creationId xmlns:a16="http://schemas.microsoft.com/office/drawing/2014/main" id="{4375CABE-FAC2-54AE-A72A-7317B6051A01}"/>
                      </a:ext>
                    </a:extLst>
                  </p:cNvPr>
                  <p:cNvSpPr txBox="1"/>
                  <p:nvPr/>
                </p:nvSpPr>
                <p:spPr>
                  <a:xfrm>
                    <a:off x="11406728" y="3874352"/>
                    <a:ext cx="652696" cy="283064"/>
                  </a:xfrm>
                  <a:prstGeom prst="rect">
                    <a:avLst/>
                  </a:prstGeom>
                  <a:noFill/>
                </p:spPr>
                <p:txBody>
                  <a:bodyPr wrap="square" rtlCol="0">
                    <a:spAutoFit/>
                  </a:bodyPr>
                  <a:lstStyle/>
                  <a:p>
                    <a:r>
                      <a:rPr lang="en-GB" sz="700" b="1" dirty="0">
                        <a:solidFill>
                          <a:schemeClr val="accent1"/>
                        </a:solidFill>
                      </a:rPr>
                      <a:t>≥ 95%</a:t>
                    </a:r>
                  </a:p>
                </p:txBody>
              </p:sp>
            </p:grpSp>
            <p:sp>
              <p:nvSpPr>
                <p:cNvPr id="860" name="TextBox 859">
                  <a:extLst>
                    <a:ext uri="{FF2B5EF4-FFF2-40B4-BE49-F238E27FC236}">
                      <a16:creationId xmlns:a16="http://schemas.microsoft.com/office/drawing/2014/main" id="{F41E5CFB-0730-7854-091E-85D4AC5E9403}"/>
                    </a:ext>
                  </a:extLst>
                </p:cNvPr>
                <p:cNvSpPr txBox="1"/>
                <p:nvPr/>
              </p:nvSpPr>
              <p:spPr>
                <a:xfrm>
                  <a:off x="11173876" y="2453731"/>
                  <a:ext cx="785145" cy="325086"/>
                </a:xfrm>
                <a:prstGeom prst="rect">
                  <a:avLst/>
                </a:prstGeom>
                <a:noFill/>
              </p:spPr>
              <p:txBody>
                <a:bodyPr wrap="square" rtlCol="0">
                  <a:spAutoFit/>
                </a:bodyPr>
                <a:lstStyle/>
                <a:p>
                  <a:r>
                    <a:rPr lang="en-GB" sz="1000" b="1" dirty="0">
                      <a:solidFill>
                        <a:schemeClr val="accent1"/>
                      </a:solidFill>
                    </a:rPr>
                    <a:t>Goal</a:t>
                  </a:r>
                </a:p>
              </p:txBody>
            </p:sp>
          </p:grpSp>
        </p:grpSp>
      </p:grpSp>
      <p:sp>
        <p:nvSpPr>
          <p:cNvPr id="905" name="Title 1">
            <a:extLst>
              <a:ext uri="{FF2B5EF4-FFF2-40B4-BE49-F238E27FC236}">
                <a16:creationId xmlns:a16="http://schemas.microsoft.com/office/drawing/2014/main" id="{F46EBA00-45DB-42B3-206B-A53D94D37A82}"/>
              </a:ext>
            </a:extLst>
          </p:cNvPr>
          <p:cNvSpPr txBox="1">
            <a:spLocks/>
          </p:cNvSpPr>
          <p:nvPr/>
        </p:nvSpPr>
        <p:spPr>
          <a:xfrm>
            <a:off x="9427410" y="1977702"/>
            <a:ext cx="837741" cy="517311"/>
          </a:xfrm>
          <a:prstGeom prst="rect">
            <a:avLst/>
          </a:prstGeom>
        </p:spPr>
        <p:txBody>
          <a:bodyPr vert="horz" lIns="0" tIns="0" rIns="0" bIns="0" rtlCol="0" anchor="ctr">
            <a:noAutofit/>
          </a:bodyPr>
          <a:lstStyle>
            <a:lvl1pPr algn="l" defTabSz="914400" rtl="0" eaLnBrk="1" latinLnBrk="0" hangingPunct="1">
              <a:spcBef>
                <a:spcPct val="0"/>
              </a:spcBef>
              <a:buNone/>
              <a:defRPr sz="4000" b="1" kern="1200">
                <a:solidFill>
                  <a:schemeClr val="accent1"/>
                </a:solidFill>
                <a:latin typeface="+mj-lt"/>
                <a:ea typeface="+mj-ea"/>
                <a:cs typeface="+mj-cs"/>
              </a:defRPr>
            </a:lvl1pPr>
          </a:lstStyle>
          <a:p>
            <a:pPr algn="ctr"/>
            <a:r>
              <a:rPr lang="en-US" sz="1200" dirty="0"/>
              <a:t>HPV Female 1 dose </a:t>
            </a:r>
            <a:br>
              <a:rPr lang="en-US" sz="1200" dirty="0"/>
            </a:br>
            <a:r>
              <a:rPr lang="en-US" sz="1200" dirty="0"/>
              <a:t>12-13y</a:t>
            </a:r>
          </a:p>
        </p:txBody>
      </p:sp>
      <p:grpSp>
        <p:nvGrpSpPr>
          <p:cNvPr id="906" name="Group 905">
            <a:extLst>
              <a:ext uri="{FF2B5EF4-FFF2-40B4-BE49-F238E27FC236}">
                <a16:creationId xmlns:a16="http://schemas.microsoft.com/office/drawing/2014/main" id="{04BBF300-7DDC-4A9B-394C-C1D4B181D8A5}"/>
              </a:ext>
            </a:extLst>
          </p:cNvPr>
          <p:cNvGrpSpPr/>
          <p:nvPr/>
        </p:nvGrpSpPr>
        <p:grpSpPr>
          <a:xfrm>
            <a:off x="9309763" y="2611298"/>
            <a:ext cx="1461133" cy="2208831"/>
            <a:chOff x="8366782" y="2428543"/>
            <a:chExt cx="1612752" cy="2208831"/>
          </a:xfrm>
        </p:grpSpPr>
        <p:sp>
          <p:nvSpPr>
            <p:cNvPr id="907" name="Line 9">
              <a:extLst>
                <a:ext uri="{FF2B5EF4-FFF2-40B4-BE49-F238E27FC236}">
                  <a16:creationId xmlns:a16="http://schemas.microsoft.com/office/drawing/2014/main" id="{990960C4-B48F-3B05-514D-9CE0A2763550}"/>
                </a:ext>
              </a:extLst>
            </p:cNvPr>
            <p:cNvSpPr>
              <a:spLocks noChangeShapeType="1"/>
            </p:cNvSpPr>
            <p:nvPr/>
          </p:nvSpPr>
          <p:spPr bwMode="auto">
            <a:xfrm rot="18805489" flipH="1">
              <a:off x="8842924" y="4365054"/>
              <a:ext cx="279195" cy="265446"/>
            </a:xfrm>
            <a:prstGeom prst="line">
              <a:avLst/>
            </a:prstGeom>
            <a:noFill/>
            <a:ln w="17463">
              <a:solidFill>
                <a:schemeClr val="bg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en-US" sz="1350">
                <a:effectLst>
                  <a:outerShdw blurRad="38100" dist="38100" dir="2700000" algn="tl">
                    <a:srgbClr val="000000">
                      <a:alpha val="43137"/>
                    </a:srgbClr>
                  </a:outerShdw>
                </a:effectLst>
              </a:endParaRPr>
            </a:p>
          </p:txBody>
        </p:sp>
        <p:grpSp>
          <p:nvGrpSpPr>
            <p:cNvPr id="908" name="Group 907">
              <a:extLst>
                <a:ext uri="{FF2B5EF4-FFF2-40B4-BE49-F238E27FC236}">
                  <a16:creationId xmlns:a16="http://schemas.microsoft.com/office/drawing/2014/main" id="{7E1DFB79-582A-20F6-5151-5C16A6F10024}"/>
                </a:ext>
              </a:extLst>
            </p:cNvPr>
            <p:cNvGrpSpPr/>
            <p:nvPr/>
          </p:nvGrpSpPr>
          <p:grpSpPr>
            <a:xfrm>
              <a:off x="8366782" y="2428543"/>
              <a:ext cx="1612752" cy="1910268"/>
              <a:chOff x="8327818" y="2335525"/>
              <a:chExt cx="1728338" cy="2047178"/>
            </a:xfrm>
          </p:grpSpPr>
          <p:grpSp>
            <p:nvGrpSpPr>
              <p:cNvPr id="909" name="Group 908">
                <a:extLst>
                  <a:ext uri="{FF2B5EF4-FFF2-40B4-BE49-F238E27FC236}">
                    <a16:creationId xmlns:a16="http://schemas.microsoft.com/office/drawing/2014/main" id="{1354E870-CE09-B4B5-0D5F-94862CD07902}"/>
                  </a:ext>
                </a:extLst>
              </p:cNvPr>
              <p:cNvGrpSpPr/>
              <p:nvPr/>
            </p:nvGrpSpPr>
            <p:grpSpPr>
              <a:xfrm>
                <a:off x="8327818" y="2335525"/>
                <a:ext cx="1319745" cy="2047178"/>
                <a:chOff x="8747594" y="2767259"/>
                <a:chExt cx="1488028" cy="2308219"/>
              </a:xfrm>
            </p:grpSpPr>
            <p:grpSp>
              <p:nvGrpSpPr>
                <p:cNvPr id="916" name="Group 915">
                  <a:extLst>
                    <a:ext uri="{FF2B5EF4-FFF2-40B4-BE49-F238E27FC236}">
                      <a16:creationId xmlns:a16="http://schemas.microsoft.com/office/drawing/2014/main" id="{22D7EDF9-0C8B-479F-6CA0-652DECBD74D7}"/>
                    </a:ext>
                  </a:extLst>
                </p:cNvPr>
                <p:cNvGrpSpPr/>
                <p:nvPr/>
              </p:nvGrpSpPr>
              <p:grpSpPr>
                <a:xfrm>
                  <a:off x="9417327" y="4818290"/>
                  <a:ext cx="152303" cy="257188"/>
                  <a:chOff x="2204359" y="5200508"/>
                  <a:chExt cx="152303" cy="257188"/>
                </a:xfrm>
              </p:grpSpPr>
              <p:sp>
                <p:nvSpPr>
                  <p:cNvPr id="953" name="Freeform 12">
                    <a:extLst>
                      <a:ext uri="{FF2B5EF4-FFF2-40B4-BE49-F238E27FC236}">
                        <a16:creationId xmlns:a16="http://schemas.microsoft.com/office/drawing/2014/main" id="{F916E0DA-498F-3B5D-9F07-80CD5B66A682}"/>
                      </a:ext>
                    </a:extLst>
                  </p:cNvPr>
                  <p:cNvSpPr>
                    <a:spLocks/>
                  </p:cNvSpPr>
                  <p:nvPr/>
                </p:nvSpPr>
                <p:spPr bwMode="auto">
                  <a:xfrm rot="18805489">
                    <a:off x="2250100" y="5393419"/>
                    <a:ext cx="62697" cy="65858"/>
                  </a:xfrm>
                  <a:custGeom>
                    <a:avLst/>
                    <a:gdLst>
                      <a:gd name="T0" fmla="*/ 98 w 362"/>
                      <a:gd name="T1" fmla="*/ 355 h 355"/>
                      <a:gd name="T2" fmla="*/ 0 w 362"/>
                      <a:gd name="T3" fmla="*/ 250 h 355"/>
                      <a:gd name="T4" fmla="*/ 263 w 362"/>
                      <a:gd name="T5" fmla="*/ 0 h 355"/>
                      <a:gd name="T6" fmla="*/ 362 w 362"/>
                      <a:gd name="T7" fmla="*/ 106 h 355"/>
                      <a:gd name="T8" fmla="*/ 98 w 362"/>
                      <a:gd name="T9" fmla="*/ 355 h 355"/>
                    </a:gdLst>
                    <a:ahLst/>
                    <a:cxnLst>
                      <a:cxn ang="0">
                        <a:pos x="T0" y="T1"/>
                      </a:cxn>
                      <a:cxn ang="0">
                        <a:pos x="T2" y="T3"/>
                      </a:cxn>
                      <a:cxn ang="0">
                        <a:pos x="T4" y="T5"/>
                      </a:cxn>
                      <a:cxn ang="0">
                        <a:pos x="T6" y="T7"/>
                      </a:cxn>
                      <a:cxn ang="0">
                        <a:pos x="T8" y="T9"/>
                      </a:cxn>
                    </a:cxnLst>
                    <a:rect l="0" t="0" r="r" b="b"/>
                    <a:pathLst>
                      <a:path w="362" h="355">
                        <a:moveTo>
                          <a:pt x="98" y="355"/>
                        </a:moveTo>
                        <a:lnTo>
                          <a:pt x="0" y="250"/>
                        </a:lnTo>
                        <a:lnTo>
                          <a:pt x="263" y="0"/>
                        </a:lnTo>
                        <a:lnTo>
                          <a:pt x="362" y="106"/>
                        </a:lnTo>
                        <a:lnTo>
                          <a:pt x="98" y="355"/>
                        </a:lnTo>
                        <a:close/>
                      </a:path>
                    </a:pathLst>
                  </a:custGeom>
                  <a:solidFill>
                    <a:schemeClr val="tx1">
                      <a:lumMod val="50000"/>
                      <a:lumOff val="50000"/>
                    </a:schemeClr>
                  </a:solidFill>
                  <a:ln>
                    <a:noFill/>
                  </a:ln>
                </p:spPr>
                <p:txBody>
                  <a:bodyPr vert="horz" wrap="square" lIns="68580" tIns="34290" rIns="68580" bIns="34290" numCol="1" anchor="t" anchorCtr="0" compatLnSpc="1">
                    <a:prstTxWarp prst="textNoShape">
                      <a:avLst/>
                    </a:prstTxWarp>
                  </a:bodyPr>
                  <a:lstStyle/>
                  <a:p>
                    <a:endParaRPr lang="en-US" sz="1350">
                      <a:effectLst>
                        <a:outerShdw blurRad="38100" dist="38100" dir="2700000" algn="tl">
                          <a:srgbClr val="000000">
                            <a:alpha val="43137"/>
                          </a:srgbClr>
                        </a:outerShdw>
                      </a:effectLst>
                    </a:endParaRPr>
                  </a:p>
                </p:txBody>
              </p:sp>
              <p:sp>
                <p:nvSpPr>
                  <p:cNvPr id="954" name="Freeform 37">
                    <a:extLst>
                      <a:ext uri="{FF2B5EF4-FFF2-40B4-BE49-F238E27FC236}">
                        <a16:creationId xmlns:a16="http://schemas.microsoft.com/office/drawing/2014/main" id="{AF5A7B72-DB2F-BD41-32B8-4A701E430F00}"/>
                      </a:ext>
                    </a:extLst>
                  </p:cNvPr>
                  <p:cNvSpPr>
                    <a:spLocks/>
                  </p:cNvSpPr>
                  <p:nvPr/>
                </p:nvSpPr>
                <p:spPr bwMode="auto">
                  <a:xfrm rot="18784106">
                    <a:off x="2202901" y="5243760"/>
                    <a:ext cx="155220" cy="152303"/>
                  </a:xfrm>
                  <a:custGeom>
                    <a:avLst/>
                    <a:gdLst>
                      <a:gd name="T0" fmla="*/ 454 w 1007"/>
                      <a:gd name="T1" fmla="*/ 1002 h 1002"/>
                      <a:gd name="T2" fmla="*/ 0 w 1007"/>
                      <a:gd name="T3" fmla="*/ 524 h 1002"/>
                      <a:gd name="T4" fmla="*/ 555 w 1007"/>
                      <a:gd name="T5" fmla="*/ 0 h 1002"/>
                      <a:gd name="T6" fmla="*/ 1007 w 1007"/>
                      <a:gd name="T7" fmla="*/ 478 h 1002"/>
                      <a:gd name="T8" fmla="*/ 454 w 1007"/>
                      <a:gd name="T9" fmla="*/ 1002 h 1002"/>
                    </a:gdLst>
                    <a:ahLst/>
                    <a:cxnLst>
                      <a:cxn ang="0">
                        <a:pos x="T0" y="T1"/>
                      </a:cxn>
                      <a:cxn ang="0">
                        <a:pos x="T2" y="T3"/>
                      </a:cxn>
                      <a:cxn ang="0">
                        <a:pos x="T4" y="T5"/>
                      </a:cxn>
                      <a:cxn ang="0">
                        <a:pos x="T6" y="T7"/>
                      </a:cxn>
                      <a:cxn ang="0">
                        <a:pos x="T8" y="T9"/>
                      </a:cxn>
                    </a:cxnLst>
                    <a:rect l="0" t="0" r="r" b="b"/>
                    <a:pathLst>
                      <a:path w="1007" h="1002">
                        <a:moveTo>
                          <a:pt x="454" y="1002"/>
                        </a:moveTo>
                        <a:lnTo>
                          <a:pt x="0" y="524"/>
                        </a:lnTo>
                        <a:lnTo>
                          <a:pt x="555" y="0"/>
                        </a:lnTo>
                        <a:lnTo>
                          <a:pt x="1007" y="478"/>
                        </a:lnTo>
                        <a:lnTo>
                          <a:pt x="454" y="1002"/>
                        </a:lnTo>
                        <a:close/>
                      </a:path>
                    </a:pathLst>
                  </a:custGeom>
                  <a:solidFill>
                    <a:schemeClr val="bg1">
                      <a:lumMod val="65000"/>
                    </a:schemeClr>
                  </a:solidFill>
                  <a:ln>
                    <a:noFill/>
                  </a:ln>
                </p:spPr>
                <p:txBody>
                  <a:bodyPr vert="horz" wrap="square" lIns="68580" tIns="34290" rIns="68580" bIns="34290" numCol="1" anchor="t" anchorCtr="0" compatLnSpc="1">
                    <a:prstTxWarp prst="textNoShape">
                      <a:avLst/>
                    </a:prstTxWarp>
                  </a:bodyPr>
                  <a:lstStyle/>
                  <a:p>
                    <a:endParaRPr lang="en-US" sz="1350">
                      <a:effectLst>
                        <a:outerShdw blurRad="38100" dist="38100" dir="2700000" algn="tl">
                          <a:srgbClr val="000000">
                            <a:alpha val="43137"/>
                          </a:srgbClr>
                        </a:outerShdw>
                      </a:effectLst>
                    </a:endParaRPr>
                  </a:p>
                </p:txBody>
              </p:sp>
              <p:sp>
                <p:nvSpPr>
                  <p:cNvPr id="955" name="Freeform 38">
                    <a:extLst>
                      <a:ext uri="{FF2B5EF4-FFF2-40B4-BE49-F238E27FC236}">
                        <a16:creationId xmlns:a16="http://schemas.microsoft.com/office/drawing/2014/main" id="{6974200E-1F32-B7C2-1D15-3EF755B06882}"/>
                      </a:ext>
                    </a:extLst>
                  </p:cNvPr>
                  <p:cNvSpPr>
                    <a:spLocks/>
                  </p:cNvSpPr>
                  <p:nvPr/>
                </p:nvSpPr>
                <p:spPr bwMode="auto">
                  <a:xfrm rot="18805489">
                    <a:off x="2236350" y="5341480"/>
                    <a:ext cx="84580" cy="91118"/>
                  </a:xfrm>
                  <a:custGeom>
                    <a:avLst/>
                    <a:gdLst>
                      <a:gd name="T0" fmla="*/ 215 w 479"/>
                      <a:gd name="T1" fmla="*/ 478 h 478"/>
                      <a:gd name="T2" fmla="*/ 0 w 479"/>
                      <a:gd name="T3" fmla="*/ 250 h 478"/>
                      <a:gd name="T4" fmla="*/ 264 w 479"/>
                      <a:gd name="T5" fmla="*/ 0 h 478"/>
                      <a:gd name="T6" fmla="*/ 479 w 479"/>
                      <a:gd name="T7" fmla="*/ 228 h 478"/>
                      <a:gd name="T8" fmla="*/ 215 w 479"/>
                      <a:gd name="T9" fmla="*/ 478 h 478"/>
                    </a:gdLst>
                    <a:ahLst/>
                    <a:cxnLst>
                      <a:cxn ang="0">
                        <a:pos x="T0" y="T1"/>
                      </a:cxn>
                      <a:cxn ang="0">
                        <a:pos x="T2" y="T3"/>
                      </a:cxn>
                      <a:cxn ang="0">
                        <a:pos x="T4" y="T5"/>
                      </a:cxn>
                      <a:cxn ang="0">
                        <a:pos x="T6" y="T7"/>
                      </a:cxn>
                      <a:cxn ang="0">
                        <a:pos x="T8" y="T9"/>
                      </a:cxn>
                    </a:cxnLst>
                    <a:rect l="0" t="0" r="r" b="b"/>
                    <a:pathLst>
                      <a:path w="479" h="478">
                        <a:moveTo>
                          <a:pt x="215" y="478"/>
                        </a:moveTo>
                        <a:lnTo>
                          <a:pt x="0" y="250"/>
                        </a:lnTo>
                        <a:lnTo>
                          <a:pt x="264" y="0"/>
                        </a:lnTo>
                        <a:lnTo>
                          <a:pt x="479" y="228"/>
                        </a:lnTo>
                        <a:lnTo>
                          <a:pt x="215" y="478"/>
                        </a:lnTo>
                        <a:close/>
                      </a:path>
                    </a:pathLst>
                  </a:custGeom>
                  <a:solidFill>
                    <a:schemeClr val="bg1">
                      <a:lumMod val="65000"/>
                    </a:schemeClr>
                  </a:solidFill>
                  <a:ln>
                    <a:noFill/>
                  </a:ln>
                </p:spPr>
                <p:txBody>
                  <a:bodyPr vert="horz" wrap="square" lIns="68580" tIns="34290" rIns="68580" bIns="34290" numCol="1" anchor="t" anchorCtr="0" compatLnSpc="1">
                    <a:prstTxWarp prst="textNoShape">
                      <a:avLst/>
                    </a:prstTxWarp>
                  </a:bodyPr>
                  <a:lstStyle/>
                  <a:p>
                    <a:endParaRPr lang="en-US" sz="1350">
                      <a:effectLst>
                        <a:outerShdw blurRad="38100" dist="38100" dir="2700000" algn="tl">
                          <a:srgbClr val="000000">
                            <a:alpha val="43137"/>
                          </a:srgbClr>
                        </a:outerShdw>
                      </a:effectLst>
                    </a:endParaRPr>
                  </a:p>
                </p:txBody>
              </p:sp>
              <p:sp>
                <p:nvSpPr>
                  <p:cNvPr id="956" name="Freeform 39">
                    <a:extLst>
                      <a:ext uri="{FF2B5EF4-FFF2-40B4-BE49-F238E27FC236}">
                        <a16:creationId xmlns:a16="http://schemas.microsoft.com/office/drawing/2014/main" id="{36C15DBE-C8D2-D947-3952-60F9B6B8C8D4}"/>
                      </a:ext>
                    </a:extLst>
                  </p:cNvPr>
                  <p:cNvSpPr>
                    <a:spLocks/>
                  </p:cNvSpPr>
                  <p:nvPr/>
                </p:nvSpPr>
                <p:spPr bwMode="auto">
                  <a:xfrm rot="18729694">
                    <a:off x="2211306" y="5194464"/>
                    <a:ext cx="138409" cy="150497"/>
                  </a:xfrm>
                  <a:custGeom>
                    <a:avLst/>
                    <a:gdLst>
                      <a:gd name="T0" fmla="*/ 627 w 762"/>
                      <a:gd name="T1" fmla="*/ 791 h 791"/>
                      <a:gd name="T2" fmla="*/ 0 w 762"/>
                      <a:gd name="T3" fmla="*/ 127 h 791"/>
                      <a:gd name="T4" fmla="*/ 135 w 762"/>
                      <a:gd name="T5" fmla="*/ 0 h 791"/>
                      <a:gd name="T6" fmla="*/ 762 w 762"/>
                      <a:gd name="T7" fmla="*/ 664 h 791"/>
                      <a:gd name="T8" fmla="*/ 627 w 762"/>
                      <a:gd name="T9" fmla="*/ 791 h 791"/>
                    </a:gdLst>
                    <a:ahLst/>
                    <a:cxnLst>
                      <a:cxn ang="0">
                        <a:pos x="T0" y="T1"/>
                      </a:cxn>
                      <a:cxn ang="0">
                        <a:pos x="T2" y="T3"/>
                      </a:cxn>
                      <a:cxn ang="0">
                        <a:pos x="T4" y="T5"/>
                      </a:cxn>
                      <a:cxn ang="0">
                        <a:pos x="T6" y="T7"/>
                      </a:cxn>
                      <a:cxn ang="0">
                        <a:pos x="T8" y="T9"/>
                      </a:cxn>
                    </a:cxnLst>
                    <a:rect l="0" t="0" r="r" b="b"/>
                    <a:pathLst>
                      <a:path w="762" h="791">
                        <a:moveTo>
                          <a:pt x="627" y="791"/>
                        </a:moveTo>
                        <a:lnTo>
                          <a:pt x="0" y="127"/>
                        </a:lnTo>
                        <a:lnTo>
                          <a:pt x="135" y="0"/>
                        </a:lnTo>
                        <a:lnTo>
                          <a:pt x="762" y="664"/>
                        </a:lnTo>
                        <a:lnTo>
                          <a:pt x="627" y="791"/>
                        </a:lnTo>
                        <a:close/>
                      </a:path>
                    </a:pathLst>
                  </a:custGeom>
                  <a:solidFill>
                    <a:schemeClr val="tx1">
                      <a:lumMod val="50000"/>
                      <a:lumOff val="50000"/>
                    </a:schemeClr>
                  </a:solidFill>
                  <a:ln>
                    <a:noFill/>
                  </a:ln>
                </p:spPr>
                <p:txBody>
                  <a:bodyPr vert="horz" wrap="square" lIns="68580" tIns="34290" rIns="68580" bIns="34290" numCol="1" anchor="t" anchorCtr="0" compatLnSpc="1">
                    <a:prstTxWarp prst="textNoShape">
                      <a:avLst/>
                    </a:prstTxWarp>
                  </a:bodyPr>
                  <a:lstStyle/>
                  <a:p>
                    <a:endParaRPr lang="en-US" sz="1350">
                      <a:effectLst>
                        <a:outerShdw blurRad="38100" dist="38100" dir="2700000" algn="tl">
                          <a:srgbClr val="000000">
                            <a:alpha val="43137"/>
                          </a:srgbClr>
                        </a:outerShdw>
                      </a:effectLst>
                    </a:endParaRPr>
                  </a:p>
                </p:txBody>
              </p:sp>
            </p:grpSp>
            <p:grpSp>
              <p:nvGrpSpPr>
                <p:cNvPr id="917" name="Group 916">
                  <a:extLst>
                    <a:ext uri="{FF2B5EF4-FFF2-40B4-BE49-F238E27FC236}">
                      <a16:creationId xmlns:a16="http://schemas.microsoft.com/office/drawing/2014/main" id="{790DD512-4102-4123-988F-451F3654CB29}"/>
                    </a:ext>
                  </a:extLst>
                </p:cNvPr>
                <p:cNvGrpSpPr/>
                <p:nvPr/>
              </p:nvGrpSpPr>
              <p:grpSpPr>
                <a:xfrm>
                  <a:off x="8747594" y="2767259"/>
                  <a:ext cx="1488028" cy="2101610"/>
                  <a:chOff x="2748858" y="1128574"/>
                  <a:chExt cx="2355763" cy="4050612"/>
                </a:xfrm>
                <a:effectLst>
                  <a:outerShdw blurRad="50800" dist="38100" dir="2700000" algn="tl" rotWithShape="0">
                    <a:prstClr val="black">
                      <a:alpha val="40000"/>
                    </a:prstClr>
                  </a:outerShdw>
                </a:effectLst>
              </p:grpSpPr>
              <p:sp>
                <p:nvSpPr>
                  <p:cNvPr id="918" name="Freeform 748">
                    <a:extLst>
                      <a:ext uri="{FF2B5EF4-FFF2-40B4-BE49-F238E27FC236}">
                        <a16:creationId xmlns:a16="http://schemas.microsoft.com/office/drawing/2014/main" id="{6E8D6DE9-AAC8-8712-30F7-4C68C2E94FA7}"/>
                      </a:ext>
                    </a:extLst>
                  </p:cNvPr>
                  <p:cNvSpPr/>
                  <p:nvPr/>
                </p:nvSpPr>
                <p:spPr>
                  <a:xfrm>
                    <a:off x="3526276" y="1254107"/>
                    <a:ext cx="810031" cy="659347"/>
                  </a:xfrm>
                  <a:custGeom>
                    <a:avLst/>
                    <a:gdLst>
                      <a:gd name="connsiteX0" fmla="*/ 122 w 810031"/>
                      <a:gd name="connsiteY0" fmla="*/ 0 h 659347"/>
                      <a:gd name="connsiteX1" fmla="*/ 809779 w 810031"/>
                      <a:gd name="connsiteY1" fmla="*/ 0 h 659347"/>
                      <a:gd name="connsiteX2" fmla="*/ 810031 w 810031"/>
                      <a:gd name="connsiteY2" fmla="*/ 659347 h 659347"/>
                      <a:gd name="connsiteX3" fmla="*/ 14 w 810031"/>
                      <a:gd name="connsiteY3" fmla="*/ 659347 h 659347"/>
                      <a:gd name="connsiteX4" fmla="*/ 0 w 810031"/>
                      <a:gd name="connsiteY4" fmla="*/ 627894 h 659347"/>
                      <a:gd name="connsiteX5" fmla="*/ 329 w 810031"/>
                      <a:gd name="connsiteY5" fmla="*/ 627895 h 659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0031" h="659347">
                        <a:moveTo>
                          <a:pt x="122" y="0"/>
                        </a:moveTo>
                        <a:lnTo>
                          <a:pt x="809779" y="0"/>
                        </a:lnTo>
                        <a:lnTo>
                          <a:pt x="810031" y="659347"/>
                        </a:lnTo>
                        <a:lnTo>
                          <a:pt x="14" y="659347"/>
                        </a:lnTo>
                        <a:lnTo>
                          <a:pt x="0" y="627894"/>
                        </a:lnTo>
                        <a:lnTo>
                          <a:pt x="329" y="627895"/>
                        </a:lnTo>
                        <a:close/>
                      </a:path>
                    </a:pathLst>
                  </a:custGeom>
                  <a:solidFill>
                    <a:schemeClr val="bg1">
                      <a:lumMod val="8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noAutofit/>
                  </a:bodyPr>
                  <a:lstStyle/>
                  <a:p>
                    <a:endParaRPr lang="en-US" sz="1350"/>
                  </a:p>
                </p:txBody>
              </p:sp>
              <p:sp>
                <p:nvSpPr>
                  <p:cNvPr id="919" name="Rectangle 918">
                    <a:extLst>
                      <a:ext uri="{FF2B5EF4-FFF2-40B4-BE49-F238E27FC236}">
                        <a16:creationId xmlns:a16="http://schemas.microsoft.com/office/drawing/2014/main" id="{B214D368-EE20-0AB6-C009-A1D892ACCDDC}"/>
                      </a:ext>
                    </a:extLst>
                  </p:cNvPr>
                  <p:cNvSpPr/>
                  <p:nvPr/>
                </p:nvSpPr>
                <p:spPr>
                  <a:xfrm>
                    <a:off x="3502892" y="2108892"/>
                    <a:ext cx="856798" cy="132389"/>
                  </a:xfrm>
                  <a:prstGeom prst="rect">
                    <a:avLst/>
                  </a:prstGeom>
                  <a:solidFill>
                    <a:schemeClr val="tx1">
                      <a:lumMod val="50000"/>
                      <a:lumOff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p>
                </p:txBody>
              </p:sp>
              <p:sp>
                <p:nvSpPr>
                  <p:cNvPr id="920" name="Rectangle 919">
                    <a:extLst>
                      <a:ext uri="{FF2B5EF4-FFF2-40B4-BE49-F238E27FC236}">
                        <a16:creationId xmlns:a16="http://schemas.microsoft.com/office/drawing/2014/main" id="{355B017A-7994-8CB2-C17F-5033C71FC976}"/>
                      </a:ext>
                    </a:extLst>
                  </p:cNvPr>
                  <p:cNvSpPr/>
                  <p:nvPr/>
                </p:nvSpPr>
                <p:spPr>
                  <a:xfrm>
                    <a:off x="3502892" y="2045189"/>
                    <a:ext cx="856798" cy="69860"/>
                  </a:xfrm>
                  <a:prstGeom prst="rect">
                    <a:avLst/>
                  </a:prstGeom>
                  <a:solidFill>
                    <a:schemeClr val="bg1">
                      <a:lumMod val="6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p>
                </p:txBody>
              </p:sp>
              <p:sp>
                <p:nvSpPr>
                  <p:cNvPr id="921" name="Rectangle 920">
                    <a:extLst>
                      <a:ext uri="{FF2B5EF4-FFF2-40B4-BE49-F238E27FC236}">
                        <a16:creationId xmlns:a16="http://schemas.microsoft.com/office/drawing/2014/main" id="{55605EBD-D0FD-5A31-64E3-BB9A2B081DDD}"/>
                      </a:ext>
                    </a:extLst>
                  </p:cNvPr>
                  <p:cNvSpPr/>
                  <p:nvPr/>
                </p:nvSpPr>
                <p:spPr>
                  <a:xfrm>
                    <a:off x="3502892" y="1978779"/>
                    <a:ext cx="856798" cy="67374"/>
                  </a:xfrm>
                  <a:prstGeom prst="rect">
                    <a:avLst/>
                  </a:prstGeom>
                  <a:solidFill>
                    <a:schemeClr val="tx1">
                      <a:lumMod val="50000"/>
                      <a:lumOff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p>
                </p:txBody>
              </p:sp>
              <p:sp>
                <p:nvSpPr>
                  <p:cNvPr id="922" name="Rectangle 921">
                    <a:extLst>
                      <a:ext uri="{FF2B5EF4-FFF2-40B4-BE49-F238E27FC236}">
                        <a16:creationId xmlns:a16="http://schemas.microsoft.com/office/drawing/2014/main" id="{23FDADC8-1A3F-7F1A-A750-14E8455A20F8}"/>
                      </a:ext>
                    </a:extLst>
                  </p:cNvPr>
                  <p:cNvSpPr/>
                  <p:nvPr/>
                </p:nvSpPr>
                <p:spPr>
                  <a:xfrm>
                    <a:off x="3502892" y="1910923"/>
                    <a:ext cx="856798" cy="67374"/>
                  </a:xfrm>
                  <a:prstGeom prst="rect">
                    <a:avLst/>
                  </a:prstGeom>
                  <a:solidFill>
                    <a:schemeClr val="bg1">
                      <a:lumMod val="6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p>
                </p:txBody>
              </p:sp>
              <p:graphicFrame>
                <p:nvGraphicFramePr>
                  <p:cNvPr id="923" name="Chart 922">
                    <a:extLst>
                      <a:ext uri="{FF2B5EF4-FFF2-40B4-BE49-F238E27FC236}">
                        <a16:creationId xmlns:a16="http://schemas.microsoft.com/office/drawing/2014/main" id="{8E0CA6DC-7257-2F13-37C5-4F9A9E7EAE7D}"/>
                      </a:ext>
                    </a:extLst>
                  </p:cNvPr>
                  <p:cNvGraphicFramePr/>
                  <p:nvPr>
                    <p:extLst>
                      <p:ext uri="{D42A27DB-BD31-4B8C-83A1-F6EECF244321}">
                        <p14:modId xmlns:p14="http://schemas.microsoft.com/office/powerpoint/2010/main" val="2119396960"/>
                      </p:ext>
                    </p:extLst>
                  </p:nvPr>
                </p:nvGraphicFramePr>
                <p:xfrm>
                  <a:off x="2748858" y="2074273"/>
                  <a:ext cx="2355763" cy="2942109"/>
                </p:xfrm>
                <a:graphic>
                  <a:graphicData uri="http://schemas.openxmlformats.org/drawingml/2006/chart">
                    <c:chart xmlns:c="http://schemas.openxmlformats.org/drawingml/2006/chart" xmlns:r="http://schemas.openxmlformats.org/officeDocument/2006/relationships" r:id="rId9"/>
                  </a:graphicData>
                </a:graphic>
              </p:graphicFrame>
              <p:sp>
                <p:nvSpPr>
                  <p:cNvPr id="924" name="Freeform 754">
                    <a:extLst>
                      <a:ext uri="{FF2B5EF4-FFF2-40B4-BE49-F238E27FC236}">
                        <a16:creationId xmlns:a16="http://schemas.microsoft.com/office/drawing/2014/main" id="{D3E9A1B6-4FD9-AF2F-A4BD-05EC086C2D77}"/>
                      </a:ext>
                    </a:extLst>
                  </p:cNvPr>
                  <p:cNvSpPr/>
                  <p:nvPr/>
                </p:nvSpPr>
                <p:spPr>
                  <a:xfrm>
                    <a:off x="3505550" y="4826429"/>
                    <a:ext cx="856798" cy="295527"/>
                  </a:xfrm>
                  <a:custGeom>
                    <a:avLst/>
                    <a:gdLst>
                      <a:gd name="connsiteX0" fmla="*/ 0 w 856798"/>
                      <a:gd name="connsiteY0" fmla="*/ 0 h 295527"/>
                      <a:gd name="connsiteX1" fmla="*/ 856798 w 856798"/>
                      <a:gd name="connsiteY1" fmla="*/ 0 h 295527"/>
                      <a:gd name="connsiteX2" fmla="*/ 484354 w 856798"/>
                      <a:gd name="connsiteY2" fmla="*/ 154315 h 295527"/>
                      <a:gd name="connsiteX3" fmla="*/ 484354 w 856798"/>
                      <a:gd name="connsiteY3" fmla="*/ 295527 h 295527"/>
                      <a:gd name="connsiteX4" fmla="*/ 372445 w 856798"/>
                      <a:gd name="connsiteY4" fmla="*/ 295527 h 295527"/>
                      <a:gd name="connsiteX5" fmla="*/ 372445 w 856798"/>
                      <a:gd name="connsiteY5" fmla="*/ 154316 h 295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6798" h="295527">
                        <a:moveTo>
                          <a:pt x="0" y="0"/>
                        </a:moveTo>
                        <a:lnTo>
                          <a:pt x="856798" y="0"/>
                        </a:lnTo>
                        <a:lnTo>
                          <a:pt x="484354" y="154315"/>
                        </a:lnTo>
                        <a:lnTo>
                          <a:pt x="484354" y="295527"/>
                        </a:lnTo>
                        <a:lnTo>
                          <a:pt x="372445" y="295527"/>
                        </a:lnTo>
                        <a:lnTo>
                          <a:pt x="372445" y="154316"/>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925" name="Freeform 755">
                    <a:extLst>
                      <a:ext uri="{FF2B5EF4-FFF2-40B4-BE49-F238E27FC236}">
                        <a16:creationId xmlns:a16="http://schemas.microsoft.com/office/drawing/2014/main" id="{BF43DBA2-9A8F-9999-22FC-3BE6AA762421}"/>
                      </a:ext>
                    </a:extLst>
                  </p:cNvPr>
                  <p:cNvSpPr/>
                  <p:nvPr/>
                </p:nvSpPr>
                <p:spPr>
                  <a:xfrm>
                    <a:off x="3478207" y="1627302"/>
                    <a:ext cx="915301" cy="3551884"/>
                  </a:xfrm>
                  <a:custGeom>
                    <a:avLst/>
                    <a:gdLst>
                      <a:gd name="connsiteX0" fmla="*/ 0 w 915301"/>
                      <a:gd name="connsiteY0" fmla="*/ 0 h 3551884"/>
                      <a:gd name="connsiteX1" fmla="*/ 48808 w 915301"/>
                      <a:gd name="connsiteY1" fmla="*/ 110 h 3551884"/>
                      <a:gd name="connsiteX2" fmla="*/ 49031 w 915301"/>
                      <a:gd name="connsiteY2" fmla="*/ 603902 h 3551884"/>
                      <a:gd name="connsiteX3" fmla="*/ 48702 w 915301"/>
                      <a:gd name="connsiteY3" fmla="*/ 603901 h 3551884"/>
                      <a:gd name="connsiteX4" fmla="*/ 49959 w 915301"/>
                      <a:gd name="connsiteY4" fmla="*/ 3202375 h 3551884"/>
                      <a:gd name="connsiteX5" fmla="*/ 404064 w 915301"/>
                      <a:gd name="connsiteY5" fmla="*/ 3321764 h 3551884"/>
                      <a:gd name="connsiteX6" fmla="*/ 404165 w 915301"/>
                      <a:gd name="connsiteY6" fmla="*/ 3483580 h 3551884"/>
                      <a:gd name="connsiteX7" fmla="*/ 494292 w 915301"/>
                      <a:gd name="connsiteY7" fmla="*/ 3483959 h 3551884"/>
                      <a:gd name="connsiteX8" fmla="*/ 494042 w 915301"/>
                      <a:gd name="connsiteY8" fmla="*/ 3321496 h 3551884"/>
                      <a:gd name="connsiteX9" fmla="*/ 859800 w 915301"/>
                      <a:gd name="connsiteY9" fmla="*/ 3204149 h 3551884"/>
                      <a:gd name="connsiteX10" fmla="*/ 859752 w 915301"/>
                      <a:gd name="connsiteY10" fmla="*/ 3117682 h 3551884"/>
                      <a:gd name="connsiteX11" fmla="*/ 859800 w 915301"/>
                      <a:gd name="connsiteY11" fmla="*/ 3117661 h 3551884"/>
                      <a:gd name="connsiteX12" fmla="*/ 858463 w 915301"/>
                      <a:gd name="connsiteY12" fmla="*/ 1932 h 3551884"/>
                      <a:gd name="connsiteX13" fmla="*/ 914055 w 915301"/>
                      <a:gd name="connsiteY13" fmla="*/ 2057 h 3551884"/>
                      <a:gd name="connsiteX14" fmla="*/ 915301 w 915301"/>
                      <a:gd name="connsiteY14" fmla="*/ 3258041 h 3551884"/>
                      <a:gd name="connsiteX15" fmla="*/ 549702 w 915301"/>
                      <a:gd name="connsiteY15" fmla="*/ 3375242 h 3551884"/>
                      <a:gd name="connsiteX16" fmla="*/ 549579 w 915301"/>
                      <a:gd name="connsiteY16" fmla="*/ 3551884 h 3551884"/>
                      <a:gd name="connsiteX17" fmla="*/ 355146 w 915301"/>
                      <a:gd name="connsiteY17" fmla="*/ 3551525 h 3551884"/>
                      <a:gd name="connsiteX18" fmla="*/ 354851 w 915301"/>
                      <a:gd name="connsiteY18" fmla="*/ 3374894 h 3551884"/>
                      <a:gd name="connsiteX19" fmla="*/ 1234 w 915301"/>
                      <a:gd name="connsiteY19" fmla="*/ 3255566 h 3551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15301" h="3551884">
                        <a:moveTo>
                          <a:pt x="0" y="0"/>
                        </a:moveTo>
                        <a:lnTo>
                          <a:pt x="48808" y="110"/>
                        </a:lnTo>
                        <a:lnTo>
                          <a:pt x="49031" y="603902"/>
                        </a:lnTo>
                        <a:lnTo>
                          <a:pt x="48702" y="603901"/>
                        </a:lnTo>
                        <a:lnTo>
                          <a:pt x="49959" y="3202375"/>
                        </a:lnTo>
                        <a:lnTo>
                          <a:pt x="404064" y="3321764"/>
                        </a:lnTo>
                        <a:lnTo>
                          <a:pt x="404165" y="3483580"/>
                        </a:lnTo>
                        <a:lnTo>
                          <a:pt x="494292" y="3483959"/>
                        </a:lnTo>
                        <a:lnTo>
                          <a:pt x="494042" y="3321496"/>
                        </a:lnTo>
                        <a:lnTo>
                          <a:pt x="859800" y="3204149"/>
                        </a:lnTo>
                        <a:lnTo>
                          <a:pt x="859752" y="3117682"/>
                        </a:lnTo>
                        <a:lnTo>
                          <a:pt x="859800" y="3117661"/>
                        </a:lnTo>
                        <a:lnTo>
                          <a:pt x="858463" y="1932"/>
                        </a:lnTo>
                        <a:lnTo>
                          <a:pt x="914055" y="2057"/>
                        </a:lnTo>
                        <a:lnTo>
                          <a:pt x="915301" y="3258041"/>
                        </a:lnTo>
                        <a:lnTo>
                          <a:pt x="549702" y="3375242"/>
                        </a:lnTo>
                        <a:lnTo>
                          <a:pt x="549579" y="3551884"/>
                        </a:lnTo>
                        <a:lnTo>
                          <a:pt x="355146" y="3551525"/>
                        </a:lnTo>
                        <a:lnTo>
                          <a:pt x="354851" y="3374894"/>
                        </a:lnTo>
                        <a:lnTo>
                          <a:pt x="1234" y="3255566"/>
                        </a:lnTo>
                        <a:close/>
                      </a:path>
                    </a:pathLst>
                  </a:custGeom>
                  <a:solidFill>
                    <a:schemeClr val="bg1">
                      <a:lumMod val="75000"/>
                    </a:schemeClr>
                  </a:solidFill>
                  <a:ln>
                    <a:noFill/>
                  </a:ln>
                </p:spPr>
                <p:txBody>
                  <a:bodyPr vert="horz" wrap="square" lIns="68580" tIns="34290" rIns="68580" bIns="34290" numCol="1" anchor="t" anchorCtr="0" compatLnSpc="1">
                    <a:prstTxWarp prst="textNoShape">
                      <a:avLst/>
                    </a:prstTxWarp>
                    <a:noAutofit/>
                  </a:bodyPr>
                  <a:lstStyle/>
                  <a:p>
                    <a:endParaRPr lang="en-US" sz="1350"/>
                  </a:p>
                </p:txBody>
              </p:sp>
              <p:grpSp>
                <p:nvGrpSpPr>
                  <p:cNvPr id="926" name="Group 925">
                    <a:extLst>
                      <a:ext uri="{FF2B5EF4-FFF2-40B4-BE49-F238E27FC236}">
                        <a16:creationId xmlns:a16="http://schemas.microsoft.com/office/drawing/2014/main" id="{09272826-5C8D-FF51-C5B5-457CD412352A}"/>
                      </a:ext>
                    </a:extLst>
                  </p:cNvPr>
                  <p:cNvGrpSpPr/>
                  <p:nvPr/>
                </p:nvGrpSpPr>
                <p:grpSpPr>
                  <a:xfrm>
                    <a:off x="3633892" y="2326434"/>
                    <a:ext cx="272915" cy="2426781"/>
                    <a:chOff x="3633892" y="2326434"/>
                    <a:chExt cx="272915" cy="2426781"/>
                  </a:xfrm>
                </p:grpSpPr>
                <p:sp>
                  <p:nvSpPr>
                    <p:cNvPr id="930" name="Line 14">
                      <a:extLst>
                        <a:ext uri="{FF2B5EF4-FFF2-40B4-BE49-F238E27FC236}">
                          <a16:creationId xmlns:a16="http://schemas.microsoft.com/office/drawing/2014/main" id="{7C2A6CA5-B04C-FD70-E47E-33742140FECB}"/>
                        </a:ext>
                      </a:extLst>
                    </p:cNvPr>
                    <p:cNvSpPr>
                      <a:spLocks noChangeShapeType="1"/>
                    </p:cNvSpPr>
                    <p:nvPr/>
                  </p:nvSpPr>
                  <p:spPr bwMode="auto">
                    <a:xfrm rot="18805489">
                      <a:off x="3638989" y="2422662"/>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931" name="Line 15">
                      <a:extLst>
                        <a:ext uri="{FF2B5EF4-FFF2-40B4-BE49-F238E27FC236}">
                          <a16:creationId xmlns:a16="http://schemas.microsoft.com/office/drawing/2014/main" id="{F0DFCBF7-3489-E305-6FA9-0A4A856C0490}"/>
                        </a:ext>
                      </a:extLst>
                    </p:cNvPr>
                    <p:cNvSpPr>
                      <a:spLocks noChangeShapeType="1"/>
                    </p:cNvSpPr>
                    <p:nvPr/>
                  </p:nvSpPr>
                  <p:spPr bwMode="auto">
                    <a:xfrm rot="18805489">
                      <a:off x="3638989" y="2524678"/>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932" name="Line 16">
                      <a:extLst>
                        <a:ext uri="{FF2B5EF4-FFF2-40B4-BE49-F238E27FC236}">
                          <a16:creationId xmlns:a16="http://schemas.microsoft.com/office/drawing/2014/main" id="{A678FF46-15F1-0342-879F-7AA58318D9F2}"/>
                        </a:ext>
                      </a:extLst>
                    </p:cNvPr>
                    <p:cNvSpPr>
                      <a:spLocks noChangeShapeType="1"/>
                    </p:cNvSpPr>
                    <p:nvPr/>
                  </p:nvSpPr>
                  <p:spPr bwMode="auto">
                    <a:xfrm rot="18805489">
                      <a:off x="3638805" y="2626269"/>
                      <a:ext cx="162922"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933" name="Line 17">
                      <a:extLst>
                        <a:ext uri="{FF2B5EF4-FFF2-40B4-BE49-F238E27FC236}">
                          <a16:creationId xmlns:a16="http://schemas.microsoft.com/office/drawing/2014/main" id="{7C36E5AF-0FCB-4946-5AAB-BF0F03BE3D91}"/>
                        </a:ext>
                      </a:extLst>
                    </p:cNvPr>
                    <p:cNvSpPr>
                      <a:spLocks noChangeShapeType="1"/>
                    </p:cNvSpPr>
                    <p:nvPr/>
                  </p:nvSpPr>
                  <p:spPr bwMode="auto">
                    <a:xfrm rot="18805489">
                      <a:off x="3657385" y="2669490"/>
                      <a:ext cx="242020" cy="256822"/>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934" name="Line 18">
                      <a:extLst>
                        <a:ext uri="{FF2B5EF4-FFF2-40B4-BE49-F238E27FC236}">
                          <a16:creationId xmlns:a16="http://schemas.microsoft.com/office/drawing/2014/main" id="{1FC051CF-204B-1997-EECF-3F3CE5283FCB}"/>
                        </a:ext>
                      </a:extLst>
                    </p:cNvPr>
                    <p:cNvSpPr>
                      <a:spLocks noChangeShapeType="1"/>
                    </p:cNvSpPr>
                    <p:nvPr/>
                  </p:nvSpPr>
                  <p:spPr bwMode="auto">
                    <a:xfrm rot="18805489">
                      <a:off x="3638989" y="2809777"/>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935" name="Line 19">
                      <a:extLst>
                        <a:ext uri="{FF2B5EF4-FFF2-40B4-BE49-F238E27FC236}">
                          <a16:creationId xmlns:a16="http://schemas.microsoft.com/office/drawing/2014/main" id="{68889806-E786-2759-3017-93A65889DB32}"/>
                        </a:ext>
                      </a:extLst>
                    </p:cNvPr>
                    <p:cNvSpPr>
                      <a:spLocks noChangeShapeType="1"/>
                    </p:cNvSpPr>
                    <p:nvPr/>
                  </p:nvSpPr>
                  <p:spPr bwMode="auto">
                    <a:xfrm rot="18805489">
                      <a:off x="3638989" y="2910940"/>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936" name="Line 20">
                      <a:extLst>
                        <a:ext uri="{FF2B5EF4-FFF2-40B4-BE49-F238E27FC236}">
                          <a16:creationId xmlns:a16="http://schemas.microsoft.com/office/drawing/2014/main" id="{47835D76-0D9F-4D7A-F056-25415CB5F2E8}"/>
                        </a:ext>
                      </a:extLst>
                    </p:cNvPr>
                    <p:cNvSpPr>
                      <a:spLocks noChangeShapeType="1"/>
                    </p:cNvSpPr>
                    <p:nvPr/>
                  </p:nvSpPr>
                  <p:spPr bwMode="auto">
                    <a:xfrm rot="18805489">
                      <a:off x="3638989" y="3012956"/>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937" name="Line 21">
                      <a:extLst>
                        <a:ext uri="{FF2B5EF4-FFF2-40B4-BE49-F238E27FC236}">
                          <a16:creationId xmlns:a16="http://schemas.microsoft.com/office/drawing/2014/main" id="{D265ECEE-FC82-5C22-0FF4-34898DEF5696}"/>
                        </a:ext>
                      </a:extLst>
                    </p:cNvPr>
                    <p:cNvSpPr>
                      <a:spLocks noChangeShapeType="1"/>
                    </p:cNvSpPr>
                    <p:nvPr/>
                  </p:nvSpPr>
                  <p:spPr bwMode="auto">
                    <a:xfrm rot="18805489">
                      <a:off x="3638991" y="3114977"/>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938" name="Line 22">
                      <a:extLst>
                        <a:ext uri="{FF2B5EF4-FFF2-40B4-BE49-F238E27FC236}">
                          <a16:creationId xmlns:a16="http://schemas.microsoft.com/office/drawing/2014/main" id="{299CE7B0-5514-C636-642C-91D122B9CB59}"/>
                        </a:ext>
                      </a:extLst>
                    </p:cNvPr>
                    <p:cNvSpPr>
                      <a:spLocks noChangeShapeType="1"/>
                    </p:cNvSpPr>
                    <p:nvPr/>
                  </p:nvSpPr>
                  <p:spPr bwMode="auto">
                    <a:xfrm rot="18805489">
                      <a:off x="3657386" y="3156954"/>
                      <a:ext cx="242020" cy="256823"/>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dirty="0"/>
                    </a:p>
                  </p:txBody>
                </p:sp>
                <p:sp>
                  <p:nvSpPr>
                    <p:cNvPr id="939" name="Line 23">
                      <a:extLst>
                        <a:ext uri="{FF2B5EF4-FFF2-40B4-BE49-F238E27FC236}">
                          <a16:creationId xmlns:a16="http://schemas.microsoft.com/office/drawing/2014/main" id="{FA09CF61-7676-EC04-2F56-6CC299B876C1}"/>
                        </a:ext>
                      </a:extLst>
                    </p:cNvPr>
                    <p:cNvSpPr>
                      <a:spLocks noChangeShapeType="1"/>
                    </p:cNvSpPr>
                    <p:nvPr/>
                  </p:nvSpPr>
                  <p:spPr bwMode="auto">
                    <a:xfrm rot="18805489">
                      <a:off x="3638991" y="3302257"/>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940" name="Line 24">
                      <a:extLst>
                        <a:ext uri="{FF2B5EF4-FFF2-40B4-BE49-F238E27FC236}">
                          <a16:creationId xmlns:a16="http://schemas.microsoft.com/office/drawing/2014/main" id="{F3D49881-F426-CC0B-F952-217163A77A2E}"/>
                        </a:ext>
                      </a:extLst>
                    </p:cNvPr>
                    <p:cNvSpPr>
                      <a:spLocks noChangeShapeType="1"/>
                    </p:cNvSpPr>
                    <p:nvPr/>
                  </p:nvSpPr>
                  <p:spPr bwMode="auto">
                    <a:xfrm rot="18805489">
                      <a:off x="3638991" y="3404273"/>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941" name="Line 25">
                      <a:extLst>
                        <a:ext uri="{FF2B5EF4-FFF2-40B4-BE49-F238E27FC236}">
                          <a16:creationId xmlns:a16="http://schemas.microsoft.com/office/drawing/2014/main" id="{C670EF5D-6A1A-9193-310D-8C5BF1D3D1E8}"/>
                        </a:ext>
                      </a:extLst>
                    </p:cNvPr>
                    <p:cNvSpPr>
                      <a:spLocks noChangeShapeType="1"/>
                    </p:cNvSpPr>
                    <p:nvPr/>
                  </p:nvSpPr>
                  <p:spPr bwMode="auto">
                    <a:xfrm rot="18805489">
                      <a:off x="3638991" y="3507105"/>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942" name="Line 26">
                      <a:extLst>
                        <a:ext uri="{FF2B5EF4-FFF2-40B4-BE49-F238E27FC236}">
                          <a16:creationId xmlns:a16="http://schemas.microsoft.com/office/drawing/2014/main" id="{361A38A7-6332-40A2-E83E-D3CBD0A4D25A}"/>
                        </a:ext>
                      </a:extLst>
                    </p:cNvPr>
                    <p:cNvSpPr>
                      <a:spLocks noChangeShapeType="1"/>
                    </p:cNvSpPr>
                    <p:nvPr/>
                  </p:nvSpPr>
                  <p:spPr bwMode="auto">
                    <a:xfrm rot="18805489">
                      <a:off x="3638992" y="3608266"/>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943" name="Line 27">
                      <a:extLst>
                        <a:ext uri="{FF2B5EF4-FFF2-40B4-BE49-F238E27FC236}">
                          <a16:creationId xmlns:a16="http://schemas.microsoft.com/office/drawing/2014/main" id="{F4CC1AA0-6730-AE6B-56AC-E043494CBE34}"/>
                        </a:ext>
                      </a:extLst>
                    </p:cNvPr>
                    <p:cNvSpPr>
                      <a:spLocks noChangeShapeType="1"/>
                    </p:cNvSpPr>
                    <p:nvPr/>
                  </p:nvSpPr>
                  <p:spPr bwMode="auto">
                    <a:xfrm rot="18805489">
                      <a:off x="3657569" y="3650675"/>
                      <a:ext cx="240838" cy="256823"/>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944" name="Line 28">
                      <a:extLst>
                        <a:ext uri="{FF2B5EF4-FFF2-40B4-BE49-F238E27FC236}">
                          <a16:creationId xmlns:a16="http://schemas.microsoft.com/office/drawing/2014/main" id="{00C0096E-8394-5762-1CC3-C3D4AC7A5B30}"/>
                        </a:ext>
                      </a:extLst>
                    </p:cNvPr>
                    <p:cNvSpPr>
                      <a:spLocks noChangeShapeType="1"/>
                    </p:cNvSpPr>
                    <p:nvPr/>
                  </p:nvSpPr>
                  <p:spPr bwMode="auto">
                    <a:xfrm rot="18805489">
                      <a:off x="3638989" y="3791392"/>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945" name="Line 29">
                      <a:extLst>
                        <a:ext uri="{FF2B5EF4-FFF2-40B4-BE49-F238E27FC236}">
                          <a16:creationId xmlns:a16="http://schemas.microsoft.com/office/drawing/2014/main" id="{52471E49-8DD5-2D60-D919-7D60F55FB9D1}"/>
                        </a:ext>
                      </a:extLst>
                    </p:cNvPr>
                    <p:cNvSpPr>
                      <a:spLocks noChangeShapeType="1"/>
                    </p:cNvSpPr>
                    <p:nvPr/>
                  </p:nvSpPr>
                  <p:spPr bwMode="auto">
                    <a:xfrm rot="18805489">
                      <a:off x="3638989" y="3892553"/>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946" name="Line 30">
                      <a:extLst>
                        <a:ext uri="{FF2B5EF4-FFF2-40B4-BE49-F238E27FC236}">
                          <a16:creationId xmlns:a16="http://schemas.microsoft.com/office/drawing/2014/main" id="{5A42C9BC-3BBB-C74B-F47B-290EDA43D6FA}"/>
                        </a:ext>
                      </a:extLst>
                    </p:cNvPr>
                    <p:cNvSpPr>
                      <a:spLocks noChangeShapeType="1"/>
                    </p:cNvSpPr>
                    <p:nvPr/>
                  </p:nvSpPr>
                  <p:spPr bwMode="auto">
                    <a:xfrm rot="18805489">
                      <a:off x="3638989" y="3994571"/>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947" name="Line 31">
                      <a:extLst>
                        <a:ext uri="{FF2B5EF4-FFF2-40B4-BE49-F238E27FC236}">
                          <a16:creationId xmlns:a16="http://schemas.microsoft.com/office/drawing/2014/main" id="{87A233E4-AEF4-9BBB-40E4-6673C138FD7E}"/>
                        </a:ext>
                      </a:extLst>
                    </p:cNvPr>
                    <p:cNvSpPr>
                      <a:spLocks noChangeShapeType="1"/>
                    </p:cNvSpPr>
                    <p:nvPr/>
                  </p:nvSpPr>
                  <p:spPr bwMode="auto">
                    <a:xfrm rot="18805489">
                      <a:off x="3639234" y="4095974"/>
                      <a:ext cx="162922" cy="172792"/>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948" name="Line 33">
                      <a:extLst>
                        <a:ext uri="{FF2B5EF4-FFF2-40B4-BE49-F238E27FC236}">
                          <a16:creationId xmlns:a16="http://schemas.microsoft.com/office/drawing/2014/main" id="{45A33BF8-9C6F-C8A6-CFB8-73AD1E9C1295}"/>
                        </a:ext>
                      </a:extLst>
                    </p:cNvPr>
                    <p:cNvSpPr>
                      <a:spLocks noChangeShapeType="1"/>
                    </p:cNvSpPr>
                    <p:nvPr/>
                  </p:nvSpPr>
                  <p:spPr bwMode="auto">
                    <a:xfrm rot="18805489">
                      <a:off x="3639418" y="4280342"/>
                      <a:ext cx="161740" cy="172792"/>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949" name="Line 34">
                      <a:extLst>
                        <a:ext uri="{FF2B5EF4-FFF2-40B4-BE49-F238E27FC236}">
                          <a16:creationId xmlns:a16="http://schemas.microsoft.com/office/drawing/2014/main" id="{3EE262FE-5D18-0677-BC94-143813113337}"/>
                        </a:ext>
                      </a:extLst>
                    </p:cNvPr>
                    <p:cNvSpPr>
                      <a:spLocks noChangeShapeType="1"/>
                    </p:cNvSpPr>
                    <p:nvPr/>
                  </p:nvSpPr>
                  <p:spPr bwMode="auto">
                    <a:xfrm rot="18805489">
                      <a:off x="3638804" y="4382932"/>
                      <a:ext cx="162922"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950" name="Line 35">
                      <a:extLst>
                        <a:ext uri="{FF2B5EF4-FFF2-40B4-BE49-F238E27FC236}">
                          <a16:creationId xmlns:a16="http://schemas.microsoft.com/office/drawing/2014/main" id="{510E0F0B-F5EE-040F-853E-D6484C98C95C}"/>
                        </a:ext>
                      </a:extLst>
                    </p:cNvPr>
                    <p:cNvSpPr>
                      <a:spLocks noChangeShapeType="1"/>
                    </p:cNvSpPr>
                    <p:nvPr/>
                  </p:nvSpPr>
                  <p:spPr bwMode="auto">
                    <a:xfrm rot="18805489">
                      <a:off x="3638989" y="4484521"/>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951" name="Line 36">
                      <a:extLst>
                        <a:ext uri="{FF2B5EF4-FFF2-40B4-BE49-F238E27FC236}">
                          <a16:creationId xmlns:a16="http://schemas.microsoft.com/office/drawing/2014/main" id="{3B4D3E1C-1FC1-8910-C888-33BFEE09F457}"/>
                        </a:ext>
                      </a:extLst>
                    </p:cNvPr>
                    <p:cNvSpPr>
                      <a:spLocks noChangeShapeType="1"/>
                    </p:cNvSpPr>
                    <p:nvPr/>
                  </p:nvSpPr>
                  <p:spPr bwMode="auto">
                    <a:xfrm rot="18805489">
                      <a:off x="3638989" y="4586540"/>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sp>
                  <p:nvSpPr>
                    <p:cNvPr id="952" name="Line 13">
                      <a:extLst>
                        <a:ext uri="{FF2B5EF4-FFF2-40B4-BE49-F238E27FC236}">
                          <a16:creationId xmlns:a16="http://schemas.microsoft.com/office/drawing/2014/main" id="{AFF1F444-1C45-CF55-B917-C91975D2FFA3}"/>
                        </a:ext>
                      </a:extLst>
                    </p:cNvPr>
                    <p:cNvSpPr>
                      <a:spLocks noChangeShapeType="1"/>
                    </p:cNvSpPr>
                    <p:nvPr/>
                  </p:nvSpPr>
                  <p:spPr bwMode="auto">
                    <a:xfrm rot="18805489">
                      <a:off x="3638989" y="2321499"/>
                      <a:ext cx="161740" cy="171610"/>
                    </a:xfrm>
                    <a:prstGeom prst="line">
                      <a:avLst/>
                    </a:prstGeom>
                    <a:noFill/>
                    <a:ln w="3175">
                      <a:noFill/>
                      <a:prstDash val="solid"/>
                      <a:round/>
                      <a:headEnd/>
                      <a:tailEnd/>
                    </a:ln>
                    <a:extLst>
                      <a:ext uri="{909E8E84-426E-40DD-AFC4-6F175D3DCCD1}">
                        <a14:hiddenFill xmlns:a14="http://schemas.microsoft.com/office/drawing/2010/main">
                          <a:noFill/>
                        </a14:hiddenFill>
                      </a:ext>
                    </a:extLst>
                  </p:spPr>
                  <p:txBody>
                    <a:bodyPr rot="0" vert="horz" wrap="square" lIns="68580" tIns="34290" rIns="68580" bIns="34290" numCol="1" anchor="t" anchorCtr="0" compatLnSpc="1">
                      <a:prstTxWarp prst="textNoShape">
                        <a:avLst/>
                      </a:prstTxWarp>
                    </a:bodyPr>
                    <a:lstStyle/>
                    <a:p>
                      <a:endParaRPr lang="en-US" sz="1350"/>
                    </a:p>
                  </p:txBody>
                </p:sp>
              </p:grpSp>
              <p:sp>
                <p:nvSpPr>
                  <p:cNvPr id="927" name="Rectangle 926">
                    <a:extLst>
                      <a:ext uri="{FF2B5EF4-FFF2-40B4-BE49-F238E27FC236}">
                        <a16:creationId xmlns:a16="http://schemas.microsoft.com/office/drawing/2014/main" id="{2F1120DC-E0DB-A6EF-A8D1-44095CBCBA92}"/>
                      </a:ext>
                    </a:extLst>
                  </p:cNvPr>
                  <p:cNvSpPr/>
                  <p:nvPr/>
                </p:nvSpPr>
                <p:spPr>
                  <a:xfrm>
                    <a:off x="3835857" y="1128574"/>
                    <a:ext cx="190869" cy="782350"/>
                  </a:xfrm>
                  <a:prstGeom prst="rect">
                    <a:avLst/>
                  </a:prstGeom>
                  <a:solidFill>
                    <a:schemeClr val="bg1">
                      <a:lumMod val="9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p>
                </p:txBody>
              </p:sp>
              <p:sp>
                <p:nvSpPr>
                  <p:cNvPr id="928" name="Rectangle 927">
                    <a:extLst>
                      <a:ext uri="{FF2B5EF4-FFF2-40B4-BE49-F238E27FC236}">
                        <a16:creationId xmlns:a16="http://schemas.microsoft.com/office/drawing/2014/main" id="{4DDCA78A-0587-8607-8DBB-59BA9DC8B32F}"/>
                      </a:ext>
                    </a:extLst>
                  </p:cNvPr>
                  <p:cNvSpPr/>
                  <p:nvPr/>
                </p:nvSpPr>
                <p:spPr>
                  <a:xfrm>
                    <a:off x="3382722" y="1128574"/>
                    <a:ext cx="1097138" cy="124990"/>
                  </a:xfrm>
                  <a:prstGeom prst="rect">
                    <a:avLst/>
                  </a:prstGeom>
                  <a:solidFill>
                    <a:schemeClr val="bg1">
                      <a:lumMod val="6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p>
                </p:txBody>
              </p:sp>
              <p:sp>
                <p:nvSpPr>
                  <p:cNvPr id="929" name="Rectangle 928">
                    <a:extLst>
                      <a:ext uri="{FF2B5EF4-FFF2-40B4-BE49-F238E27FC236}">
                        <a16:creationId xmlns:a16="http://schemas.microsoft.com/office/drawing/2014/main" id="{855802F1-D293-F982-10DA-6A65D930E230}"/>
                      </a:ext>
                    </a:extLst>
                  </p:cNvPr>
                  <p:cNvSpPr/>
                  <p:nvPr/>
                </p:nvSpPr>
                <p:spPr>
                  <a:xfrm>
                    <a:off x="3382722" y="1620820"/>
                    <a:ext cx="1097138" cy="86197"/>
                  </a:xfrm>
                  <a:prstGeom prst="rect">
                    <a:avLst/>
                  </a:prstGeom>
                  <a:solidFill>
                    <a:schemeClr val="bg1">
                      <a:lumMod val="6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p>
                </p:txBody>
              </p:sp>
            </p:grpSp>
          </p:grpSp>
          <p:grpSp>
            <p:nvGrpSpPr>
              <p:cNvPr id="910" name="Group 909">
                <a:extLst>
                  <a:ext uri="{FF2B5EF4-FFF2-40B4-BE49-F238E27FC236}">
                    <a16:creationId xmlns:a16="http://schemas.microsoft.com/office/drawing/2014/main" id="{4BF156A2-FFEE-CD1A-8CDC-8BFEFE71526D}"/>
                  </a:ext>
                </a:extLst>
              </p:cNvPr>
              <p:cNvGrpSpPr/>
              <p:nvPr/>
            </p:nvGrpSpPr>
            <p:grpSpPr>
              <a:xfrm>
                <a:off x="9186213" y="2606869"/>
                <a:ext cx="869943" cy="1439200"/>
                <a:chOff x="11116223" y="2453731"/>
                <a:chExt cx="1148587" cy="1900178"/>
              </a:xfrm>
            </p:grpSpPr>
            <p:grpSp>
              <p:nvGrpSpPr>
                <p:cNvPr id="911" name="Group 910">
                  <a:extLst>
                    <a:ext uri="{FF2B5EF4-FFF2-40B4-BE49-F238E27FC236}">
                      <a16:creationId xmlns:a16="http://schemas.microsoft.com/office/drawing/2014/main" id="{43FE152F-B1A8-D20E-0DA5-5F3F7C5F6848}"/>
                    </a:ext>
                  </a:extLst>
                </p:cNvPr>
                <p:cNvGrpSpPr/>
                <p:nvPr/>
              </p:nvGrpSpPr>
              <p:grpSpPr>
                <a:xfrm>
                  <a:off x="11116223" y="2683484"/>
                  <a:ext cx="1148587" cy="1670425"/>
                  <a:chOff x="11116223" y="2683484"/>
                  <a:chExt cx="1148587" cy="1670425"/>
                </a:xfrm>
              </p:grpSpPr>
              <p:graphicFrame>
                <p:nvGraphicFramePr>
                  <p:cNvPr id="913" name="Chart 912">
                    <a:extLst>
                      <a:ext uri="{FF2B5EF4-FFF2-40B4-BE49-F238E27FC236}">
                        <a16:creationId xmlns:a16="http://schemas.microsoft.com/office/drawing/2014/main" id="{9AE098F9-B8BE-D1DF-43ED-A89BD3E92A9E}"/>
                      </a:ext>
                    </a:extLst>
                  </p:cNvPr>
                  <p:cNvGraphicFramePr/>
                  <p:nvPr>
                    <p:extLst>
                      <p:ext uri="{D42A27DB-BD31-4B8C-83A1-F6EECF244321}">
                        <p14:modId xmlns:p14="http://schemas.microsoft.com/office/powerpoint/2010/main" val="390227655"/>
                      </p:ext>
                    </p:extLst>
                  </p:nvPr>
                </p:nvGraphicFramePr>
                <p:xfrm>
                  <a:off x="11116223" y="2683484"/>
                  <a:ext cx="526623" cy="1670425"/>
                </p:xfrm>
                <a:graphic>
                  <a:graphicData uri="http://schemas.openxmlformats.org/drawingml/2006/chart">
                    <c:chart xmlns:c="http://schemas.openxmlformats.org/drawingml/2006/chart" xmlns:r="http://schemas.openxmlformats.org/officeDocument/2006/relationships" r:id="rId10"/>
                  </a:graphicData>
                </a:graphic>
              </p:graphicFrame>
              <p:sp>
                <p:nvSpPr>
                  <p:cNvPr id="914" name="TextBox 913">
                    <a:extLst>
                      <a:ext uri="{FF2B5EF4-FFF2-40B4-BE49-F238E27FC236}">
                        <a16:creationId xmlns:a16="http://schemas.microsoft.com/office/drawing/2014/main" id="{182B22B2-9FF4-8847-EE09-F58EEE1DC059}"/>
                      </a:ext>
                    </a:extLst>
                  </p:cNvPr>
                  <p:cNvSpPr txBox="1"/>
                  <p:nvPr/>
                </p:nvSpPr>
                <p:spPr>
                  <a:xfrm>
                    <a:off x="11422153" y="3170313"/>
                    <a:ext cx="794339" cy="283064"/>
                  </a:xfrm>
                  <a:prstGeom prst="rect">
                    <a:avLst/>
                  </a:prstGeom>
                  <a:noFill/>
                </p:spPr>
                <p:txBody>
                  <a:bodyPr wrap="square" rtlCol="0">
                    <a:spAutoFit/>
                  </a:bodyPr>
                  <a:lstStyle/>
                  <a:p>
                    <a:r>
                      <a:rPr lang="en-GB" sz="700" b="1" dirty="0">
                        <a:solidFill>
                          <a:schemeClr val="accent1"/>
                        </a:solidFill>
                      </a:rPr>
                      <a:t>&lt;80%</a:t>
                    </a:r>
                  </a:p>
                </p:txBody>
              </p:sp>
              <p:sp>
                <p:nvSpPr>
                  <p:cNvPr id="915" name="TextBox 914">
                    <a:extLst>
                      <a:ext uri="{FF2B5EF4-FFF2-40B4-BE49-F238E27FC236}">
                        <a16:creationId xmlns:a16="http://schemas.microsoft.com/office/drawing/2014/main" id="{3C1AE279-E33C-CDD6-4733-731C82D9E00D}"/>
                      </a:ext>
                    </a:extLst>
                  </p:cNvPr>
                  <p:cNvSpPr txBox="1"/>
                  <p:nvPr/>
                </p:nvSpPr>
                <p:spPr>
                  <a:xfrm>
                    <a:off x="11406728" y="3874352"/>
                    <a:ext cx="858082" cy="283064"/>
                  </a:xfrm>
                  <a:prstGeom prst="rect">
                    <a:avLst/>
                  </a:prstGeom>
                  <a:noFill/>
                </p:spPr>
                <p:txBody>
                  <a:bodyPr wrap="square" rtlCol="0">
                    <a:spAutoFit/>
                  </a:bodyPr>
                  <a:lstStyle/>
                  <a:p>
                    <a:r>
                      <a:rPr lang="en-GB" sz="700" b="1" dirty="0">
                        <a:solidFill>
                          <a:schemeClr val="accent1"/>
                        </a:solidFill>
                      </a:rPr>
                      <a:t>≥ 90%</a:t>
                    </a:r>
                  </a:p>
                </p:txBody>
              </p:sp>
            </p:grpSp>
            <p:sp>
              <p:nvSpPr>
                <p:cNvPr id="912" name="TextBox 911">
                  <a:extLst>
                    <a:ext uri="{FF2B5EF4-FFF2-40B4-BE49-F238E27FC236}">
                      <a16:creationId xmlns:a16="http://schemas.microsoft.com/office/drawing/2014/main" id="{B0A3A67B-FFC6-B5A9-FD55-B8484C73016F}"/>
                    </a:ext>
                  </a:extLst>
                </p:cNvPr>
                <p:cNvSpPr txBox="1"/>
                <p:nvPr/>
              </p:nvSpPr>
              <p:spPr>
                <a:xfrm>
                  <a:off x="11173876" y="2453731"/>
                  <a:ext cx="785145" cy="325086"/>
                </a:xfrm>
                <a:prstGeom prst="rect">
                  <a:avLst/>
                </a:prstGeom>
                <a:noFill/>
              </p:spPr>
              <p:txBody>
                <a:bodyPr wrap="square" rtlCol="0">
                  <a:spAutoFit/>
                </a:bodyPr>
                <a:lstStyle/>
                <a:p>
                  <a:r>
                    <a:rPr lang="en-GB" sz="1000" b="1" dirty="0">
                      <a:solidFill>
                        <a:schemeClr val="accent1"/>
                      </a:solidFill>
                    </a:rPr>
                    <a:t>Goal</a:t>
                  </a:r>
                </a:p>
              </p:txBody>
            </p:sp>
          </p:grpSp>
        </p:grpSp>
      </p:grpSp>
      <p:sp>
        <p:nvSpPr>
          <p:cNvPr id="1009" name="TextBox 1008">
            <a:extLst>
              <a:ext uri="{FF2B5EF4-FFF2-40B4-BE49-F238E27FC236}">
                <a16:creationId xmlns:a16="http://schemas.microsoft.com/office/drawing/2014/main" id="{F682428E-1026-B6F1-C479-F5F88D2229C2}"/>
              </a:ext>
            </a:extLst>
          </p:cNvPr>
          <p:cNvSpPr txBox="1"/>
          <p:nvPr/>
        </p:nvSpPr>
        <p:spPr>
          <a:xfrm>
            <a:off x="9616026" y="3285424"/>
            <a:ext cx="649127" cy="261610"/>
          </a:xfrm>
          <a:prstGeom prst="rect">
            <a:avLst/>
          </a:prstGeom>
          <a:noFill/>
        </p:spPr>
        <p:txBody>
          <a:bodyPr wrap="square" rtlCol="0">
            <a:spAutoFit/>
          </a:bodyPr>
          <a:lstStyle/>
          <a:p>
            <a:r>
              <a:rPr lang="en-GB" sz="1100" b="1" dirty="0">
                <a:solidFill>
                  <a:schemeClr val="bg1"/>
                </a:solidFill>
              </a:rPr>
              <a:t>60.0%</a:t>
            </a:r>
          </a:p>
        </p:txBody>
      </p:sp>
      <p:sp>
        <p:nvSpPr>
          <p:cNvPr id="1010" name="TextBox 1009">
            <a:extLst>
              <a:ext uri="{FF2B5EF4-FFF2-40B4-BE49-F238E27FC236}">
                <a16:creationId xmlns:a16="http://schemas.microsoft.com/office/drawing/2014/main" id="{152B0F4E-4BE4-208B-0C59-B49376A27D36}"/>
              </a:ext>
            </a:extLst>
          </p:cNvPr>
          <p:cNvSpPr txBox="1"/>
          <p:nvPr/>
        </p:nvSpPr>
        <p:spPr>
          <a:xfrm>
            <a:off x="8496179" y="3269414"/>
            <a:ext cx="705897" cy="261610"/>
          </a:xfrm>
          <a:prstGeom prst="rect">
            <a:avLst/>
          </a:prstGeom>
          <a:noFill/>
        </p:spPr>
        <p:txBody>
          <a:bodyPr wrap="square" rtlCol="0">
            <a:spAutoFit/>
          </a:bodyPr>
          <a:lstStyle/>
          <a:p>
            <a:r>
              <a:rPr lang="en-GB" sz="1100" b="1" dirty="0">
                <a:solidFill>
                  <a:schemeClr val="bg1"/>
                </a:solidFill>
              </a:rPr>
              <a:t>86.1%</a:t>
            </a:r>
          </a:p>
        </p:txBody>
      </p:sp>
      <p:sp>
        <p:nvSpPr>
          <p:cNvPr id="1011" name="TextBox 1010">
            <a:extLst>
              <a:ext uri="{FF2B5EF4-FFF2-40B4-BE49-F238E27FC236}">
                <a16:creationId xmlns:a16="http://schemas.microsoft.com/office/drawing/2014/main" id="{8C745C89-B1C4-7697-91B8-0BD121C8C1C7}"/>
              </a:ext>
            </a:extLst>
          </p:cNvPr>
          <p:cNvSpPr txBox="1"/>
          <p:nvPr/>
        </p:nvSpPr>
        <p:spPr>
          <a:xfrm>
            <a:off x="7644865" y="3255793"/>
            <a:ext cx="705897" cy="261610"/>
          </a:xfrm>
          <a:prstGeom prst="rect">
            <a:avLst/>
          </a:prstGeom>
          <a:noFill/>
        </p:spPr>
        <p:txBody>
          <a:bodyPr wrap="square" rtlCol="0">
            <a:spAutoFit/>
          </a:bodyPr>
          <a:lstStyle/>
          <a:p>
            <a:r>
              <a:rPr lang="en-GB" sz="1100" b="1" dirty="0">
                <a:solidFill>
                  <a:schemeClr val="bg1"/>
                </a:solidFill>
              </a:rPr>
              <a:t>92.1%</a:t>
            </a:r>
          </a:p>
        </p:txBody>
      </p:sp>
      <p:sp>
        <p:nvSpPr>
          <p:cNvPr id="1012" name="TextBox 1011">
            <a:extLst>
              <a:ext uri="{FF2B5EF4-FFF2-40B4-BE49-F238E27FC236}">
                <a16:creationId xmlns:a16="http://schemas.microsoft.com/office/drawing/2014/main" id="{091F9631-7426-9D20-0DEA-6826F602D59C}"/>
              </a:ext>
            </a:extLst>
          </p:cNvPr>
          <p:cNvSpPr txBox="1"/>
          <p:nvPr/>
        </p:nvSpPr>
        <p:spPr>
          <a:xfrm>
            <a:off x="6831630" y="3256319"/>
            <a:ext cx="705897" cy="261610"/>
          </a:xfrm>
          <a:prstGeom prst="rect">
            <a:avLst/>
          </a:prstGeom>
          <a:noFill/>
        </p:spPr>
        <p:txBody>
          <a:bodyPr wrap="square" rtlCol="0">
            <a:spAutoFit/>
          </a:bodyPr>
          <a:lstStyle/>
          <a:p>
            <a:r>
              <a:rPr lang="en-GB" sz="1100" b="1" dirty="0">
                <a:solidFill>
                  <a:schemeClr val="bg1"/>
                </a:solidFill>
              </a:rPr>
              <a:t>89.9%</a:t>
            </a:r>
          </a:p>
        </p:txBody>
      </p:sp>
    </p:spTree>
    <p:extLst>
      <p:ext uri="{BB962C8B-B14F-4D97-AF65-F5344CB8AC3E}">
        <p14:creationId xmlns:p14="http://schemas.microsoft.com/office/powerpoint/2010/main" val="29009322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E992E230-30A6-0880-F855-3CFE62D70B8A}"/>
              </a:ext>
            </a:extLst>
          </p:cNvPr>
          <p:cNvSpPr>
            <a:spLocks noGrp="1"/>
          </p:cNvSpPr>
          <p:nvPr>
            <p:ph type="ftr" sz="quarter" idx="11"/>
          </p:nvPr>
        </p:nvSpPr>
        <p:spPr/>
        <p:txBody>
          <a:bodyPr/>
          <a:lstStyle/>
          <a:p>
            <a:r>
              <a:rPr lang="en-GB" b="1"/>
              <a:t>NHS Bedfordshire, Luton and Milton Keynes Integrated Care Board</a:t>
            </a:r>
            <a:endParaRPr lang="en-GB" dirty="0"/>
          </a:p>
        </p:txBody>
      </p:sp>
      <p:sp>
        <p:nvSpPr>
          <p:cNvPr id="3" name="Slide Number Placeholder 2">
            <a:extLst>
              <a:ext uri="{FF2B5EF4-FFF2-40B4-BE49-F238E27FC236}">
                <a16:creationId xmlns:a16="http://schemas.microsoft.com/office/drawing/2014/main" id="{F8CAE7DF-4AEF-855C-91BB-96293F1D2BD5}"/>
              </a:ext>
            </a:extLst>
          </p:cNvPr>
          <p:cNvSpPr>
            <a:spLocks noGrp="1"/>
          </p:cNvSpPr>
          <p:nvPr>
            <p:ph type="sldNum" sz="quarter" idx="12"/>
          </p:nvPr>
        </p:nvSpPr>
        <p:spPr/>
        <p:txBody>
          <a:bodyPr/>
          <a:lstStyle/>
          <a:p>
            <a:fld id="{30A60DCE-9105-48A5-8A92-25C9283756D1}" type="slidenum">
              <a:rPr lang="en-GB" smtClean="0"/>
              <a:pPr/>
              <a:t>9</a:t>
            </a:fld>
            <a:endParaRPr lang="en-GB" dirty="0"/>
          </a:p>
        </p:txBody>
      </p:sp>
      <p:pic>
        <p:nvPicPr>
          <p:cNvPr id="5" name="Picture 4">
            <a:extLst>
              <a:ext uri="{FF2B5EF4-FFF2-40B4-BE49-F238E27FC236}">
                <a16:creationId xmlns:a16="http://schemas.microsoft.com/office/drawing/2014/main" id="{C85DE5ED-A803-9A34-7912-EDFB55C8F8F0}"/>
              </a:ext>
            </a:extLst>
          </p:cNvPr>
          <p:cNvPicPr>
            <a:picLocks noChangeAspect="1"/>
          </p:cNvPicPr>
          <p:nvPr/>
        </p:nvPicPr>
        <p:blipFill>
          <a:blip r:embed="rId3"/>
          <a:stretch>
            <a:fillRect/>
          </a:stretch>
        </p:blipFill>
        <p:spPr>
          <a:xfrm>
            <a:off x="5279854" y="-44625"/>
            <a:ext cx="4416545" cy="6858000"/>
          </a:xfrm>
          <a:prstGeom prst="rect">
            <a:avLst/>
          </a:prstGeom>
        </p:spPr>
      </p:pic>
      <p:sp>
        <p:nvSpPr>
          <p:cNvPr id="6" name="Title 1">
            <a:extLst>
              <a:ext uri="{FF2B5EF4-FFF2-40B4-BE49-F238E27FC236}">
                <a16:creationId xmlns:a16="http://schemas.microsoft.com/office/drawing/2014/main" id="{803EE547-856D-010F-6955-FC9BEF6A4F5F}"/>
              </a:ext>
            </a:extLst>
          </p:cNvPr>
          <p:cNvSpPr txBox="1">
            <a:spLocks/>
          </p:cNvSpPr>
          <p:nvPr/>
        </p:nvSpPr>
        <p:spPr>
          <a:xfrm>
            <a:off x="191344" y="188640"/>
            <a:ext cx="5544616" cy="536286"/>
          </a:xfrm>
          <a:prstGeom prst="rect">
            <a:avLst/>
          </a:prstGeom>
        </p:spPr>
        <p:txBody>
          <a:bodyPr/>
          <a:lstStyle>
            <a:lvl1pPr algn="l" defTabSz="914400" rtl="0" eaLnBrk="1" latinLnBrk="0" hangingPunct="1">
              <a:spcBef>
                <a:spcPct val="0"/>
              </a:spcBef>
              <a:buNone/>
              <a:defRPr sz="4000" b="1" kern="1200">
                <a:solidFill>
                  <a:schemeClr val="accent1"/>
                </a:solidFill>
                <a:latin typeface="+mj-lt"/>
                <a:ea typeface="+mj-ea"/>
                <a:cs typeface="+mj-cs"/>
              </a:defRPr>
            </a:lvl1pPr>
          </a:lstStyle>
          <a:p>
            <a:r>
              <a:rPr lang="en-US" sz="2800" dirty="0">
                <a:solidFill>
                  <a:schemeClr val="accent1">
                    <a:lumMod val="50000"/>
                  </a:schemeClr>
                </a:solidFill>
              </a:rPr>
              <a:t>Vaccines and immunisations</a:t>
            </a:r>
          </a:p>
        </p:txBody>
      </p:sp>
    </p:spTree>
    <p:extLst>
      <p:ext uri="{BB962C8B-B14F-4D97-AF65-F5344CB8AC3E}">
        <p14:creationId xmlns:p14="http://schemas.microsoft.com/office/powerpoint/2010/main" val="2042333393"/>
      </p:ext>
    </p:extLst>
  </p:cSld>
  <p:clrMapOvr>
    <a:masterClrMapping/>
  </p:clrMapOvr>
</p:sld>
</file>

<file path=ppt/theme/theme1.xml><?xml version="1.0" encoding="utf-8"?>
<a:theme xmlns:a="http://schemas.openxmlformats.org/drawingml/2006/main" name="Office Theme">
  <a:themeElements>
    <a:clrScheme name="BLMK ICB Colours">
      <a:dk1>
        <a:srgbClr val="000000"/>
      </a:dk1>
      <a:lt1>
        <a:srgbClr val="FFFFFF"/>
      </a:lt1>
      <a:dk2>
        <a:srgbClr val="415563"/>
      </a:dk2>
      <a:lt2>
        <a:srgbClr val="E8EDEE"/>
      </a:lt2>
      <a:accent1>
        <a:srgbClr val="005EB8"/>
      </a:accent1>
      <a:accent2>
        <a:srgbClr val="FFB81C"/>
      </a:accent2>
      <a:accent3>
        <a:srgbClr val="41B6E5"/>
      </a:accent3>
      <a:accent4>
        <a:srgbClr val="78BD20"/>
      </a:accent4>
      <a:accent5>
        <a:srgbClr val="00A399"/>
      </a:accent5>
      <a:accent6>
        <a:srgbClr val="002F86"/>
      </a:accent6>
      <a:hlink>
        <a:srgbClr val="005EB8"/>
      </a:hlink>
      <a:folHlink>
        <a:srgbClr val="002F8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D7E435D892E3F4FB8379805553F09B6" ma:contentTypeVersion="7" ma:contentTypeDescription="Create a new document." ma:contentTypeScope="" ma:versionID="b49ba713b5a9017e02366cf4b51bbe3c">
  <xsd:schema xmlns:xsd="http://www.w3.org/2001/XMLSchema" xmlns:xs="http://www.w3.org/2001/XMLSchema" xmlns:p="http://schemas.microsoft.com/office/2006/metadata/properties" xmlns:ns3="585fd727-073f-4129-bfca-b378dfcaa29b" xmlns:ns4="78428f53-d9aa-4ba4-8214-26f6d4db4a11" targetNamespace="http://schemas.microsoft.com/office/2006/metadata/properties" ma:root="true" ma:fieldsID="80c9cc6e7642777de7a10f8b0987ad24" ns3:_="" ns4:_="">
    <xsd:import namespace="585fd727-073f-4129-bfca-b378dfcaa29b"/>
    <xsd:import namespace="78428f53-d9aa-4ba4-8214-26f6d4db4a11"/>
    <xsd:element name="properties">
      <xsd:complexType>
        <xsd:sequence>
          <xsd:element name="documentManagement">
            <xsd:complexType>
              <xsd:all>
                <xsd:element ref="ns3:MediaServiceMetadata" minOccurs="0"/>
                <xsd:element ref="ns3:MediaServiceFastMetadata" minOccurs="0"/>
                <xsd:element ref="ns3:MediaServiceObjectDetectorVersions" minOccurs="0"/>
                <xsd:element ref="ns3:_activity"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85fd727-073f-4129-bfca-b378dfcaa29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_activity" ma:index="11" nillable="true" ma:displayName="_activity" ma:hidden="true" ma:internalName="_activity">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8428f53-d9aa-4ba4-8214-26f6d4db4a11"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activity xmlns="585fd727-073f-4129-bfca-b378dfcaa29b" xsi:nil="true"/>
  </documentManagement>
</p:properties>
</file>

<file path=customXml/item4.xml><?xml version="1.0" encoding="utf-8"?>
<sisl xmlns:xsd="http://www.w3.org/2001/XMLSchema" xmlns:xsi="http://www.w3.org/2001/XMLSchema-instance" xmlns="http://www.boldonjames.com/2008/01/sie/internal/label" sislVersion="0" policy="9d493d7b-745f-46ca-853c-852befb66d42" origin="userSelected"/>
</file>

<file path=customXml/itemProps1.xml><?xml version="1.0" encoding="utf-8"?>
<ds:datastoreItem xmlns:ds="http://schemas.openxmlformats.org/officeDocument/2006/customXml" ds:itemID="{2CDB0669-00E5-4062-8F09-AC1F9AEEF9B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85fd727-073f-4129-bfca-b378dfcaa29b"/>
    <ds:schemaRef ds:uri="78428f53-d9aa-4ba4-8214-26f6d4db4a1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357A83D-ECB4-43F3-91ED-4BD0089DB1AB}">
  <ds:schemaRefs>
    <ds:schemaRef ds:uri="http://schemas.microsoft.com/sharepoint/v3/contenttype/forms"/>
  </ds:schemaRefs>
</ds:datastoreItem>
</file>

<file path=customXml/itemProps3.xml><?xml version="1.0" encoding="utf-8"?>
<ds:datastoreItem xmlns:ds="http://schemas.openxmlformats.org/officeDocument/2006/customXml" ds:itemID="{78153355-B80A-41EF-BBF7-77E2ADEBC77E}">
  <ds:schemaRefs>
    <ds:schemaRef ds:uri="http://schemas.microsoft.com/office/2006/metadata/properties"/>
    <ds:schemaRef ds:uri="http://schemas.microsoft.com/office/infopath/2007/PartnerControls"/>
    <ds:schemaRef ds:uri="http://schemas.openxmlformats.org/package/2006/metadata/core-properties"/>
    <ds:schemaRef ds:uri="http://purl.org/dc/terms/"/>
    <ds:schemaRef ds:uri="http://purl.org/dc/dcmitype/"/>
    <ds:schemaRef ds:uri="http://purl.org/dc/elements/1.1/"/>
    <ds:schemaRef ds:uri="585fd727-073f-4129-bfca-b378dfcaa29b"/>
    <ds:schemaRef ds:uri="http://schemas.microsoft.com/office/2006/documentManagement/types"/>
    <ds:schemaRef ds:uri="78428f53-d9aa-4ba4-8214-26f6d4db4a11"/>
    <ds:schemaRef ds:uri="http://www.w3.org/XML/1998/namespace"/>
  </ds:schemaRefs>
</ds:datastoreItem>
</file>

<file path=customXml/itemProps4.xml><?xml version="1.0" encoding="utf-8"?>
<ds:datastoreItem xmlns:ds="http://schemas.openxmlformats.org/officeDocument/2006/customXml" ds:itemID="{378332F5-6D8B-4A2C-9064-38B57E75E887}">
  <ds:schemaRefs>
    <ds:schemaRef ds:uri="http://www.w3.org/2001/XMLSchema"/>
    <ds:schemaRef ds:uri="http://www.boldonjames.com/2008/01/sie/internal/label"/>
  </ds:schemaRefs>
</ds:datastoreItem>
</file>

<file path=docProps/app.xml><?xml version="1.0" encoding="utf-8"?>
<Properties xmlns="http://schemas.openxmlformats.org/officeDocument/2006/extended-properties" xmlns:vt="http://schemas.openxmlformats.org/officeDocument/2006/docPropsVTypes">
  <Template/>
  <TotalTime>54070</TotalTime>
  <Words>5399</Words>
  <Application>Microsoft Office PowerPoint</Application>
  <PresentationFormat>Widescreen</PresentationFormat>
  <Paragraphs>450</Paragraphs>
  <Slides>37</Slides>
  <Notes>37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37</vt:i4>
      </vt:variant>
    </vt:vector>
  </HeadingPairs>
  <TitlesOfParts>
    <vt:vector size="42" baseType="lpstr">
      <vt:lpstr>Arial</vt:lpstr>
      <vt:lpstr>Calibri</vt:lpstr>
      <vt:lpstr>Courier New</vt:lpstr>
      <vt:lpstr>Lato</vt:lpstr>
      <vt:lpstr>Office Theme</vt:lpstr>
      <vt:lpstr>CYP data pack</vt:lpstr>
      <vt:lpstr>Contents</vt:lpstr>
      <vt:lpstr>PowerPoint Presentation</vt:lpstr>
      <vt:lpstr>Population Overview</vt:lpstr>
      <vt:lpstr>PowerPoint Presentation</vt:lpstr>
      <vt:lpstr>Pregnancy and Births</vt:lpstr>
      <vt:lpstr>PowerPoint Presentation</vt:lpstr>
      <vt:lpstr>Protecting Health in Infancy</vt:lpstr>
      <vt:lpstr>PowerPoint Presentation</vt:lpstr>
      <vt:lpstr>School Readiness</vt:lpstr>
      <vt:lpstr>PowerPoint Presentation</vt:lpstr>
      <vt:lpstr>Health and Wellbeing</vt:lpstr>
      <vt:lpstr>PowerPoint Presentation</vt:lpstr>
      <vt:lpstr>PowerPoint Presentation</vt:lpstr>
      <vt:lpstr>PowerPoint Presentation</vt:lpstr>
      <vt:lpstr>SEND</vt:lpstr>
      <vt:lpstr>SEND</vt:lpstr>
      <vt:lpstr>PowerPoint Presentation</vt:lpstr>
      <vt:lpstr>Summary</vt:lpstr>
      <vt:lpstr>Data Table</vt:lpstr>
      <vt:lpstr>References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Communicating through change ICS/CCG Transition</dc:title>
  <dc:creator>SUMMERS, Michelle (NHS BEDFORDSHIRE CCG)</dc:creator>
  <cp:lastModifiedBy>Suresh Perisetla</cp:lastModifiedBy>
  <cp:revision>618</cp:revision>
  <dcterms:created xsi:type="dcterms:W3CDTF">2021-04-30T07:09:02Z</dcterms:created>
  <dcterms:modified xsi:type="dcterms:W3CDTF">2024-10-14T08:49:05Z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0x010100DD7E435D892E3F4FB8379805553F09B6</vt:lpwstr>
  </property>
  <property fmtid="{D5CDD505-2E9C-101B-9397-08002B2CF9AE}" pid="3" name="_dlc_DocIdItemGuid">
    <vt:lpwstr>c64c13b8-7e70-4379-bdce-53a70a6f98c7</vt:lpwstr>
  </property>
  <property fmtid="{D5CDD505-2E9C-101B-9397-08002B2CF9AE}" pid="4" name="docIndexRef">
    <vt:lpwstr>b34d4fd0-cf72-448c-9072-32b9aaf25cb7</vt:lpwstr>
  </property>
  <property fmtid="{D5CDD505-2E9C-101B-9397-08002B2CF9AE}" pid="5" name="bjDocumentSecurityLabel">
    <vt:lpwstr>No Marking</vt:lpwstr>
  </property>
  <property fmtid="{D5CDD505-2E9C-101B-9397-08002B2CF9AE}" pid="6" name="bjSaver">
    <vt:lpwstr>3ix1I+Z489EJgYRoZNRs8puQRAQQlYKE</vt:lpwstr>
  </property>
</Properties>
</file>