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1.xml" ContentType="application/vnd.openxmlformats-officedocument.drawingml.chartshapes+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42"/>
  </p:notesMasterIdLst>
  <p:handoutMasterIdLst>
    <p:handoutMasterId r:id="rId43"/>
  </p:handoutMasterIdLst>
  <p:sldIdLst>
    <p:sldId id="256" r:id="rId6"/>
    <p:sldId id="2147474121" r:id="rId7"/>
    <p:sldId id="272" r:id="rId8"/>
    <p:sldId id="261" r:id="rId9"/>
    <p:sldId id="258" r:id="rId10"/>
    <p:sldId id="270" r:id="rId11"/>
    <p:sldId id="271" r:id="rId12"/>
    <p:sldId id="259" r:id="rId13"/>
    <p:sldId id="260" r:id="rId14"/>
    <p:sldId id="262" r:id="rId15"/>
    <p:sldId id="264" r:id="rId16"/>
    <p:sldId id="265" r:id="rId17"/>
    <p:sldId id="268" r:id="rId18"/>
    <p:sldId id="2147474123" r:id="rId19"/>
    <p:sldId id="2147474124" r:id="rId20"/>
    <p:sldId id="2147474126" r:id="rId21"/>
    <p:sldId id="2147474125" r:id="rId22"/>
    <p:sldId id="269" r:id="rId23"/>
    <p:sldId id="2147474122" r:id="rId24"/>
    <p:sldId id="283" r:id="rId25"/>
    <p:sldId id="289" r:id="rId26"/>
    <p:sldId id="290" r:id="rId27"/>
    <p:sldId id="291" r:id="rId28"/>
    <p:sldId id="294" r:id="rId29"/>
    <p:sldId id="293" r:id="rId30"/>
    <p:sldId id="292" r:id="rId31"/>
    <p:sldId id="281" r:id="rId32"/>
    <p:sldId id="282" r:id="rId33"/>
    <p:sldId id="2147474127" r:id="rId34"/>
    <p:sldId id="274" r:id="rId35"/>
    <p:sldId id="275" r:id="rId36"/>
    <p:sldId id="276" r:id="rId37"/>
    <p:sldId id="277" r:id="rId38"/>
    <p:sldId id="278" r:id="rId39"/>
    <p:sldId id="279" r:id="rId40"/>
    <p:sldId id="280"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97BE0D-A4F4-2010-9F9E-3CCA78EF1760}" name="Maria Wogan" initials="MW" userId="da541efc18af4660" providerId="Windows Live"/>
  <p188:author id="{6725233E-E29C-F0CE-0437-2F059F6E8FC7}" name="KAY, Nicola (NHS BEDFORDSHIRE, LUTON AND MILTON KEYNES CCG)" initials="KN(BLAMKC" userId="S::nicola.kay1@nhs.net::f2af215a-2b4d-4628-b932-93de781f5923" providerId="AD"/>
  <p188:author id="{F84FB89B-EDFB-5E2F-F052-BDC87CEB6478}" name="Ian Brown" initials="IB" userId="S::Ian.Brown@bedford.gov.uk::9c184aee-ad41-477b-a928-1ddf8715ecdb" providerId="AD"/>
  <p188:author id="{CA6F2FA8-7A6C-53EA-3CA9-A61F0553ECE6}" name="Sharon Kendal (MLCSU)" initials="SK(" userId="S::sharon.kendal@mlcsu.nhs.uk::e065a7e3-5912-4383-95b1-d4249b4ce151" providerId="AD"/>
  <p188:author id="{E46A56EB-84DC-D50D-0CF4-D0B1DA6D3AE4}" name="Anthony Scanlon" initials="AS" userId="S::anthony.scanlon@bedford.gov.uk::ffdaddd6-556f-43bc-be4a-437991ea6c6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ummers Michelle [Capability House] - NHS Bedfordshire CCG" initials="SM[H-NBC" lastIdx="2" clrIdx="0"/>
  <p:cmAuthor id="2" name="SUMMERS, Michelle (NHS BEDFORDSHIRE, LUTON AND MILTON KEYNES CCG)" initials="SM(BLAMKC" lastIdx="1" clrIdx="1"/>
  <p:cmAuthor id="3" name="COX, Felicity (NHS BEDFORDSHIRE, LUTON AND MILTON KEYNES CCG)" initials="CF(BLAMKC" lastIdx="2" clrIdx="2">
    <p:extLst>
      <p:ext uri="{19B8F6BF-5375-455C-9EA6-DF929625EA0E}">
        <p15:presenceInfo xmlns:p15="http://schemas.microsoft.com/office/powerpoint/2012/main" userId="S::felicity.cox1@nhs.net::177aee50-dec4-4092-ad3e-5eb6b7a0da9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FB8"/>
    <a:srgbClr val="FF3300"/>
    <a:srgbClr val="008996"/>
    <a:srgbClr val="FF00FF"/>
    <a:srgbClr val="70AD47"/>
    <a:srgbClr val="7030A0"/>
    <a:srgbClr val="39A5DF"/>
    <a:srgbClr val="E1F5FC"/>
    <a:srgbClr val="E1ECFF"/>
    <a:srgbClr val="7686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04" autoAdjust="0"/>
    <p:restoredTop sz="91831" autoAdjust="0"/>
  </p:normalViewPr>
  <p:slideViewPr>
    <p:cSldViewPr>
      <p:cViewPr varScale="1">
        <p:scale>
          <a:sx n="102" d="100"/>
          <a:sy n="102" d="100"/>
        </p:scale>
        <p:origin x="1218" y="11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75" d="100"/>
        <a:sy n="75" d="100"/>
      </p:scale>
      <p:origin x="0" y="-1902"/>
    </p:cViewPr>
  </p:sorterViewPr>
  <p:notesViewPr>
    <p:cSldViewPr>
      <p:cViewPr varScale="1">
        <p:scale>
          <a:sx n="85" d="100"/>
          <a:sy n="85" d="100"/>
        </p:scale>
        <p:origin x="2720"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file:///\\bb-file01.bedford.local\publichealth\Population%20Health%20Intelligence%20Unit\Population%20Projections\All%20areas%20by%20SYA%20and%20sex.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bb-file01.bedford.local\PublicHealth\Public%20Health%20Evidence%20and%20Intelligence\Secure\George%20Akomfrah\Work\20230926%20Early%20Start%20Indicators\Data\20231017%20SEND%20WF.xlsx" TargetMode="Externa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1.xml"/></Relationships>
</file>

<file path=ppt/charts/_rels/chart16.xml.rels><?xml version="1.0" encoding="UTF-8" standalone="yes"?>
<Relationships xmlns="http://schemas.openxmlformats.org/package/2006/relationships"><Relationship Id="rId3" Type="http://schemas.openxmlformats.org/officeDocument/2006/relationships/oleObject" Target="file:///\\bb-file01.bedford.local\PublicHealth\Public%20Health%20Evidence%20and%20Intelligence\Secure\George%20Akomfrah\Work\20230926%20Early%20Start%20Indicators\Data\20231009%20Fingertips%20WF.xlsx" TargetMode="External"/><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oleObject" Target="file:///\\bb-file01.bedford.local\publichealth\Population%20Health%20Intelligence%20Unit\Population%20Projections\All%20areas%20by%20SYA%20and%20sex.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bb-file01.bedford.local\publichealth\Population%20Health%20Intelligence%20Unit\Population%20Projections\All%20areas%20by%20SYA%20and%20sex.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bb-file01.bedford.local\publichealth\Population%20Health%20Intelligence%20Unit\Population%20Projections\All%20areas%20by%20SYA%20and%20sex.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bb-file01.bedford.local\publichealth\Population%20Health%20Intelligence%20Unit\Population%20Projections\All%20areas%20by%20SYA%20and%20sex.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bb-file01.bedford.local\publichealth\Population%20Health%20Intelligence%20Unit\CYP%20transformation%20board\Births%20nomis_2024_10_09_125648.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dirty="0"/>
              <a:t>Population pyramid for BLMK age 0-25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BLMK!$B$34</c:f>
              <c:strCache>
                <c:ptCount val="1"/>
                <c:pt idx="0">
                  <c:v>2024 female</c:v>
                </c:pt>
              </c:strCache>
            </c:strRef>
          </c:tx>
          <c:spPr>
            <a:solidFill>
              <a:schemeClr val="accent1"/>
            </a:solidFill>
            <a:ln>
              <a:noFill/>
            </a:ln>
            <a:effectLst/>
          </c:spPr>
          <c:invertIfNegative val="0"/>
          <c:cat>
            <c:numRef>
              <c:f>BLMK!$A$35:$A$60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BLMK!$B$35:$B$60</c:f>
              <c:numCache>
                <c:formatCode>General</c:formatCode>
                <c:ptCount val="26"/>
                <c:pt idx="0">
                  <c:v>-6171.602266418482</c:v>
                </c:pt>
                <c:pt idx="1">
                  <c:v>-6044.436130671329</c:v>
                </c:pt>
                <c:pt idx="2">
                  <c:v>-6177.7989727159729</c:v>
                </c:pt>
                <c:pt idx="3">
                  <c:v>-6195.8872529965538</c:v>
                </c:pt>
                <c:pt idx="4">
                  <c:v>-6438.6968179329824</c:v>
                </c:pt>
                <c:pt idx="5">
                  <c:v>-6452.3911467054331</c:v>
                </c:pt>
                <c:pt idx="6">
                  <c:v>-6491.9051341091999</c:v>
                </c:pt>
                <c:pt idx="7">
                  <c:v>-6562.0434363144677</c:v>
                </c:pt>
                <c:pt idx="8">
                  <c:v>-6849.9897477139521</c:v>
                </c:pt>
                <c:pt idx="9">
                  <c:v>-6538.2370653744847</c:v>
                </c:pt>
                <c:pt idx="10">
                  <c:v>-6589.7316766105059</c:v>
                </c:pt>
                <c:pt idx="11">
                  <c:v>-6726.9227372514297</c:v>
                </c:pt>
                <c:pt idx="12">
                  <c:v>-6798.8114148036739</c:v>
                </c:pt>
                <c:pt idx="13">
                  <c:v>-6811.6174692820077</c:v>
                </c:pt>
                <c:pt idx="14">
                  <c:v>-6766.545881692432</c:v>
                </c:pt>
                <c:pt idx="15">
                  <c:v>-6814.6300543589923</c:v>
                </c:pt>
                <c:pt idx="16">
                  <c:v>-6635.0164901907556</c:v>
                </c:pt>
                <c:pt idx="17">
                  <c:v>-6290.8581258203803</c:v>
                </c:pt>
                <c:pt idx="18">
                  <c:v>-5887.0460303791087</c:v>
                </c:pt>
                <c:pt idx="19">
                  <c:v>-4563.5085699128886</c:v>
                </c:pt>
                <c:pt idx="20">
                  <c:v>-4416.2722594308652</c:v>
                </c:pt>
                <c:pt idx="21">
                  <c:v>-4484.6069364443065</c:v>
                </c:pt>
                <c:pt idx="22">
                  <c:v>-4968.4984671121329</c:v>
                </c:pt>
                <c:pt idx="23">
                  <c:v>-5420.1198701376325</c:v>
                </c:pt>
                <c:pt idx="24">
                  <c:v>-5701.9091326127218</c:v>
                </c:pt>
                <c:pt idx="25">
                  <c:v>-6056.5369526685563</c:v>
                </c:pt>
              </c:numCache>
            </c:numRef>
          </c:val>
          <c:extLst>
            <c:ext xmlns:c16="http://schemas.microsoft.com/office/drawing/2014/chart" uri="{C3380CC4-5D6E-409C-BE32-E72D297353CC}">
              <c16:uniqueId val="{00000000-82AC-499E-AE2F-737B6B8EECF6}"/>
            </c:ext>
          </c:extLst>
        </c:ser>
        <c:ser>
          <c:idx val="1"/>
          <c:order val="1"/>
          <c:tx>
            <c:strRef>
              <c:f>BLMK!$C$34</c:f>
              <c:strCache>
                <c:ptCount val="1"/>
                <c:pt idx="0">
                  <c:v>2024 male</c:v>
                </c:pt>
              </c:strCache>
            </c:strRef>
          </c:tx>
          <c:spPr>
            <a:solidFill>
              <a:schemeClr val="accent2"/>
            </a:solidFill>
            <a:ln>
              <a:noFill/>
            </a:ln>
            <a:effectLst/>
          </c:spPr>
          <c:invertIfNegative val="0"/>
          <c:cat>
            <c:numRef>
              <c:f>BLMK!$A$35:$A$60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BLMK!$C$35:$C$60</c:f>
              <c:numCache>
                <c:formatCode>General</c:formatCode>
                <c:ptCount val="26"/>
                <c:pt idx="0">
                  <c:v>6475.0212647574335</c:v>
                </c:pt>
                <c:pt idx="1">
                  <c:v>6338.5152687775608</c:v>
                </c:pt>
                <c:pt idx="2">
                  <c:v>6483.1981158875878</c:v>
                </c:pt>
                <c:pt idx="3">
                  <c:v>6658.5789298190666</c:v>
                </c:pt>
                <c:pt idx="4">
                  <c:v>6640.5928112563597</c:v>
                </c:pt>
                <c:pt idx="5">
                  <c:v>6880.0985634811732</c:v>
                </c:pt>
                <c:pt idx="6">
                  <c:v>6725.6612582746347</c:v>
                </c:pt>
                <c:pt idx="7">
                  <c:v>6941.3403976111849</c:v>
                </c:pt>
                <c:pt idx="8">
                  <c:v>7000.8444099847748</c:v>
                </c:pt>
                <c:pt idx="9">
                  <c:v>7056.4254756317387</c:v>
                </c:pt>
                <c:pt idx="10">
                  <c:v>7053.1862469762091</c:v>
                </c:pt>
                <c:pt idx="11">
                  <c:v>7108.2540934699573</c:v>
                </c:pt>
                <c:pt idx="12">
                  <c:v>7235.7994203083326</c:v>
                </c:pt>
                <c:pt idx="13">
                  <c:v>7239.3931996747506</c:v>
                </c:pt>
                <c:pt idx="14">
                  <c:v>7069.6673926461881</c:v>
                </c:pt>
                <c:pt idx="15">
                  <c:v>7091.4739078170996</c:v>
                </c:pt>
                <c:pt idx="16">
                  <c:v>7184.5458471813818</c:v>
                </c:pt>
                <c:pt idx="17">
                  <c:v>6667.4891235575878</c:v>
                </c:pt>
                <c:pt idx="18">
                  <c:v>6444.6038452171906</c:v>
                </c:pt>
                <c:pt idx="19">
                  <c:v>5173.5056963291509</c:v>
                </c:pt>
                <c:pt idx="20">
                  <c:v>4955.5090869399619</c:v>
                </c:pt>
                <c:pt idx="21">
                  <c:v>5020.8701467876745</c:v>
                </c:pt>
                <c:pt idx="22">
                  <c:v>5372.2877624548591</c:v>
                </c:pt>
                <c:pt idx="23">
                  <c:v>5682.5351866375076</c:v>
                </c:pt>
                <c:pt idx="24">
                  <c:v>6049.2052212224735</c:v>
                </c:pt>
                <c:pt idx="25">
                  <c:v>6292.8290817767365</c:v>
                </c:pt>
              </c:numCache>
            </c:numRef>
          </c:val>
          <c:extLst>
            <c:ext xmlns:c16="http://schemas.microsoft.com/office/drawing/2014/chart" uri="{C3380CC4-5D6E-409C-BE32-E72D297353CC}">
              <c16:uniqueId val="{00000001-82AC-499E-AE2F-737B6B8EECF6}"/>
            </c:ext>
          </c:extLst>
        </c:ser>
        <c:dLbls>
          <c:showLegendKey val="0"/>
          <c:showVal val="0"/>
          <c:showCatName val="0"/>
          <c:showSerName val="0"/>
          <c:showPercent val="0"/>
          <c:showBubbleSize val="0"/>
        </c:dLbls>
        <c:gapWidth val="10"/>
        <c:overlap val="100"/>
        <c:axId val="1482624096"/>
        <c:axId val="1482615936"/>
      </c:barChart>
      <c:scatterChart>
        <c:scatterStyle val="smoothMarker"/>
        <c:varyColors val="0"/>
        <c:ser>
          <c:idx val="2"/>
          <c:order val="2"/>
          <c:tx>
            <c:strRef>
              <c:f>BLMK!$D$34</c:f>
              <c:strCache>
                <c:ptCount val="1"/>
                <c:pt idx="0">
                  <c:v>2034 female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xVal>
            <c:numRef>
              <c:f>BLMK!$D$35:$D$60</c:f>
              <c:numCache>
                <c:formatCode>General</c:formatCode>
                <c:ptCount val="26"/>
                <c:pt idx="0">
                  <c:v>-6522.1937895261253</c:v>
                </c:pt>
                <c:pt idx="1">
                  <c:v>-6601.4897565008978</c:v>
                </c:pt>
                <c:pt idx="2">
                  <c:v>-6694.1609696770356</c:v>
                </c:pt>
                <c:pt idx="3">
                  <c:v>-6780.2619910253698</c:v>
                </c:pt>
                <c:pt idx="4">
                  <c:v>-6839.5803434330701</c:v>
                </c:pt>
                <c:pt idx="5">
                  <c:v>-6870.7602730027875</c:v>
                </c:pt>
                <c:pt idx="6">
                  <c:v>-6917.2370143329026</c:v>
                </c:pt>
                <c:pt idx="7">
                  <c:v>-6938.0652288840574</c:v>
                </c:pt>
                <c:pt idx="8">
                  <c:v>-6975.8737788952558</c:v>
                </c:pt>
                <c:pt idx="9">
                  <c:v>-6995.3272854346287</c:v>
                </c:pt>
                <c:pt idx="10">
                  <c:v>-7010.4108622836557</c:v>
                </c:pt>
                <c:pt idx="11">
                  <c:v>-6828.1127021812072</c:v>
                </c:pt>
                <c:pt idx="12">
                  <c:v>-6836.272759482219</c:v>
                </c:pt>
                <c:pt idx="13">
                  <c:v>-6782.265351598543</c:v>
                </c:pt>
                <c:pt idx="14">
                  <c:v>-6904.0887482436729</c:v>
                </c:pt>
                <c:pt idx="15">
                  <c:v>-6877.3662618183134</c:v>
                </c:pt>
                <c:pt idx="16">
                  <c:v>-6933.5673062889009</c:v>
                </c:pt>
                <c:pt idx="17">
                  <c:v>-6973.7800192433933</c:v>
                </c:pt>
                <c:pt idx="18">
                  <c:v>-6981.9482625045657</c:v>
                </c:pt>
                <c:pt idx="19">
                  <c:v>-5390.0849928256357</c:v>
                </c:pt>
                <c:pt idx="20">
                  <c:v>-5284.1474477928996</c:v>
                </c:pt>
                <c:pt idx="21">
                  <c:v>-5712.9251038472194</c:v>
                </c:pt>
                <c:pt idx="22">
                  <c:v>-6383.2438919171627</c:v>
                </c:pt>
                <c:pt idx="23">
                  <c:v>-6683.7137163849457</c:v>
                </c:pt>
                <c:pt idx="24">
                  <c:v>-6754.909648776752</c:v>
                </c:pt>
                <c:pt idx="25">
                  <c:v>-6846.9408027555028</c:v>
                </c:pt>
              </c:numCache>
            </c:numRef>
          </c:xVal>
          <c:yVal>
            <c:numRef>
              <c:f>BLMK!$H$35:$H$60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2-82AC-499E-AE2F-737B6B8EECF6}"/>
            </c:ext>
          </c:extLst>
        </c:ser>
        <c:ser>
          <c:idx val="3"/>
          <c:order val="3"/>
          <c:tx>
            <c:strRef>
              <c:f>BLMK!$E$34</c:f>
              <c:strCache>
                <c:ptCount val="1"/>
                <c:pt idx="0">
                  <c:v>2034 male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xVal>
            <c:numRef>
              <c:f>BLMK!$E$35:$E$60</c:f>
              <c:numCache>
                <c:formatCode>General</c:formatCode>
                <c:ptCount val="26"/>
                <c:pt idx="0">
                  <c:v>6844.6021332168448</c:v>
                </c:pt>
                <c:pt idx="1">
                  <c:v>6924.5559547386019</c:v>
                </c:pt>
                <c:pt idx="2">
                  <c:v>7027.6545968695928</c:v>
                </c:pt>
                <c:pt idx="3">
                  <c:v>7119.3224719211539</c:v>
                </c:pt>
                <c:pt idx="4">
                  <c:v>7188.3764270029478</c:v>
                </c:pt>
                <c:pt idx="5">
                  <c:v>7238.782483461182</c:v>
                </c:pt>
                <c:pt idx="6">
                  <c:v>7284.0329209405136</c:v>
                </c:pt>
                <c:pt idx="7">
                  <c:v>7323.7562508341925</c:v>
                </c:pt>
                <c:pt idx="8">
                  <c:v>7359.949117621687</c:v>
                </c:pt>
                <c:pt idx="9">
                  <c:v>7378.4122776471131</c:v>
                </c:pt>
                <c:pt idx="10">
                  <c:v>7394.386147243059</c:v>
                </c:pt>
                <c:pt idx="11">
                  <c:v>7200.8224138411588</c:v>
                </c:pt>
                <c:pt idx="12">
                  <c:v>7213.2536842389427</c:v>
                </c:pt>
                <c:pt idx="13">
                  <c:v>7289.2405947720108</c:v>
                </c:pt>
                <c:pt idx="14">
                  <c:v>7222.8714175956584</c:v>
                </c:pt>
                <c:pt idx="15">
                  <c:v>7363.6899622241763</c:v>
                </c:pt>
                <c:pt idx="16">
                  <c:v>7294.8960125503218</c:v>
                </c:pt>
                <c:pt idx="17">
                  <c:v>7433.8882695541042</c:v>
                </c:pt>
                <c:pt idx="18">
                  <c:v>7317.7645986814441</c:v>
                </c:pt>
                <c:pt idx="19">
                  <c:v>6132.4357067715782</c:v>
                </c:pt>
                <c:pt idx="20">
                  <c:v>5919.6315529969843</c:v>
                </c:pt>
                <c:pt idx="21">
                  <c:v>6207.7850815454167</c:v>
                </c:pt>
                <c:pt idx="22">
                  <c:v>6728.2661560842398</c:v>
                </c:pt>
                <c:pt idx="23">
                  <c:v>7032.1619230185452</c:v>
                </c:pt>
                <c:pt idx="24">
                  <c:v>7096.2934375199566</c:v>
                </c:pt>
                <c:pt idx="25">
                  <c:v>7158.8939187973092</c:v>
                </c:pt>
              </c:numCache>
            </c:numRef>
          </c:xVal>
          <c:yVal>
            <c:numRef>
              <c:f>BLMK!$H$35:$H$60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3-82AC-499E-AE2F-737B6B8EECF6}"/>
            </c:ext>
          </c:extLst>
        </c:ser>
        <c:ser>
          <c:idx val="4"/>
          <c:order val="4"/>
          <c:tx>
            <c:strRef>
              <c:f>BLMK!$F$34</c:f>
              <c:strCache>
                <c:ptCount val="1"/>
                <c:pt idx="0">
                  <c:v>2043 female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xVal>
            <c:numRef>
              <c:f>BLMK!$F$35:$F$60</c:f>
              <c:numCache>
                <c:formatCode>General</c:formatCode>
                <c:ptCount val="26"/>
                <c:pt idx="0">
                  <c:v>-7397.5163722570542</c:v>
                </c:pt>
                <c:pt idx="1">
                  <c:v>-7489.8032990219335</c:v>
                </c:pt>
                <c:pt idx="2">
                  <c:v>-7584.3459682594494</c:v>
                </c:pt>
                <c:pt idx="3">
                  <c:v>-7643.5876941814295</c:v>
                </c:pt>
                <c:pt idx="4">
                  <c:v>-7662.6276247122787</c:v>
                </c:pt>
                <c:pt idx="5">
                  <c:v>-7625.054243444727</c:v>
                </c:pt>
                <c:pt idx="6">
                  <c:v>-7588.6581124561053</c:v>
                </c:pt>
                <c:pt idx="7">
                  <c:v>-7536.2664686499647</c:v>
                </c:pt>
                <c:pt idx="8">
                  <c:v>-7499.990349776117</c:v>
                </c:pt>
                <c:pt idx="9">
                  <c:v>-7469.170018795131</c:v>
                </c:pt>
                <c:pt idx="10">
                  <c:v>-7419.5822146160172</c:v>
                </c:pt>
                <c:pt idx="11">
                  <c:v>-7369.6125636137258</c:v>
                </c:pt>
                <c:pt idx="12">
                  <c:v>-7333.593847257298</c:v>
                </c:pt>
                <c:pt idx="13">
                  <c:v>-7304.0279452768391</c:v>
                </c:pt>
                <c:pt idx="14">
                  <c:v>-7288.5543912599023</c:v>
                </c:pt>
                <c:pt idx="15">
                  <c:v>-7288.6484966235366</c:v>
                </c:pt>
                <c:pt idx="16">
                  <c:v>-7293.2252845507574</c:v>
                </c:pt>
                <c:pt idx="17">
                  <c:v>-7262.9959521131259</c:v>
                </c:pt>
                <c:pt idx="18">
                  <c:v>-7029.8301111097398</c:v>
                </c:pt>
                <c:pt idx="19">
                  <c:v>-5609.1098151787864</c:v>
                </c:pt>
                <c:pt idx="20">
                  <c:v>-5341.5574478556455</c:v>
                </c:pt>
                <c:pt idx="21">
                  <c:v>-5640.6137045136211</c:v>
                </c:pt>
                <c:pt idx="22">
                  <c:v>-6175.9593098966734</c:v>
                </c:pt>
                <c:pt idx="23">
                  <c:v>-6579.2488314106586</c:v>
                </c:pt>
                <c:pt idx="24">
                  <c:v>-6754.4530483066092</c:v>
                </c:pt>
                <c:pt idx="25">
                  <c:v>-7079.5131927169996</c:v>
                </c:pt>
              </c:numCache>
            </c:numRef>
          </c:xVal>
          <c:yVal>
            <c:numRef>
              <c:f>BLMK!$H$35:$H$60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4-82AC-499E-AE2F-737B6B8EECF6}"/>
            </c:ext>
          </c:extLst>
        </c:ser>
        <c:ser>
          <c:idx val="5"/>
          <c:order val="5"/>
          <c:tx>
            <c:strRef>
              <c:f>BLMK!$G$34</c:f>
              <c:strCache>
                <c:ptCount val="1"/>
                <c:pt idx="0">
                  <c:v>2043 male</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xVal>
            <c:numRef>
              <c:f>BLMK!$G$35:$G$60</c:f>
              <c:numCache>
                <c:formatCode>General</c:formatCode>
                <c:ptCount val="26"/>
                <c:pt idx="0">
                  <c:v>7763.6903257619051</c:v>
                </c:pt>
                <c:pt idx="1">
                  <c:v>7858.1980488857553</c:v>
                </c:pt>
                <c:pt idx="2">
                  <c:v>7964.5484582282661</c:v>
                </c:pt>
                <c:pt idx="3">
                  <c:v>8028.5924968694653</c:v>
                </c:pt>
                <c:pt idx="4">
                  <c:v>8055.5661260685265</c:v>
                </c:pt>
                <c:pt idx="5">
                  <c:v>8035.2034488161926</c:v>
                </c:pt>
                <c:pt idx="6">
                  <c:v>7993.4368547687864</c:v>
                </c:pt>
                <c:pt idx="7">
                  <c:v>7956.7862266906604</c:v>
                </c:pt>
                <c:pt idx="8">
                  <c:v>7913.8549581108573</c:v>
                </c:pt>
                <c:pt idx="9">
                  <c:v>7879.0745492408232</c:v>
                </c:pt>
                <c:pt idx="10">
                  <c:v>7826.8920237535949</c:v>
                </c:pt>
                <c:pt idx="11">
                  <c:v>7772.0376062335554</c:v>
                </c:pt>
                <c:pt idx="12">
                  <c:v>7738.7592541599961</c:v>
                </c:pt>
                <c:pt idx="13">
                  <c:v>7716.2082503452893</c:v>
                </c:pt>
                <c:pt idx="14">
                  <c:v>7721.9241890737667</c:v>
                </c:pt>
                <c:pt idx="15">
                  <c:v>7736.3040270997017</c:v>
                </c:pt>
                <c:pt idx="16">
                  <c:v>7752.4897375879591</c:v>
                </c:pt>
                <c:pt idx="17">
                  <c:v>7736.5765673981059</c:v>
                </c:pt>
                <c:pt idx="18">
                  <c:v>7539.678277825722</c:v>
                </c:pt>
                <c:pt idx="19">
                  <c:v>6316.6591493867054</c:v>
                </c:pt>
                <c:pt idx="20">
                  <c:v>5969.6357030942327</c:v>
                </c:pt>
                <c:pt idx="21">
                  <c:v>6180.6995068380656</c:v>
                </c:pt>
                <c:pt idx="22">
                  <c:v>6618.427786965256</c:v>
                </c:pt>
                <c:pt idx="23">
                  <c:v>6942.0562189557622</c:v>
                </c:pt>
                <c:pt idx="24">
                  <c:v>7218.4222445390205</c:v>
                </c:pt>
                <c:pt idx="25">
                  <c:v>7441.7878092181245</c:v>
                </c:pt>
              </c:numCache>
            </c:numRef>
          </c:xVal>
          <c:yVal>
            <c:numRef>
              <c:f>BLMK!$H$35:$H$60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5-82AC-499E-AE2F-737B6B8EECF6}"/>
            </c:ext>
          </c:extLst>
        </c:ser>
        <c:dLbls>
          <c:showLegendKey val="0"/>
          <c:showVal val="0"/>
          <c:showCatName val="0"/>
          <c:showSerName val="0"/>
          <c:showPercent val="0"/>
          <c:showBubbleSize val="0"/>
        </c:dLbls>
        <c:axId val="1825163808"/>
        <c:axId val="1825188288"/>
        <c:extLst>
          <c:ext xmlns:c15="http://schemas.microsoft.com/office/drawing/2012/chart" uri="{02D57815-91ED-43cb-92C2-25804820EDAC}">
            <c15:filteredScatterSeries>
              <c15:ser>
                <c:idx val="6"/>
                <c:order val="6"/>
                <c:tx>
                  <c:strRef>
                    <c:extLst>
                      <c:ext uri="{02D57815-91ED-43cb-92C2-25804820EDAC}">
                        <c15:formulaRef>
                          <c15:sqref>BLMK!$H$34</c15:sqref>
                        </c15:formulaRef>
                      </c:ext>
                    </c:extLst>
                    <c:strCache>
                      <c:ptCount val="1"/>
                      <c:pt idx="0">
                        <c:v>Sort Order</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extLst>
                      <c:ext uri="{02D57815-91ED-43cb-92C2-25804820EDAC}">
                        <c15:formulaRef>
                          <c15:sqref>BLMK!$A$35:$A$60</c15:sqref>
                        </c15:formulaRef>
                      </c:ext>
                    </c:extLst>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xVal>
                <c:yVal>
                  <c:numRef>
                    <c:extLst>
                      <c:ext uri="{02D57815-91ED-43cb-92C2-25804820EDAC}">
                        <c15:formulaRef>
                          <c15:sqref>BLMK!$H$35:$H$60</c15:sqref>
                        </c15:formulaRef>
                      </c:ext>
                    </c:extLst>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6-82AC-499E-AE2F-737B6B8EECF6}"/>
                  </c:ext>
                </c:extLst>
              </c15:ser>
            </c15:filteredScatterSeries>
          </c:ext>
        </c:extLst>
      </c:scatterChart>
      <c:catAx>
        <c:axId val="148262409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15936"/>
        <c:crosses val="autoZero"/>
        <c:auto val="1"/>
        <c:lblAlgn val="ctr"/>
        <c:lblOffset val="100"/>
        <c:noMultiLvlLbl val="0"/>
      </c:catAx>
      <c:valAx>
        <c:axId val="1482615936"/>
        <c:scaling>
          <c:orientation val="minMax"/>
        </c:scaling>
        <c:delete val="0"/>
        <c:axPos val="b"/>
        <c:majorGridlines>
          <c:spPr>
            <a:ln w="9525" cap="flat" cmpd="sng" algn="ctr">
              <a:solidFill>
                <a:schemeClr val="tx1">
                  <a:lumMod val="15000"/>
                  <a:lumOff val="85000"/>
                </a:schemeClr>
              </a:solidFill>
              <a:round/>
            </a:ln>
            <a:effectLst/>
          </c:spPr>
        </c:majorGridlines>
        <c:numFmt formatCode="0,000;0,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24096"/>
        <c:crosses val="autoZero"/>
        <c:crossBetween val="between"/>
      </c:valAx>
      <c:valAx>
        <c:axId val="1825188288"/>
        <c:scaling>
          <c:orientation val="minMax"/>
          <c:max val="26.5"/>
          <c:min val="0.5"/>
        </c:scaling>
        <c:delete val="1"/>
        <c:axPos val="r"/>
        <c:numFmt formatCode="General" sourceLinked="1"/>
        <c:majorTickMark val="out"/>
        <c:minorTickMark val="none"/>
        <c:tickLblPos val="nextTo"/>
        <c:crossAx val="1825163808"/>
        <c:crosses val="max"/>
        <c:crossBetween val="midCat"/>
      </c:valAx>
      <c:valAx>
        <c:axId val="1825163808"/>
        <c:scaling>
          <c:orientation val="minMax"/>
        </c:scaling>
        <c:delete val="1"/>
        <c:axPos val="b"/>
        <c:numFmt formatCode="General" sourceLinked="1"/>
        <c:majorTickMark val="out"/>
        <c:minorTickMark val="none"/>
        <c:tickLblPos val="nextTo"/>
        <c:crossAx val="182518828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v>89.9</c:v>
          </c:tx>
          <c:spPr>
            <a:noFill/>
            <a:ln>
              <a:noFill/>
            </a:ln>
            <a:effectLst/>
          </c:spPr>
          <c:invertIfNegative val="0"/>
          <c:cat>
            <c:strRef>
              <c:f>Sheet1!$A$3</c:f>
              <c:strCache>
                <c:ptCount val="1"/>
                <c:pt idx="0">
                  <c:v>Category 1</c:v>
                </c:pt>
              </c:strCache>
            </c:strRef>
          </c:cat>
          <c:val>
            <c:numLit>
              <c:formatCode>General</c:formatCode>
              <c:ptCount val="1"/>
              <c:pt idx="0">
                <c:v>11</c:v>
              </c:pt>
            </c:numLit>
          </c:val>
          <c:extLst>
            <c:ext xmlns:c16="http://schemas.microsoft.com/office/drawing/2014/chart" uri="{C3380CC4-5D6E-409C-BE32-E72D297353CC}">
              <c16:uniqueId val="{00000000-C964-40D1-A3FF-2A162024044E}"/>
            </c:ext>
          </c:extLst>
        </c:ser>
        <c:ser>
          <c:idx val="1"/>
          <c:order val="1"/>
          <c:tx>
            <c:strRef>
              <c:f>Sheet1!$C$2</c:f>
              <c:strCache>
                <c:ptCount val="1"/>
                <c:pt idx="0">
                  <c:v>KS (93.5) SM (91.9)</c:v>
                </c:pt>
              </c:strCache>
            </c:strRef>
          </c:tx>
          <c:spPr>
            <a:solidFill>
              <a:srgbClr val="FF3300"/>
            </a:solidFill>
            <a:ln>
              <a:noFill/>
            </a:ln>
            <a:effectLst/>
          </c:spPr>
          <c:invertIfNegative val="0"/>
          <c:cat>
            <c:strRef>
              <c:f>Sheet1!$A$3</c:f>
              <c:strCache>
                <c:ptCount val="1"/>
                <c:pt idx="0">
                  <c:v>Category 1</c:v>
                </c:pt>
              </c:strCache>
            </c:strRef>
          </c:cat>
          <c:val>
            <c:numRef>
              <c:f>Sheet1!$C$3</c:f>
              <c:numCache>
                <c:formatCode>General</c:formatCode>
                <c:ptCount val="1"/>
                <c:pt idx="0">
                  <c:v>89.9</c:v>
                </c:pt>
              </c:numCache>
            </c:numRef>
          </c:val>
          <c:extLst>
            <c:ext xmlns:c16="http://schemas.microsoft.com/office/drawing/2014/chart" uri="{C3380CC4-5D6E-409C-BE32-E72D297353CC}">
              <c16:uniqueId val="{00000001-C964-40D1-A3FF-2A162024044E}"/>
            </c:ext>
          </c:extLst>
        </c:ser>
        <c:ser>
          <c:idx val="2"/>
          <c:order val="2"/>
          <c:tx>
            <c:strRef>
              <c:f>Sheet1!$D$2</c:f>
              <c:strCache>
                <c:ptCount val="1"/>
                <c:pt idx="0">
                  <c:v>AR (98.1) CS (97.2) SJ (91.9) WV (91.9)</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lumMod val="75000"/>
                        <a:lumOff val="25000"/>
                      </a:schemeClr>
                    </a:solidFill>
                    <a:effectLst>
                      <a:outerShdw blurRad="38100" dist="38100" dir="2700000" algn="tl">
                        <a:srgbClr val="000000">
                          <a:alpha val="43137"/>
                        </a:srgbClr>
                      </a:outerShdw>
                    </a:effectLst>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Category 1</c:v>
                </c:pt>
              </c:strCache>
            </c:strRef>
          </c:cat>
          <c:val>
            <c:numRef>
              <c:f>Sheet1!$D$3</c:f>
              <c:numCache>
                <c:formatCode>General</c:formatCode>
                <c:ptCount val="1"/>
              </c:numCache>
            </c:numRef>
          </c:val>
          <c:extLst>
            <c:ext xmlns:c16="http://schemas.microsoft.com/office/drawing/2014/chart" uri="{C3380CC4-5D6E-409C-BE32-E72D297353CC}">
              <c16:uniqueId val="{00000002-C964-40D1-A3FF-2A162024044E}"/>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F04320"/>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1-CE78-4613-97C6-61244523131D}"/>
              </c:ext>
            </c:extLst>
          </c:dPt>
          <c:cat>
            <c:strRef>
              <c:f>Sheet1!$A$3</c:f>
              <c:strCache>
                <c:ptCount val="1"/>
                <c:pt idx="0">
                  <c:v>Category 1</c:v>
                </c:pt>
              </c:strCache>
            </c:strRef>
          </c:cat>
          <c:val>
            <c:numRef>
              <c:f>Sheet1!$B$3</c:f>
              <c:numCache>
                <c:formatCode>General</c:formatCode>
                <c:ptCount val="1"/>
                <c:pt idx="0">
                  <c:v>13.1</c:v>
                </c:pt>
              </c:numCache>
            </c:numRef>
          </c:val>
          <c:extLst>
            <c:ext xmlns:c16="http://schemas.microsoft.com/office/drawing/2014/chart" uri="{C3380CC4-5D6E-409C-BE32-E72D297353CC}">
              <c16:uniqueId val="{00000002-CE78-4613-97C6-61244523131D}"/>
            </c:ext>
          </c:extLst>
        </c:ser>
        <c:ser>
          <c:idx val="1"/>
          <c:order val="1"/>
          <c:tx>
            <c:strRef>
              <c:f>Sheet1!$C$2</c:f>
              <c:strCache>
                <c:ptCount val="1"/>
                <c:pt idx="0">
                  <c:v>KS (93.5) SM (91.9)</c:v>
                </c:pt>
              </c:strCache>
            </c:strRef>
          </c:tx>
          <c:spPr>
            <a:solidFill>
              <a:schemeClr val="accent4"/>
            </a:solidFill>
            <a:ln>
              <a:noFill/>
            </a:ln>
            <a:effectLst/>
          </c:spPr>
          <c:invertIfNegative val="0"/>
          <c:cat>
            <c:strRef>
              <c:f>Sheet1!$A$3</c:f>
              <c:strCache>
                <c:ptCount val="1"/>
                <c:pt idx="0">
                  <c:v>Category 1</c:v>
                </c:pt>
              </c:strCache>
            </c:strRef>
          </c:cat>
          <c:val>
            <c:numRef>
              <c:f>Sheet1!$C$3</c:f>
              <c:numCache>
                <c:formatCode>General</c:formatCode>
                <c:ptCount val="1"/>
              </c:numCache>
            </c:numRef>
          </c:val>
          <c:extLst>
            <c:ext xmlns:c16="http://schemas.microsoft.com/office/drawing/2014/chart" uri="{C3380CC4-5D6E-409C-BE32-E72D297353CC}">
              <c16:uniqueId val="{00000003-CE78-4613-97C6-61244523131D}"/>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50.7</c:v>
                </c:pt>
              </c:numCache>
            </c:numRef>
          </c:val>
          <c:extLst>
            <c:ext xmlns:c16="http://schemas.microsoft.com/office/drawing/2014/chart" uri="{C3380CC4-5D6E-409C-BE32-E72D297353CC}">
              <c16:uniqueId val="{00000004-CE78-4613-97C6-61244523131D}"/>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92D050"/>
            </a:solidFill>
            <a:ln>
              <a:noFill/>
            </a:ln>
            <a:effectLst/>
          </c:spPr>
          <c:invertIfNegative val="0"/>
          <c:cat>
            <c:strRef>
              <c:f>Sheet1!$A$3</c:f>
              <c:strCache>
                <c:ptCount val="1"/>
                <c:pt idx="0">
                  <c:v>Category 1</c:v>
                </c:pt>
              </c:strCache>
            </c:strRef>
          </c:cat>
          <c:val>
            <c:numRef>
              <c:f>Sheet1!$B$3</c:f>
              <c:numCache>
                <c:formatCode>General</c:formatCode>
                <c:ptCount val="1"/>
                <c:pt idx="0">
                  <c:v>10</c:v>
                </c:pt>
              </c:numCache>
            </c:numRef>
          </c:val>
          <c:extLst>
            <c:ext xmlns:c16="http://schemas.microsoft.com/office/drawing/2014/chart" uri="{C3380CC4-5D6E-409C-BE32-E72D297353CC}">
              <c16:uniqueId val="{00000000-B875-490D-BD50-B254FDBE229B}"/>
            </c:ext>
          </c:extLst>
        </c:ser>
        <c:ser>
          <c:idx val="1"/>
          <c:order val="1"/>
          <c:tx>
            <c:strRef>
              <c:f>Sheet1!$C$2</c:f>
              <c:strCache>
                <c:ptCount val="1"/>
                <c:pt idx="0">
                  <c:v>KS (93.5) SM (91.9)</c:v>
                </c:pt>
              </c:strCache>
            </c:strRef>
          </c:tx>
          <c:spPr>
            <a:solidFill>
              <a:srgbClr val="FFC000"/>
            </a:solidFill>
            <a:ln>
              <a:noFill/>
            </a:ln>
            <a:effectLst/>
          </c:spPr>
          <c:invertIfNegative val="0"/>
          <c:cat>
            <c:strRef>
              <c:f>Sheet1!$A$3</c:f>
              <c:strCache>
                <c:ptCount val="1"/>
                <c:pt idx="0">
                  <c:v>Category 1</c:v>
                </c:pt>
              </c:strCache>
            </c:strRef>
          </c:cat>
          <c:val>
            <c:numRef>
              <c:f>Sheet1!$C$3</c:f>
              <c:numCache>
                <c:formatCode>General</c:formatCode>
                <c:ptCount val="1"/>
                <c:pt idx="0">
                  <c:v>0</c:v>
                </c:pt>
              </c:numCache>
            </c:numRef>
          </c:val>
          <c:extLst>
            <c:ext xmlns:c16="http://schemas.microsoft.com/office/drawing/2014/chart" uri="{C3380CC4-5D6E-409C-BE32-E72D297353CC}">
              <c16:uniqueId val="{00000001-B875-490D-BD50-B254FDBE229B}"/>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65</c:v>
                </c:pt>
              </c:numCache>
            </c:numRef>
          </c:val>
          <c:extLst>
            <c:ext xmlns:c16="http://schemas.microsoft.com/office/drawing/2014/chart" uri="{C3380CC4-5D6E-409C-BE32-E72D297353CC}">
              <c16:uniqueId val="{00000002-B875-490D-BD50-B254FDBE229B}"/>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F04320"/>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1-53BD-4709-881A-6120EEBAF7B7}"/>
              </c:ext>
            </c:extLst>
          </c:dPt>
          <c:cat>
            <c:strRef>
              <c:f>Sheet1!$A$3</c:f>
              <c:strCache>
                <c:ptCount val="1"/>
                <c:pt idx="0">
                  <c:v>Category 1</c:v>
                </c:pt>
              </c:strCache>
            </c:strRef>
          </c:cat>
          <c:val>
            <c:numRef>
              <c:f>Sheet1!$B$3</c:f>
              <c:numCache>
                <c:formatCode>General</c:formatCode>
                <c:ptCount val="1"/>
                <c:pt idx="0">
                  <c:v>40</c:v>
                </c:pt>
              </c:numCache>
            </c:numRef>
          </c:val>
          <c:extLst>
            <c:ext xmlns:c16="http://schemas.microsoft.com/office/drawing/2014/chart" uri="{C3380CC4-5D6E-409C-BE32-E72D297353CC}">
              <c16:uniqueId val="{00000002-53BD-4709-881A-6120EEBAF7B7}"/>
            </c:ext>
          </c:extLst>
        </c:ser>
        <c:ser>
          <c:idx val="1"/>
          <c:order val="1"/>
          <c:tx>
            <c:strRef>
              <c:f>Sheet1!$C$2</c:f>
              <c:strCache>
                <c:ptCount val="1"/>
                <c:pt idx="0">
                  <c:v>KS (93.5) SM (91.9)</c:v>
                </c:pt>
              </c:strCache>
            </c:strRef>
          </c:tx>
          <c:spPr>
            <a:solidFill>
              <a:schemeClr val="accent4"/>
            </a:solidFill>
            <a:ln>
              <a:noFill/>
            </a:ln>
            <a:effectLst/>
          </c:spPr>
          <c:invertIfNegative val="0"/>
          <c:cat>
            <c:strRef>
              <c:f>Sheet1!$A$3</c:f>
              <c:strCache>
                <c:ptCount val="1"/>
                <c:pt idx="0">
                  <c:v>Category 1</c:v>
                </c:pt>
              </c:strCache>
            </c:strRef>
          </c:cat>
          <c:val>
            <c:numRef>
              <c:f>Sheet1!$C$3</c:f>
              <c:numCache>
                <c:formatCode>General</c:formatCode>
                <c:ptCount val="1"/>
              </c:numCache>
            </c:numRef>
          </c:val>
          <c:extLst>
            <c:ext xmlns:c16="http://schemas.microsoft.com/office/drawing/2014/chart" uri="{C3380CC4-5D6E-409C-BE32-E72D297353CC}">
              <c16:uniqueId val="{00000003-53BD-4709-881A-6120EEBAF7B7}"/>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50.7</c:v>
                </c:pt>
              </c:numCache>
            </c:numRef>
          </c:val>
          <c:extLst>
            <c:ext xmlns:c16="http://schemas.microsoft.com/office/drawing/2014/chart" uri="{C3380CC4-5D6E-409C-BE32-E72D297353CC}">
              <c16:uniqueId val="{00000004-53BD-4709-881A-6120EEBAF7B7}"/>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92D050"/>
            </a:solidFill>
            <a:ln>
              <a:noFill/>
            </a:ln>
            <a:effectLst/>
          </c:spPr>
          <c:invertIfNegative val="0"/>
          <c:cat>
            <c:strRef>
              <c:f>Sheet1!$A$3</c:f>
              <c:strCache>
                <c:ptCount val="1"/>
                <c:pt idx="0">
                  <c:v>Category 1</c:v>
                </c:pt>
              </c:strCache>
            </c:strRef>
          </c:cat>
          <c:val>
            <c:numRef>
              <c:f>Sheet1!$B$3</c:f>
              <c:numCache>
                <c:formatCode>General</c:formatCode>
                <c:ptCount val="1"/>
                <c:pt idx="0">
                  <c:v>20</c:v>
                </c:pt>
              </c:numCache>
            </c:numRef>
          </c:val>
          <c:extLst>
            <c:ext xmlns:c16="http://schemas.microsoft.com/office/drawing/2014/chart" uri="{C3380CC4-5D6E-409C-BE32-E72D297353CC}">
              <c16:uniqueId val="{00000000-25C1-4516-B9E8-4095F71C647C}"/>
            </c:ext>
          </c:extLst>
        </c:ser>
        <c:ser>
          <c:idx val="1"/>
          <c:order val="1"/>
          <c:tx>
            <c:strRef>
              <c:f>Sheet1!$C$2</c:f>
              <c:strCache>
                <c:ptCount val="1"/>
                <c:pt idx="0">
                  <c:v>KS (93.5) SM (91.9)</c:v>
                </c:pt>
              </c:strCache>
            </c:strRef>
          </c:tx>
          <c:spPr>
            <a:solidFill>
              <a:srgbClr val="FFC000"/>
            </a:solidFill>
            <a:ln>
              <a:noFill/>
            </a:ln>
            <a:effectLst/>
          </c:spPr>
          <c:invertIfNegative val="0"/>
          <c:cat>
            <c:strRef>
              <c:f>Sheet1!$A$3</c:f>
              <c:strCache>
                <c:ptCount val="1"/>
                <c:pt idx="0">
                  <c:v>Category 1</c:v>
                </c:pt>
              </c:strCache>
            </c:strRef>
          </c:cat>
          <c:val>
            <c:numRef>
              <c:f>Sheet1!$C$3</c:f>
              <c:numCache>
                <c:formatCode>General</c:formatCode>
                <c:ptCount val="1"/>
                <c:pt idx="0">
                  <c:v>0</c:v>
                </c:pt>
              </c:numCache>
            </c:numRef>
          </c:val>
          <c:extLst>
            <c:ext xmlns:c16="http://schemas.microsoft.com/office/drawing/2014/chart" uri="{C3380CC4-5D6E-409C-BE32-E72D297353CC}">
              <c16:uniqueId val="{00000001-25C1-4516-B9E8-4095F71C647C}"/>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65</c:v>
                </c:pt>
              </c:numCache>
            </c:numRef>
          </c:val>
          <c:extLst>
            <c:ext xmlns:c16="http://schemas.microsoft.com/office/drawing/2014/chart" uri="{C3380CC4-5D6E-409C-BE32-E72D297353CC}">
              <c16:uniqueId val="{00000002-25C1-4516-B9E8-4095F71C647C}"/>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510443056569723"/>
          <c:y val="7.0734893517909042E-2"/>
          <c:w val="0.71857375482132424"/>
          <c:h val="0.70990388301380769"/>
        </c:manualLayout>
      </c:layout>
      <c:barChart>
        <c:barDir val="col"/>
        <c:grouping val="clustered"/>
        <c:varyColors val="0"/>
        <c:ser>
          <c:idx val="0"/>
          <c:order val="0"/>
          <c:tx>
            <c:strRef>
              <c:f>Pivot!$G$91</c:f>
              <c:strCache>
                <c:ptCount val="1"/>
                <c:pt idx="0">
                  <c:v>2015/16</c:v>
                </c:pt>
              </c:strCache>
            </c:strRef>
          </c:tx>
          <c:spPr>
            <a:solidFill>
              <a:schemeClr val="accent1"/>
            </a:solidFill>
            <a:ln>
              <a:noFill/>
            </a:ln>
            <a:effectLst/>
          </c:spPr>
          <c:invertIfNegative val="0"/>
          <c:cat>
            <c:strRef>
              <c:f>Pivot!$H$90:$I$90</c:f>
              <c:strCache>
                <c:ptCount val="2"/>
                <c:pt idx="0">
                  <c:v>EHC plans</c:v>
                </c:pt>
                <c:pt idx="1">
                  <c:v>SEN Support</c:v>
                </c:pt>
              </c:strCache>
            </c:strRef>
          </c:cat>
          <c:val>
            <c:numRef>
              <c:f>Pivot!$H$91:$I$91</c:f>
              <c:numCache>
                <c:formatCode>General</c:formatCode>
                <c:ptCount val="2"/>
                <c:pt idx="0">
                  <c:v>4222</c:v>
                </c:pt>
                <c:pt idx="1">
                  <c:v>17435</c:v>
                </c:pt>
              </c:numCache>
            </c:numRef>
          </c:val>
          <c:extLst>
            <c:ext xmlns:c16="http://schemas.microsoft.com/office/drawing/2014/chart" uri="{C3380CC4-5D6E-409C-BE32-E72D297353CC}">
              <c16:uniqueId val="{00000002-210D-4D39-A1BF-ABB240562A28}"/>
            </c:ext>
          </c:extLst>
        </c:ser>
        <c:ser>
          <c:idx val="7"/>
          <c:order val="6"/>
          <c:tx>
            <c:strRef>
              <c:f>Pivot!$G$98</c:f>
              <c:strCache>
                <c:ptCount val="1"/>
                <c:pt idx="0">
                  <c:v>2022/23</c:v>
                </c:pt>
              </c:strCache>
            </c:strRef>
          </c:tx>
          <c:spPr>
            <a:solidFill>
              <a:schemeClr val="accent1">
                <a:lumMod val="20000"/>
                <a:lumOff val="80000"/>
              </a:schemeClr>
            </a:solidFill>
            <a:ln>
              <a:noFill/>
            </a:ln>
            <a:effectLst/>
          </c:spPr>
          <c:invertIfNegative val="0"/>
          <c:cat>
            <c:strRef>
              <c:f>Pivot!$H$90:$I$90</c:f>
              <c:strCache>
                <c:ptCount val="2"/>
                <c:pt idx="0">
                  <c:v>EHC plans</c:v>
                </c:pt>
                <c:pt idx="1">
                  <c:v>SEN Support</c:v>
                </c:pt>
              </c:strCache>
            </c:strRef>
          </c:cat>
          <c:val>
            <c:numRef>
              <c:f>Pivot!$H$98:$I$98</c:f>
              <c:numCache>
                <c:formatCode>General</c:formatCode>
                <c:ptCount val="2"/>
                <c:pt idx="0">
                  <c:v>7180</c:v>
                </c:pt>
                <c:pt idx="1">
                  <c:v>20045</c:v>
                </c:pt>
              </c:numCache>
            </c:numRef>
          </c:val>
          <c:extLst>
            <c:ext xmlns:c16="http://schemas.microsoft.com/office/drawing/2014/chart" uri="{C3380CC4-5D6E-409C-BE32-E72D297353CC}">
              <c16:uniqueId val="{00000004-210D-4D39-A1BF-ABB240562A28}"/>
            </c:ext>
          </c:extLst>
        </c:ser>
        <c:dLbls>
          <c:showLegendKey val="0"/>
          <c:showVal val="0"/>
          <c:showCatName val="0"/>
          <c:showSerName val="0"/>
          <c:showPercent val="0"/>
          <c:showBubbleSize val="0"/>
        </c:dLbls>
        <c:gapWidth val="40"/>
        <c:axId val="2113425808"/>
        <c:axId val="2110449024"/>
        <c:extLst>
          <c:ext xmlns:c15="http://schemas.microsoft.com/office/drawing/2012/chart" uri="{02D57815-91ED-43cb-92C2-25804820EDAC}">
            <c15:filteredBarSeries>
              <c15:ser>
                <c:idx val="1"/>
                <c:order val="1"/>
                <c:spPr>
                  <a:solidFill>
                    <a:schemeClr val="accent2"/>
                  </a:solidFill>
                  <a:ln>
                    <a:noFill/>
                  </a:ln>
                  <a:effectLst/>
                </c:spPr>
                <c:invertIfNegative val="0"/>
                <c:dLbls>
                  <c:dLbl>
                    <c:idx val="1"/>
                    <c:delete val="1"/>
                    <c:extLst>
                      <c:ext uri="{CE6537A1-D6FC-4f65-9D91-7224C49458BB}"/>
                      <c:ext xmlns:c16="http://schemas.microsoft.com/office/drawing/2014/chart" uri="{C3380CC4-5D6E-409C-BE32-E72D297353CC}">
                        <c16:uniqueId val="{00000005-210D-4D39-A1BF-ABB240562A28}"/>
                      </c:ext>
                    </c:extLst>
                  </c:dLbl>
                  <c:dLbl>
                    <c:idx val="2"/>
                    <c:delete val="1"/>
                    <c:extLst>
                      <c:ext uri="{CE6537A1-D6FC-4f65-9D91-7224C49458BB}"/>
                      <c:ext xmlns:c16="http://schemas.microsoft.com/office/drawing/2014/chart" uri="{C3380CC4-5D6E-409C-BE32-E72D297353CC}">
                        <c16:uniqueId val="{00000006-210D-4D39-A1BF-ABB240562A28}"/>
                      </c:ext>
                    </c:extLst>
                  </c:dLbl>
                  <c:dLbl>
                    <c:idx val="3"/>
                    <c:delete val="1"/>
                    <c:extLst>
                      <c:ext uri="{CE6537A1-D6FC-4f65-9D91-7224C49458BB}"/>
                      <c:ext xmlns:c16="http://schemas.microsoft.com/office/drawing/2014/chart" uri="{C3380CC4-5D6E-409C-BE32-E72D297353CC}">
                        <c16:uniqueId val="{00000007-210D-4D39-A1BF-ABB240562A28}"/>
                      </c:ext>
                    </c:extLst>
                  </c:dLbl>
                  <c:dLbl>
                    <c:idx val="4"/>
                    <c:delete val="1"/>
                    <c:extLst>
                      <c:ext uri="{CE6537A1-D6FC-4f65-9D91-7224C49458BB}"/>
                      <c:ext xmlns:c16="http://schemas.microsoft.com/office/drawing/2014/chart" uri="{C3380CC4-5D6E-409C-BE32-E72D297353CC}">
                        <c16:uniqueId val="{00000008-210D-4D39-A1BF-ABB240562A28}"/>
                      </c:ext>
                    </c:extLst>
                  </c:dLbl>
                  <c:dLbl>
                    <c:idx val="5"/>
                    <c:delete val="1"/>
                    <c:extLst>
                      <c:ext uri="{CE6537A1-D6FC-4f65-9D91-7224C49458BB}"/>
                      <c:ext xmlns:c16="http://schemas.microsoft.com/office/drawing/2014/chart" uri="{C3380CC4-5D6E-409C-BE32-E72D297353CC}">
                        <c16:uniqueId val="{00000009-210D-4D39-A1BF-ABB240562A28}"/>
                      </c:ext>
                    </c:extLst>
                  </c:dLbl>
                  <c:dLbl>
                    <c:idx val="6"/>
                    <c:delete val="1"/>
                    <c:extLst>
                      <c:ext uri="{CE6537A1-D6FC-4f65-9D91-7224C49458BB}"/>
                      <c:ext xmlns:c16="http://schemas.microsoft.com/office/drawing/2014/chart" uri="{C3380CC4-5D6E-409C-BE32-E72D297353CC}">
                        <c16:uniqueId val="{0000000A-210D-4D39-A1BF-ABB240562A28}"/>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Pivot!$H$90:$I$90</c15:sqref>
                        </c15:formulaRef>
                      </c:ext>
                    </c:extLst>
                    <c:strCache>
                      <c:ptCount val="2"/>
                      <c:pt idx="0">
                        <c:v>EHC plans</c:v>
                      </c:pt>
                      <c:pt idx="1">
                        <c:v>SEN Support</c:v>
                      </c:pt>
                    </c:strCache>
                  </c:strRef>
                </c:cat>
                <c:val>
                  <c:numRef>
                    <c:extLst>
                      <c:ext uri="{02D57815-91ED-43cb-92C2-25804820EDAC}">
                        <c15:formulaRef>
                          <c15:sqref>Pivot!$H$92:$I$92</c15:sqref>
                        </c15:formulaRef>
                      </c:ext>
                    </c:extLst>
                    <c:numCache>
                      <c:formatCode>General</c:formatCode>
                      <c:ptCount val="2"/>
                      <c:pt idx="0">
                        <c:v>4384</c:v>
                      </c:pt>
                      <c:pt idx="1">
                        <c:v>18434</c:v>
                      </c:pt>
                    </c:numCache>
                  </c:numRef>
                </c:val>
                <c:extLst>
                  <c:ext xmlns:c16="http://schemas.microsoft.com/office/drawing/2014/chart" uri="{C3380CC4-5D6E-409C-BE32-E72D297353CC}">
                    <c16:uniqueId val="{0000000B-210D-4D39-A1BF-ABB240562A28}"/>
                  </c:ext>
                </c:extLst>
              </c15:ser>
            </c15:filteredBarSeries>
            <c15:filteredBarSeries>
              <c15:ser>
                <c:idx val="2"/>
                <c:order val="2"/>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Pivot!$H$90:$I$90</c15:sqref>
                        </c15:formulaRef>
                      </c:ext>
                    </c:extLst>
                    <c:strCache>
                      <c:ptCount val="2"/>
                      <c:pt idx="0">
                        <c:v>EHC plans</c:v>
                      </c:pt>
                      <c:pt idx="1">
                        <c:v>SEN Support</c:v>
                      </c:pt>
                    </c:strCache>
                  </c:strRef>
                </c:cat>
                <c:val>
                  <c:numRef>
                    <c:extLst xmlns:c15="http://schemas.microsoft.com/office/drawing/2012/chart">
                      <c:ext xmlns:c15="http://schemas.microsoft.com/office/drawing/2012/chart" uri="{02D57815-91ED-43cb-92C2-25804820EDAC}">
                        <c15:formulaRef>
                          <c15:sqref>Pivot!$H$93:$I$93</c15:sqref>
                        </c15:formulaRef>
                      </c:ext>
                    </c:extLst>
                    <c:numCache>
                      <c:formatCode>General</c:formatCode>
                      <c:ptCount val="2"/>
                      <c:pt idx="0">
                        <c:v>4594</c:v>
                      </c:pt>
                      <c:pt idx="1">
                        <c:v>18386</c:v>
                      </c:pt>
                    </c:numCache>
                  </c:numRef>
                </c:val>
                <c:extLst xmlns:c15="http://schemas.microsoft.com/office/drawing/2012/chart">
                  <c:ext xmlns:c16="http://schemas.microsoft.com/office/drawing/2014/chart" uri="{C3380CC4-5D6E-409C-BE32-E72D297353CC}">
                    <c16:uniqueId val="{0000000C-210D-4D39-A1BF-ABB240562A28}"/>
                  </c:ext>
                </c:extLst>
              </c15:ser>
            </c15:filteredBarSeries>
            <c15:filteredBarSeries>
              <c15:ser>
                <c:idx val="4"/>
                <c:order val="3"/>
                <c:tx>
                  <c:strRef>
                    <c:extLst xmlns:c15="http://schemas.microsoft.com/office/drawing/2012/chart">
                      <c:ext xmlns:c15="http://schemas.microsoft.com/office/drawing/2012/chart" uri="{02D57815-91ED-43cb-92C2-25804820EDAC}">
                        <c15:formulaRef>
                          <c15:sqref>Pivot!$G$95</c15:sqref>
                        </c15:formulaRef>
                      </c:ext>
                    </c:extLst>
                    <c:strCache>
                      <c:ptCount val="1"/>
                      <c:pt idx="0">
                        <c:v>201920</c:v>
                      </c:pt>
                    </c:strCache>
                  </c:strRef>
                </c:tx>
                <c:spPr>
                  <a:solidFill>
                    <a:schemeClr val="accent5"/>
                  </a:solidFill>
                  <a:ln>
                    <a:noFill/>
                  </a:ln>
                  <a:effectLst/>
                </c:spPr>
                <c:invertIfNegative val="0"/>
                <c:cat>
                  <c:strRef>
                    <c:extLst xmlns:c15="http://schemas.microsoft.com/office/drawing/2012/chart">
                      <c:ext xmlns:c15="http://schemas.microsoft.com/office/drawing/2012/chart" uri="{02D57815-91ED-43cb-92C2-25804820EDAC}">
                        <c15:formulaRef>
                          <c15:sqref>Pivot!$H$90:$I$90</c15:sqref>
                        </c15:formulaRef>
                      </c:ext>
                    </c:extLst>
                    <c:strCache>
                      <c:ptCount val="2"/>
                      <c:pt idx="0">
                        <c:v>EHC plans</c:v>
                      </c:pt>
                      <c:pt idx="1">
                        <c:v>SEN Support</c:v>
                      </c:pt>
                    </c:strCache>
                  </c:strRef>
                </c:cat>
                <c:val>
                  <c:numRef>
                    <c:extLst xmlns:c15="http://schemas.microsoft.com/office/drawing/2012/chart">
                      <c:ext xmlns:c15="http://schemas.microsoft.com/office/drawing/2012/chart" uri="{02D57815-91ED-43cb-92C2-25804820EDAC}">
                        <c15:formulaRef>
                          <c15:sqref>Pivot!$H$95:$I$95</c15:sqref>
                        </c15:formulaRef>
                      </c:ext>
                    </c:extLst>
                    <c:numCache>
                      <c:formatCode>General</c:formatCode>
                      <c:ptCount val="2"/>
                      <c:pt idx="0">
                        <c:v>5313</c:v>
                      </c:pt>
                      <c:pt idx="1">
                        <c:v>18848</c:v>
                      </c:pt>
                    </c:numCache>
                  </c:numRef>
                </c:val>
                <c:extLst xmlns:c15="http://schemas.microsoft.com/office/drawing/2012/chart">
                  <c:ext xmlns:c16="http://schemas.microsoft.com/office/drawing/2014/chart" uri="{C3380CC4-5D6E-409C-BE32-E72D297353CC}">
                    <c16:uniqueId val="{0000000D-210D-4D39-A1BF-ABB240562A28}"/>
                  </c:ext>
                </c:extLst>
              </c15:ser>
            </c15:filteredBarSeries>
            <c15:filteredBarSeries>
              <c15:ser>
                <c:idx val="5"/>
                <c:order val="4"/>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Pivot!$H$90:$I$90</c15:sqref>
                        </c15:formulaRef>
                      </c:ext>
                    </c:extLst>
                    <c:strCache>
                      <c:ptCount val="2"/>
                      <c:pt idx="0">
                        <c:v>EHC plans</c:v>
                      </c:pt>
                      <c:pt idx="1">
                        <c:v>SEN Support</c:v>
                      </c:pt>
                    </c:strCache>
                  </c:strRef>
                </c:cat>
                <c:val>
                  <c:numRef>
                    <c:extLst xmlns:c15="http://schemas.microsoft.com/office/drawing/2012/chart">
                      <c:ext xmlns:c15="http://schemas.microsoft.com/office/drawing/2012/chart" uri="{02D57815-91ED-43cb-92C2-25804820EDAC}">
                        <c15:formulaRef>
                          <c15:sqref>Pivot!$H$96:$I$96</c15:sqref>
                        </c15:formulaRef>
                      </c:ext>
                    </c:extLst>
                    <c:numCache>
                      <c:formatCode>General</c:formatCode>
                      <c:ptCount val="2"/>
                      <c:pt idx="0">
                        <c:v>5789</c:v>
                      </c:pt>
                      <c:pt idx="1">
                        <c:v>18453</c:v>
                      </c:pt>
                    </c:numCache>
                  </c:numRef>
                </c:val>
                <c:extLst xmlns:c15="http://schemas.microsoft.com/office/drawing/2012/chart">
                  <c:ext xmlns:c16="http://schemas.microsoft.com/office/drawing/2014/chart" uri="{C3380CC4-5D6E-409C-BE32-E72D297353CC}">
                    <c16:uniqueId val="{0000000E-210D-4D39-A1BF-ABB240562A28}"/>
                  </c:ext>
                </c:extLst>
              </c15:ser>
            </c15:filteredBarSeries>
            <c15:filteredBarSeries>
              <c15:ser>
                <c:idx val="6"/>
                <c:order val="5"/>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Pivot!$H$90:$I$90</c15:sqref>
                        </c15:formulaRef>
                      </c:ext>
                    </c:extLst>
                    <c:strCache>
                      <c:ptCount val="2"/>
                      <c:pt idx="0">
                        <c:v>EHC plans</c:v>
                      </c:pt>
                      <c:pt idx="1">
                        <c:v>SEN Support</c:v>
                      </c:pt>
                    </c:strCache>
                  </c:strRef>
                </c:cat>
                <c:val>
                  <c:numRef>
                    <c:extLst xmlns:c15="http://schemas.microsoft.com/office/drawing/2012/chart">
                      <c:ext xmlns:c15="http://schemas.microsoft.com/office/drawing/2012/chart" uri="{02D57815-91ED-43cb-92C2-25804820EDAC}">
                        <c15:formulaRef>
                          <c15:sqref>Pivot!$H$97:$I$97</c15:sqref>
                        </c15:formulaRef>
                      </c:ext>
                    </c:extLst>
                    <c:numCache>
                      <c:formatCode>General</c:formatCode>
                      <c:ptCount val="2"/>
                      <c:pt idx="0">
                        <c:v>6499</c:v>
                      </c:pt>
                      <c:pt idx="1">
                        <c:v>19248</c:v>
                      </c:pt>
                    </c:numCache>
                  </c:numRef>
                </c:val>
                <c:extLst xmlns:c15="http://schemas.microsoft.com/office/drawing/2012/chart">
                  <c:ext xmlns:c16="http://schemas.microsoft.com/office/drawing/2014/chart" uri="{C3380CC4-5D6E-409C-BE32-E72D297353CC}">
                    <c16:uniqueId val="{0000000F-210D-4D39-A1BF-ABB240562A28}"/>
                  </c:ext>
                </c:extLst>
              </c15:ser>
            </c15:filteredBarSeries>
          </c:ext>
        </c:extLst>
      </c:barChart>
      <c:catAx>
        <c:axId val="2113425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accent1"/>
                </a:solidFill>
                <a:latin typeface="+mn-lt"/>
                <a:ea typeface="+mn-ea"/>
                <a:cs typeface="+mn-cs"/>
              </a:defRPr>
            </a:pPr>
            <a:endParaRPr lang="en-US"/>
          </a:p>
        </c:txPr>
        <c:crossAx val="2110449024"/>
        <c:crosses val="autoZero"/>
        <c:auto val="1"/>
        <c:lblAlgn val="ctr"/>
        <c:lblOffset val="100"/>
        <c:noMultiLvlLbl val="0"/>
      </c:catAx>
      <c:valAx>
        <c:axId val="2110449024"/>
        <c:scaling>
          <c:orientation val="minMax"/>
          <c:max val="250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3425808"/>
        <c:crosses val="autoZero"/>
        <c:crossBetween val="between"/>
        <c:majorUnit val="10000"/>
      </c:valAx>
      <c:spPr>
        <a:noFill/>
        <a:ln>
          <a:noFill/>
        </a:ln>
        <a:effectLst/>
      </c:spPr>
    </c:plotArea>
    <c:legend>
      <c:legendPos val="b"/>
      <c:layout>
        <c:manualLayout>
          <c:xMode val="edge"/>
          <c:yMode val="edge"/>
          <c:x val="0.28433498373915234"/>
          <c:y val="0.89093414195732046"/>
          <c:w val="0.54470791105484162"/>
          <c:h val="0.10851451660269978"/>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accent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190888549703093"/>
          <c:y val="7.4453576303190744E-2"/>
          <c:w val="0.51396386135896277"/>
          <c:h val="0.62144060475277096"/>
        </c:manualLayout>
      </c:layout>
      <c:barChart>
        <c:barDir val="bar"/>
        <c:grouping val="clustered"/>
        <c:varyColors val="0"/>
        <c:ser>
          <c:idx val="0"/>
          <c:order val="0"/>
          <c:tx>
            <c:strRef>
              <c:f>Charts!$B$58</c:f>
              <c:strCache>
                <c:ptCount val="1"/>
                <c:pt idx="0">
                  <c:v>non-SEN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Charts!$C$57:$E$57</c:f>
              <c:strCache>
                <c:ptCount val="3"/>
                <c:pt idx="0">
                  <c:v>England</c:v>
                </c:pt>
                <c:pt idx="1">
                  <c:v>East of England region</c:v>
                </c:pt>
                <c:pt idx="2">
                  <c:v>BLMK</c:v>
                </c:pt>
              </c:strCache>
            </c:strRef>
          </c:cat>
          <c:val>
            <c:numRef>
              <c:f>Charts!$C$58:$E$58</c:f>
              <c:numCache>
                <c:formatCode>General</c:formatCode>
                <c:ptCount val="3"/>
                <c:pt idx="0">
                  <c:v>14.9</c:v>
                </c:pt>
                <c:pt idx="1">
                  <c:v>14.9</c:v>
                </c:pt>
                <c:pt idx="2">
                  <c:v>14.9</c:v>
                </c:pt>
              </c:numCache>
            </c:numRef>
          </c:val>
          <c:extLst>
            <c:ext xmlns:c16="http://schemas.microsoft.com/office/drawing/2014/chart" uri="{C3380CC4-5D6E-409C-BE32-E72D297353CC}">
              <c16:uniqueId val="{00000000-9188-4736-A6EB-5AE861BE2BCF}"/>
            </c:ext>
          </c:extLst>
        </c:ser>
        <c:ser>
          <c:idx val="1"/>
          <c:order val="1"/>
          <c:tx>
            <c:strRef>
              <c:f>Charts!$B$59</c:f>
              <c:strCache>
                <c:ptCount val="1"/>
                <c:pt idx="0">
                  <c:v>SEN support</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Charts!$C$57:$E$57</c:f>
              <c:strCache>
                <c:ptCount val="3"/>
                <c:pt idx="0">
                  <c:v>England</c:v>
                </c:pt>
                <c:pt idx="1">
                  <c:v>East of England region</c:v>
                </c:pt>
                <c:pt idx="2">
                  <c:v>BLMK</c:v>
                </c:pt>
              </c:strCache>
            </c:strRef>
          </c:cat>
          <c:val>
            <c:numRef>
              <c:f>Charts!$C$59:$E$59</c:f>
              <c:numCache>
                <c:formatCode>General</c:formatCode>
                <c:ptCount val="3"/>
                <c:pt idx="0">
                  <c:v>8.3000000000000007</c:v>
                </c:pt>
                <c:pt idx="1">
                  <c:v>8.5</c:v>
                </c:pt>
                <c:pt idx="2">
                  <c:v>7.8</c:v>
                </c:pt>
              </c:numCache>
            </c:numRef>
          </c:val>
          <c:extLst>
            <c:ext xmlns:c16="http://schemas.microsoft.com/office/drawing/2014/chart" uri="{C3380CC4-5D6E-409C-BE32-E72D297353CC}">
              <c16:uniqueId val="{00000001-9188-4736-A6EB-5AE861BE2BCF}"/>
            </c:ext>
          </c:extLst>
        </c:ser>
        <c:ser>
          <c:idx val="2"/>
          <c:order val="2"/>
          <c:tx>
            <c:strRef>
              <c:f>Charts!$B$60</c:f>
              <c:strCache>
                <c:ptCount val="1"/>
                <c:pt idx="0">
                  <c:v>EHC plan</c:v>
                </c:pt>
              </c:strCache>
            </c:strRef>
          </c:tx>
          <c:spPr>
            <a:solidFill>
              <a:schemeClr val="accent1">
                <a:lumMod val="20000"/>
                <a:lumOff val="80000"/>
              </a:schemeClr>
            </a:solidFill>
            <a:ln>
              <a:noFill/>
            </a:ln>
            <a:effectLst/>
          </c:spPr>
          <c:invertIfNegative val="0"/>
          <c:dLbls>
            <c:dLbl>
              <c:idx val="0"/>
              <c:layout>
                <c:manualLayout>
                  <c:x val="-9.0247539027574375E-2"/>
                  <c:y val="6.76850693665357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188-4736-A6EB-5AE861BE2BCF}"/>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accen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Charts!$C$57:$E$57</c:f>
              <c:strCache>
                <c:ptCount val="3"/>
                <c:pt idx="0">
                  <c:v>England</c:v>
                </c:pt>
                <c:pt idx="1">
                  <c:v>East of England region</c:v>
                </c:pt>
                <c:pt idx="2">
                  <c:v>BLMK</c:v>
                </c:pt>
              </c:strCache>
            </c:strRef>
          </c:cat>
          <c:val>
            <c:numRef>
              <c:f>Charts!$C$60:$E$60</c:f>
              <c:numCache>
                <c:formatCode>General</c:formatCode>
                <c:ptCount val="3"/>
                <c:pt idx="0">
                  <c:v>2.4</c:v>
                </c:pt>
                <c:pt idx="1">
                  <c:v>2.7</c:v>
                </c:pt>
                <c:pt idx="2">
                  <c:v>1.9</c:v>
                </c:pt>
              </c:numCache>
            </c:numRef>
          </c:val>
          <c:extLst>
            <c:ext xmlns:c16="http://schemas.microsoft.com/office/drawing/2014/chart" uri="{C3380CC4-5D6E-409C-BE32-E72D297353CC}">
              <c16:uniqueId val="{00000002-9188-4736-A6EB-5AE861BE2BCF}"/>
            </c:ext>
          </c:extLst>
        </c:ser>
        <c:dLbls>
          <c:showLegendKey val="0"/>
          <c:showVal val="0"/>
          <c:showCatName val="0"/>
          <c:showSerName val="0"/>
          <c:showPercent val="0"/>
          <c:showBubbleSize val="0"/>
        </c:dLbls>
        <c:gapWidth val="10"/>
        <c:axId val="825758880"/>
        <c:axId val="1499801440"/>
      </c:barChart>
      <c:catAx>
        <c:axId val="8257588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99801440"/>
        <c:crosses val="autoZero"/>
        <c:auto val="1"/>
        <c:lblAlgn val="ctr"/>
        <c:lblOffset val="100"/>
        <c:noMultiLvlLbl val="0"/>
      </c:catAx>
      <c:valAx>
        <c:axId val="1499801440"/>
        <c:scaling>
          <c:orientation val="minMax"/>
          <c:max val="15"/>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a:t>Ave no. of ELGs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5758880"/>
        <c:crosses val="autoZero"/>
        <c:crossBetween val="between"/>
      </c:valAx>
      <c:spPr>
        <a:noFill/>
        <a:ln>
          <a:noFill/>
        </a:ln>
        <a:effectLst/>
      </c:spPr>
    </c:plotArea>
    <c:legend>
      <c:legendPos val="b"/>
      <c:layout>
        <c:manualLayout>
          <c:xMode val="edge"/>
          <c:yMode val="edge"/>
          <c:x val="0.13170122428685274"/>
          <c:y val="0.88527700514353236"/>
          <c:w val="0.73659755142629446"/>
          <c:h val="0.1079544879198139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BBC!$J$19</c:f>
          <c:strCache>
            <c:ptCount val="1"/>
            <c:pt idx="0">
              <c:v>Population pyramid for Bedford Borough age 0-25</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2552619047619046"/>
          <c:y val="0.12895646852079173"/>
          <c:w val="0.66229047619047621"/>
          <c:h val="0.69581703454455313"/>
        </c:manualLayout>
      </c:layout>
      <c:barChart>
        <c:barDir val="bar"/>
        <c:grouping val="stacked"/>
        <c:varyColors val="0"/>
        <c:ser>
          <c:idx val="0"/>
          <c:order val="0"/>
          <c:tx>
            <c:strRef>
              <c:f>BBC!$B$34</c:f>
              <c:strCache>
                <c:ptCount val="1"/>
                <c:pt idx="0">
                  <c:v>2024 female</c:v>
                </c:pt>
              </c:strCache>
            </c:strRef>
          </c:tx>
          <c:spPr>
            <a:solidFill>
              <a:schemeClr val="accent1"/>
            </a:solidFill>
            <a:ln>
              <a:noFill/>
            </a:ln>
            <a:effectLst/>
          </c:spPr>
          <c:invertIfNegative val="0"/>
          <c:cat>
            <c:numRef>
              <c:f>BBC!$A$35:$A$60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BBC!$B$35:$B$60</c:f>
              <c:numCache>
                <c:formatCode>General</c:formatCode>
                <c:ptCount val="26"/>
                <c:pt idx="0">
                  <c:v>-1031.4895829307281</c:v>
                </c:pt>
                <c:pt idx="1">
                  <c:v>-1016.3865335455851</c:v>
                </c:pt>
                <c:pt idx="2">
                  <c:v>-1061.5579033373494</c:v>
                </c:pt>
                <c:pt idx="3">
                  <c:v>-1078.7469516122051</c:v>
                </c:pt>
                <c:pt idx="4">
                  <c:v>-1110.0968560912791</c:v>
                </c:pt>
                <c:pt idx="5">
                  <c:v>-1140.5051761466859</c:v>
                </c:pt>
                <c:pt idx="6">
                  <c:v>-1187.8976090033707</c:v>
                </c:pt>
                <c:pt idx="7">
                  <c:v>-1159.1769242968119</c:v>
                </c:pt>
                <c:pt idx="8">
                  <c:v>-1162.0459576322548</c:v>
                </c:pt>
                <c:pt idx="9">
                  <c:v>-1137.2791177761385</c:v>
                </c:pt>
                <c:pt idx="10">
                  <c:v>-1178.2544380180789</c:v>
                </c:pt>
                <c:pt idx="11">
                  <c:v>-1190.3426882363174</c:v>
                </c:pt>
                <c:pt idx="12">
                  <c:v>-1222.9752886462968</c:v>
                </c:pt>
                <c:pt idx="13">
                  <c:v>-1183.1099874238637</c:v>
                </c:pt>
                <c:pt idx="14">
                  <c:v>-1258.3268699611988</c:v>
                </c:pt>
                <c:pt idx="15">
                  <c:v>-1247.4216712813238</c:v>
                </c:pt>
                <c:pt idx="16">
                  <c:v>-1181.2075179584856</c:v>
                </c:pt>
                <c:pt idx="17">
                  <c:v>-1132.5541135366793</c:v>
                </c:pt>
                <c:pt idx="18">
                  <c:v>-1099.9794619823181</c:v>
                </c:pt>
                <c:pt idx="19">
                  <c:v>-885.56938788549621</c:v>
                </c:pt>
                <c:pt idx="20">
                  <c:v>-909.48507094681918</c:v>
                </c:pt>
                <c:pt idx="21">
                  <c:v>-888.01719305109737</c:v>
                </c:pt>
                <c:pt idx="22">
                  <c:v>-900.95769751248531</c:v>
                </c:pt>
                <c:pt idx="23">
                  <c:v>-924.35286214016787</c:v>
                </c:pt>
                <c:pt idx="24">
                  <c:v>-972.6533830241699</c:v>
                </c:pt>
                <c:pt idx="25">
                  <c:v>-993.25724034941481</c:v>
                </c:pt>
              </c:numCache>
            </c:numRef>
          </c:val>
          <c:extLst>
            <c:ext xmlns:c16="http://schemas.microsoft.com/office/drawing/2014/chart" uri="{C3380CC4-5D6E-409C-BE32-E72D297353CC}">
              <c16:uniqueId val="{00000000-B5A6-40A6-8554-ABA1CA22CC87}"/>
            </c:ext>
          </c:extLst>
        </c:ser>
        <c:ser>
          <c:idx val="1"/>
          <c:order val="1"/>
          <c:tx>
            <c:strRef>
              <c:f>BBC!$C$34</c:f>
              <c:strCache>
                <c:ptCount val="1"/>
                <c:pt idx="0">
                  <c:v>2024 male</c:v>
                </c:pt>
              </c:strCache>
            </c:strRef>
          </c:tx>
          <c:spPr>
            <a:solidFill>
              <a:schemeClr val="accent2"/>
            </a:solidFill>
            <a:ln>
              <a:noFill/>
            </a:ln>
            <a:effectLst/>
          </c:spPr>
          <c:invertIfNegative val="0"/>
          <c:cat>
            <c:numRef>
              <c:f>BBC!$A$35:$A$60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BBC!$C$35:$C$60</c:f>
              <c:numCache>
                <c:formatCode>General</c:formatCode>
                <c:ptCount val="26"/>
                <c:pt idx="0">
                  <c:v>1084.0544069754876</c:v>
                </c:pt>
                <c:pt idx="1">
                  <c:v>1073.706085847409</c:v>
                </c:pt>
                <c:pt idx="2">
                  <c:v>1123.6932731808924</c:v>
                </c:pt>
                <c:pt idx="3">
                  <c:v>1201.8345319634268</c:v>
                </c:pt>
                <c:pt idx="4">
                  <c:v>1161.854286005748</c:v>
                </c:pt>
                <c:pt idx="5">
                  <c:v>1212.4555821476754</c:v>
                </c:pt>
                <c:pt idx="6">
                  <c:v>1211.9537155389562</c:v>
                </c:pt>
                <c:pt idx="7">
                  <c:v>1215.2877667189782</c:v>
                </c:pt>
                <c:pt idx="8">
                  <c:v>1297.2669262187374</c:v>
                </c:pt>
                <c:pt idx="9">
                  <c:v>1252.6177367320358</c:v>
                </c:pt>
                <c:pt idx="10">
                  <c:v>1252.572083146247</c:v>
                </c:pt>
                <c:pt idx="11">
                  <c:v>1301.8603500446511</c:v>
                </c:pt>
                <c:pt idx="12">
                  <c:v>1293.1209905495186</c:v>
                </c:pt>
                <c:pt idx="13">
                  <c:v>1273.0558103861156</c:v>
                </c:pt>
                <c:pt idx="14">
                  <c:v>1323.544906974412</c:v>
                </c:pt>
                <c:pt idx="15">
                  <c:v>1302.3347604628755</c:v>
                </c:pt>
                <c:pt idx="16">
                  <c:v>1344.2000476656453</c:v>
                </c:pt>
                <c:pt idx="17">
                  <c:v>1196.5383339646578</c:v>
                </c:pt>
                <c:pt idx="18">
                  <c:v>1193.8307901770377</c:v>
                </c:pt>
                <c:pt idx="19">
                  <c:v>962.13943518136466</c:v>
                </c:pt>
                <c:pt idx="20">
                  <c:v>978.65185126574795</c:v>
                </c:pt>
                <c:pt idx="21">
                  <c:v>956.2790882052094</c:v>
                </c:pt>
                <c:pt idx="22">
                  <c:v>974.7193663686711</c:v>
                </c:pt>
                <c:pt idx="23">
                  <c:v>980.10257900831698</c:v>
                </c:pt>
                <c:pt idx="24">
                  <c:v>1018.0751372711841</c:v>
                </c:pt>
                <c:pt idx="25">
                  <c:v>1000.767964646073</c:v>
                </c:pt>
              </c:numCache>
            </c:numRef>
          </c:val>
          <c:extLst>
            <c:ext xmlns:c16="http://schemas.microsoft.com/office/drawing/2014/chart" uri="{C3380CC4-5D6E-409C-BE32-E72D297353CC}">
              <c16:uniqueId val="{00000001-B5A6-40A6-8554-ABA1CA22CC87}"/>
            </c:ext>
          </c:extLst>
        </c:ser>
        <c:dLbls>
          <c:showLegendKey val="0"/>
          <c:showVal val="0"/>
          <c:showCatName val="0"/>
          <c:showSerName val="0"/>
          <c:showPercent val="0"/>
          <c:showBubbleSize val="0"/>
        </c:dLbls>
        <c:gapWidth val="10"/>
        <c:overlap val="100"/>
        <c:axId val="1482624096"/>
        <c:axId val="1482615936"/>
      </c:barChart>
      <c:scatterChart>
        <c:scatterStyle val="smoothMarker"/>
        <c:varyColors val="0"/>
        <c:ser>
          <c:idx val="2"/>
          <c:order val="2"/>
          <c:tx>
            <c:strRef>
              <c:f>BBC!$D$34</c:f>
              <c:strCache>
                <c:ptCount val="1"/>
                <c:pt idx="0">
                  <c:v>2034 female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xVal>
            <c:numRef>
              <c:f>BBC!$D$35:$D$60</c:f>
              <c:numCache>
                <c:formatCode>General</c:formatCode>
                <c:ptCount val="26"/>
                <c:pt idx="0">
                  <c:v>-1072.7415099489733</c:v>
                </c:pt>
                <c:pt idx="1">
                  <c:v>-1081.0437386148001</c:v>
                </c:pt>
                <c:pt idx="2">
                  <c:v>-1099.1465559351077</c:v>
                </c:pt>
                <c:pt idx="3">
                  <c:v>-1116.122788033839</c:v>
                </c:pt>
                <c:pt idx="4">
                  <c:v>-1129.7337347731825</c:v>
                </c:pt>
                <c:pt idx="5">
                  <c:v>-1143.70617495888</c:v>
                </c:pt>
                <c:pt idx="6">
                  <c:v>-1156.0590159345811</c:v>
                </c:pt>
                <c:pt idx="7">
                  <c:v>-1168.7824156086758</c:v>
                </c:pt>
                <c:pt idx="8">
                  <c:v>-1184.6767841113117</c:v>
                </c:pt>
                <c:pt idx="9">
                  <c:v>-1202.0498824734302</c:v>
                </c:pt>
                <c:pt idx="10">
                  <c:v>-1212.9737241995119</c:v>
                </c:pt>
                <c:pt idx="11">
                  <c:v>-1198.1480802799842</c:v>
                </c:pt>
                <c:pt idx="12">
                  <c:v>-1218.9781897104656</c:v>
                </c:pt>
                <c:pt idx="13">
                  <c:v>-1223.5598234161689</c:v>
                </c:pt>
                <c:pt idx="14">
                  <c:v>-1243.9926096821264</c:v>
                </c:pt>
                <c:pt idx="15">
                  <c:v>-1261.7254834412822</c:v>
                </c:pt>
                <c:pt idx="16">
                  <c:v>-1307.8102631664508</c:v>
                </c:pt>
                <c:pt idx="17">
                  <c:v>-1304.6608821682617</c:v>
                </c:pt>
                <c:pt idx="18">
                  <c:v>-1300.5441058318961</c:v>
                </c:pt>
                <c:pt idx="19">
                  <c:v>-1190.6040907614204</c:v>
                </c:pt>
                <c:pt idx="20">
                  <c:v>-1207.3647845483799</c:v>
                </c:pt>
                <c:pt idx="21">
                  <c:v>-1273.3202065668706</c:v>
                </c:pt>
                <c:pt idx="22">
                  <c:v>-1369.1874305548106</c:v>
                </c:pt>
                <c:pt idx="23">
                  <c:v>-1329.560391461268</c:v>
                </c:pt>
                <c:pt idx="24">
                  <c:v>-1313.2992225589585</c:v>
                </c:pt>
                <c:pt idx="25">
                  <c:v>-1273.7919430645409</c:v>
                </c:pt>
              </c:numCache>
            </c:numRef>
          </c:xVal>
          <c:yVal>
            <c:numRef>
              <c:f>BBC!$H$35:$H$60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2-B5A6-40A6-8554-ABA1CA22CC87}"/>
            </c:ext>
          </c:extLst>
        </c:ser>
        <c:ser>
          <c:idx val="3"/>
          <c:order val="3"/>
          <c:tx>
            <c:strRef>
              <c:f>BBC!$E$34</c:f>
              <c:strCache>
                <c:ptCount val="1"/>
                <c:pt idx="0">
                  <c:v>2034 male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xVal>
            <c:numRef>
              <c:f>BBC!$E$35:$E$60</c:f>
              <c:numCache>
                <c:formatCode>General</c:formatCode>
                <c:ptCount val="26"/>
                <c:pt idx="0">
                  <c:v>1128.0682620823632</c:v>
                </c:pt>
                <c:pt idx="1">
                  <c:v>1141.7218758850843</c:v>
                </c:pt>
                <c:pt idx="2">
                  <c:v>1164.2251096951504</c:v>
                </c:pt>
                <c:pt idx="3">
                  <c:v>1183.6178679429322</c:v>
                </c:pt>
                <c:pt idx="4">
                  <c:v>1203.4615189039662</c:v>
                </c:pt>
                <c:pt idx="5">
                  <c:v>1217.4522491671871</c:v>
                </c:pt>
                <c:pt idx="6">
                  <c:v>1231.4842852677436</c:v>
                </c:pt>
                <c:pt idx="7">
                  <c:v>1248.8321839332732</c:v>
                </c:pt>
                <c:pt idx="8">
                  <c:v>1268.7632044093193</c:v>
                </c:pt>
                <c:pt idx="9">
                  <c:v>1289.0062938899416</c:v>
                </c:pt>
                <c:pt idx="10">
                  <c:v>1312.9536318205835</c:v>
                </c:pt>
                <c:pt idx="11">
                  <c:v>1307.8353812823334</c:v>
                </c:pt>
                <c:pt idx="12">
                  <c:v>1337.8595146718135</c:v>
                </c:pt>
                <c:pt idx="13">
                  <c:v>1397.7394809365771</c:v>
                </c:pt>
                <c:pt idx="14">
                  <c:v>1370.6857459854996</c:v>
                </c:pt>
                <c:pt idx="15">
                  <c:v>1412.9661121800161</c:v>
                </c:pt>
                <c:pt idx="16">
                  <c:v>1427.0845015459383</c:v>
                </c:pt>
                <c:pt idx="17">
                  <c:v>1434.2298544674024</c:v>
                </c:pt>
                <c:pt idx="18">
                  <c:v>1478.0625194627839</c:v>
                </c:pt>
                <c:pt idx="19">
                  <c:v>1275.0083763536863</c:v>
                </c:pt>
                <c:pt idx="20">
                  <c:v>1242.0303976553914</c:v>
                </c:pt>
                <c:pt idx="21">
                  <c:v>1325.5293303944825</c:v>
                </c:pt>
                <c:pt idx="22">
                  <c:v>1371.9095739850352</c:v>
                </c:pt>
                <c:pt idx="23">
                  <c:v>1359.4087644800995</c:v>
                </c:pt>
                <c:pt idx="24">
                  <c:v>1349.4571449630705</c:v>
                </c:pt>
                <c:pt idx="25">
                  <c:v>1298.4879693134305</c:v>
                </c:pt>
              </c:numCache>
            </c:numRef>
          </c:xVal>
          <c:yVal>
            <c:numRef>
              <c:f>BBC!$H$35:$H$60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3-B5A6-40A6-8554-ABA1CA22CC87}"/>
            </c:ext>
          </c:extLst>
        </c:ser>
        <c:ser>
          <c:idx val="4"/>
          <c:order val="4"/>
          <c:tx>
            <c:strRef>
              <c:f>BBC!$F$34</c:f>
              <c:strCache>
                <c:ptCount val="1"/>
                <c:pt idx="0">
                  <c:v>2043 female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xVal>
            <c:numRef>
              <c:f>BBC!$F$35:$F$60</c:f>
              <c:numCache>
                <c:formatCode>General</c:formatCode>
                <c:ptCount val="26"/>
                <c:pt idx="0">
                  <c:v>-1297.7396009592596</c:v>
                </c:pt>
                <c:pt idx="1">
                  <c:v>-1308.2292369987817</c:v>
                </c:pt>
                <c:pt idx="2">
                  <c:v>-1328.7410121193311</c:v>
                </c:pt>
                <c:pt idx="3">
                  <c:v>-1337.8989373791342</c:v>
                </c:pt>
                <c:pt idx="4">
                  <c:v>-1337.5482244964871</c:v>
                </c:pt>
                <c:pt idx="5">
                  <c:v>-1335.5734440774913</c:v>
                </c:pt>
                <c:pt idx="6">
                  <c:v>-1329.7573715012297</c:v>
                </c:pt>
                <c:pt idx="7">
                  <c:v>-1323.3658830402587</c:v>
                </c:pt>
                <c:pt idx="8">
                  <c:v>-1319.3065922439832</c:v>
                </c:pt>
                <c:pt idx="9">
                  <c:v>-1316.7136151783604</c:v>
                </c:pt>
                <c:pt idx="10">
                  <c:v>-1307.8315313010562</c:v>
                </c:pt>
                <c:pt idx="11">
                  <c:v>-1301.9854508921048</c:v>
                </c:pt>
                <c:pt idx="12">
                  <c:v>-1298.1835465167937</c:v>
                </c:pt>
                <c:pt idx="13">
                  <c:v>-1297.6535507813821</c:v>
                </c:pt>
                <c:pt idx="14">
                  <c:v>-1299.729485160889</c:v>
                </c:pt>
                <c:pt idx="15">
                  <c:v>-1305.742243315801</c:v>
                </c:pt>
                <c:pt idx="16">
                  <c:v>-1314.9224093752273</c:v>
                </c:pt>
                <c:pt idx="17">
                  <c:v>-1336.2016146315787</c:v>
                </c:pt>
                <c:pt idx="18">
                  <c:v>-1327.3147794390279</c:v>
                </c:pt>
                <c:pt idx="19">
                  <c:v>-1208.5548291011089</c:v>
                </c:pt>
                <c:pt idx="20">
                  <c:v>-1183.7787826299693</c:v>
                </c:pt>
                <c:pt idx="21">
                  <c:v>-1231.5683085427756</c:v>
                </c:pt>
                <c:pt idx="22">
                  <c:v>-1309.2296651655115</c:v>
                </c:pt>
                <c:pt idx="23">
                  <c:v>-1329.3452543345295</c:v>
                </c:pt>
                <c:pt idx="24">
                  <c:v>-1335.2607466771731</c:v>
                </c:pt>
                <c:pt idx="25">
                  <c:v>-1371.6304436286925</c:v>
                </c:pt>
              </c:numCache>
            </c:numRef>
          </c:xVal>
          <c:yVal>
            <c:numRef>
              <c:f>BBC!$H$35:$H$60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4-B5A6-40A6-8554-ABA1CA22CC87}"/>
            </c:ext>
          </c:extLst>
        </c:ser>
        <c:ser>
          <c:idx val="5"/>
          <c:order val="5"/>
          <c:tx>
            <c:strRef>
              <c:f>BBC!$G$34</c:f>
              <c:strCache>
                <c:ptCount val="1"/>
                <c:pt idx="0">
                  <c:v>2043 male</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xVal>
            <c:numRef>
              <c:f>BBC!$G$35:$G$60</c:f>
              <c:numCache>
                <c:formatCode>General</c:formatCode>
                <c:ptCount val="26"/>
                <c:pt idx="0">
                  <c:v>1364.4458425796915</c:v>
                </c:pt>
                <c:pt idx="1">
                  <c:v>1381.4771544811981</c:v>
                </c:pt>
                <c:pt idx="2">
                  <c:v>1407.2179538873081</c:v>
                </c:pt>
                <c:pt idx="3">
                  <c:v>1418.9742858921086</c:v>
                </c:pt>
                <c:pt idx="4">
                  <c:v>1424.7310049500786</c:v>
                </c:pt>
                <c:pt idx="5">
                  <c:v>1421.783801363302</c:v>
                </c:pt>
                <c:pt idx="6">
                  <c:v>1416.6482480205646</c:v>
                </c:pt>
                <c:pt idx="7">
                  <c:v>1413.730558667738</c:v>
                </c:pt>
                <c:pt idx="8">
                  <c:v>1412.4353168121718</c:v>
                </c:pt>
                <c:pt idx="9">
                  <c:v>1411.3159180578195</c:v>
                </c:pt>
                <c:pt idx="10">
                  <c:v>1414.4334086561696</c:v>
                </c:pt>
                <c:pt idx="11">
                  <c:v>1418.8021203461101</c:v>
                </c:pt>
                <c:pt idx="12">
                  <c:v>1422.6905863823229</c:v>
                </c:pt>
                <c:pt idx="13">
                  <c:v>1431.7176518523079</c:v>
                </c:pt>
                <c:pt idx="14">
                  <c:v>1446.7993607806334</c:v>
                </c:pt>
                <c:pt idx="15">
                  <c:v>1461.9347367854191</c:v>
                </c:pt>
                <c:pt idx="16">
                  <c:v>1476.5029327318261</c:v>
                </c:pt>
                <c:pt idx="17">
                  <c:v>1486.6203013918755</c:v>
                </c:pt>
                <c:pt idx="18">
                  <c:v>1469.3494526151599</c:v>
                </c:pt>
                <c:pt idx="19">
                  <c:v>1293.4000771302333</c:v>
                </c:pt>
                <c:pt idx="20">
                  <c:v>1245.9538184816286</c:v>
                </c:pt>
                <c:pt idx="21">
                  <c:v>1303.548621233012</c:v>
                </c:pt>
                <c:pt idx="22">
                  <c:v>1375.6092503488735</c:v>
                </c:pt>
                <c:pt idx="23">
                  <c:v>1393.7437104469195</c:v>
                </c:pt>
                <c:pt idx="24">
                  <c:v>1413.6958894200084</c:v>
                </c:pt>
                <c:pt idx="25">
                  <c:v>1427.9640333803745</c:v>
                </c:pt>
              </c:numCache>
            </c:numRef>
          </c:xVal>
          <c:yVal>
            <c:numRef>
              <c:f>BBC!$H$35:$H$60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5-B5A6-40A6-8554-ABA1CA22CC87}"/>
            </c:ext>
          </c:extLst>
        </c:ser>
        <c:dLbls>
          <c:showLegendKey val="0"/>
          <c:showVal val="0"/>
          <c:showCatName val="0"/>
          <c:showSerName val="0"/>
          <c:showPercent val="0"/>
          <c:showBubbleSize val="0"/>
        </c:dLbls>
        <c:axId val="1825163808"/>
        <c:axId val="1825188288"/>
        <c:extLst>
          <c:ext xmlns:c15="http://schemas.microsoft.com/office/drawing/2012/chart" uri="{02D57815-91ED-43cb-92C2-25804820EDAC}">
            <c15:filteredScatterSeries>
              <c15:ser>
                <c:idx val="6"/>
                <c:order val="6"/>
                <c:tx>
                  <c:strRef>
                    <c:extLst>
                      <c:ext uri="{02D57815-91ED-43cb-92C2-25804820EDAC}">
                        <c15:formulaRef>
                          <c15:sqref>BBC!$H$34</c15:sqref>
                        </c15:formulaRef>
                      </c:ext>
                    </c:extLst>
                    <c:strCache>
                      <c:ptCount val="1"/>
                      <c:pt idx="0">
                        <c:v>Sort Order</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extLst>
                      <c:ext uri="{02D57815-91ED-43cb-92C2-25804820EDAC}">
                        <c15:formulaRef>
                          <c15:sqref>BBC!$A$35:$A$60</c15:sqref>
                        </c15:formulaRef>
                      </c:ext>
                    </c:extLst>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xVal>
                <c:yVal>
                  <c:numRef>
                    <c:extLst>
                      <c:ext uri="{02D57815-91ED-43cb-92C2-25804820EDAC}">
                        <c15:formulaRef>
                          <c15:sqref>BBC!$H$35:$H$60</c15:sqref>
                        </c15:formulaRef>
                      </c:ext>
                    </c:extLst>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6-B5A6-40A6-8554-ABA1CA22CC87}"/>
                  </c:ext>
                </c:extLst>
              </c15:ser>
            </c15:filteredScatterSeries>
          </c:ext>
        </c:extLst>
      </c:scatterChart>
      <c:catAx>
        <c:axId val="148262409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15936"/>
        <c:crosses val="autoZero"/>
        <c:auto val="1"/>
        <c:lblAlgn val="ctr"/>
        <c:lblOffset val="100"/>
        <c:noMultiLvlLbl val="0"/>
      </c:catAx>
      <c:valAx>
        <c:axId val="1482615936"/>
        <c:scaling>
          <c:orientation val="minMax"/>
        </c:scaling>
        <c:delete val="0"/>
        <c:axPos val="b"/>
        <c:majorGridlines>
          <c:spPr>
            <a:ln w="9525" cap="flat" cmpd="sng" algn="ctr">
              <a:solidFill>
                <a:schemeClr val="tx1">
                  <a:lumMod val="15000"/>
                  <a:lumOff val="85000"/>
                </a:schemeClr>
              </a:solidFill>
              <a:round/>
            </a:ln>
            <a:effectLst/>
          </c:spPr>
        </c:majorGridlines>
        <c:numFmt formatCode="0,000;0,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24096"/>
        <c:crosses val="autoZero"/>
        <c:crossBetween val="between"/>
      </c:valAx>
      <c:valAx>
        <c:axId val="1825188288"/>
        <c:scaling>
          <c:orientation val="minMax"/>
          <c:max val="26.5"/>
          <c:min val="0.5"/>
        </c:scaling>
        <c:delete val="1"/>
        <c:axPos val="r"/>
        <c:numFmt formatCode="General" sourceLinked="1"/>
        <c:majorTickMark val="out"/>
        <c:minorTickMark val="none"/>
        <c:tickLblPos val="nextTo"/>
        <c:crossAx val="1825163808"/>
        <c:crosses val="max"/>
        <c:crossBetween val="midCat"/>
      </c:valAx>
      <c:valAx>
        <c:axId val="1825163808"/>
        <c:scaling>
          <c:orientation val="minMax"/>
        </c:scaling>
        <c:delete val="1"/>
        <c:axPos val="b"/>
        <c:numFmt formatCode="General" sourceLinked="1"/>
        <c:majorTickMark val="out"/>
        <c:minorTickMark val="none"/>
        <c:tickLblPos val="nextTo"/>
        <c:crossAx val="182518828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CBC!$J$19</c:f>
          <c:strCache>
            <c:ptCount val="1"/>
            <c:pt idx="0">
              <c:v>Population pyramid for Cental Bedfordshire age 0-25</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2552619047619046"/>
          <c:y val="0.13507536884449675"/>
          <c:w val="0.66229047619047621"/>
          <c:h val="0.69092635717927453"/>
        </c:manualLayout>
      </c:layout>
      <c:barChart>
        <c:barDir val="bar"/>
        <c:grouping val="stacked"/>
        <c:varyColors val="0"/>
        <c:ser>
          <c:idx val="0"/>
          <c:order val="0"/>
          <c:tx>
            <c:strRef>
              <c:f>CBC!$B$34</c:f>
              <c:strCache>
                <c:ptCount val="1"/>
                <c:pt idx="0">
                  <c:v>2024 female</c:v>
                </c:pt>
              </c:strCache>
            </c:strRef>
          </c:tx>
          <c:spPr>
            <a:solidFill>
              <a:schemeClr val="accent1"/>
            </a:solidFill>
            <a:ln>
              <a:noFill/>
            </a:ln>
            <a:effectLst/>
          </c:spPr>
          <c:invertIfNegative val="0"/>
          <c:cat>
            <c:numRef>
              <c:f>CBC!$A$35:$A$60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CBC!$B$35:$B$60</c:f>
              <c:numCache>
                <c:formatCode>General</c:formatCode>
                <c:ptCount val="26"/>
                <c:pt idx="0">
                  <c:v>-1698.4761825631065</c:v>
                </c:pt>
                <c:pt idx="1">
                  <c:v>-1766.9813317614928</c:v>
                </c:pt>
                <c:pt idx="2">
                  <c:v>-1798.3862075617542</c:v>
                </c:pt>
                <c:pt idx="3">
                  <c:v>-1756.1375129309927</c:v>
                </c:pt>
                <c:pt idx="4">
                  <c:v>-1876.8113761020693</c:v>
                </c:pt>
                <c:pt idx="5">
                  <c:v>-1869.7030572440738</c:v>
                </c:pt>
                <c:pt idx="6">
                  <c:v>-1842.0473278925335</c:v>
                </c:pt>
                <c:pt idx="7">
                  <c:v>-1890.2024934921023</c:v>
                </c:pt>
                <c:pt idx="8">
                  <c:v>-1891.3448464464902</c:v>
                </c:pt>
                <c:pt idx="9">
                  <c:v>-1900.8783062594773</c:v>
                </c:pt>
                <c:pt idx="10">
                  <c:v>-1868.187472405782</c:v>
                </c:pt>
                <c:pt idx="11">
                  <c:v>-1903.8195063969529</c:v>
                </c:pt>
                <c:pt idx="12">
                  <c:v>-1871.5037250509781</c:v>
                </c:pt>
                <c:pt idx="13">
                  <c:v>-1923.7733966232481</c:v>
                </c:pt>
                <c:pt idx="14">
                  <c:v>-1858.3325003441885</c:v>
                </c:pt>
                <c:pt idx="15">
                  <c:v>-1812.8678509534473</c:v>
                </c:pt>
                <c:pt idx="16">
                  <c:v>-1803.8896515750141</c:v>
                </c:pt>
                <c:pt idx="17">
                  <c:v>-1683.3055612910932</c:v>
                </c:pt>
                <c:pt idx="18">
                  <c:v>-1549.8159115498379</c:v>
                </c:pt>
                <c:pt idx="19">
                  <c:v>-1064.3288315447905</c:v>
                </c:pt>
                <c:pt idx="20">
                  <c:v>-961.95145297942429</c:v>
                </c:pt>
                <c:pt idx="21">
                  <c:v>-1082.0517329789234</c:v>
                </c:pt>
                <c:pt idx="22">
                  <c:v>-1355.5816940887335</c:v>
                </c:pt>
                <c:pt idx="23">
                  <c:v>-1532.9379191415694</c:v>
                </c:pt>
                <c:pt idx="24">
                  <c:v>-1569.7913418789492</c:v>
                </c:pt>
                <c:pt idx="25">
                  <c:v>-1685.1366543393237</c:v>
                </c:pt>
              </c:numCache>
            </c:numRef>
          </c:val>
          <c:extLst>
            <c:ext xmlns:c16="http://schemas.microsoft.com/office/drawing/2014/chart" uri="{C3380CC4-5D6E-409C-BE32-E72D297353CC}">
              <c16:uniqueId val="{00000000-62F5-4666-BE45-AC852CC07367}"/>
            </c:ext>
          </c:extLst>
        </c:ser>
        <c:ser>
          <c:idx val="1"/>
          <c:order val="1"/>
          <c:tx>
            <c:strRef>
              <c:f>CBC!$C$34</c:f>
              <c:strCache>
                <c:ptCount val="1"/>
                <c:pt idx="0">
                  <c:v>2024 male</c:v>
                </c:pt>
              </c:strCache>
            </c:strRef>
          </c:tx>
          <c:spPr>
            <a:solidFill>
              <a:schemeClr val="accent2"/>
            </a:solidFill>
            <a:ln>
              <a:noFill/>
            </a:ln>
            <a:effectLst/>
          </c:spPr>
          <c:invertIfNegative val="0"/>
          <c:cat>
            <c:numRef>
              <c:f>CBC!$A$35:$A$60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CBC!$C$35:$C$60</c:f>
              <c:numCache>
                <c:formatCode>General</c:formatCode>
                <c:ptCount val="26"/>
                <c:pt idx="0">
                  <c:v>1781.0463664032877</c:v>
                </c:pt>
                <c:pt idx="1">
                  <c:v>1849.2479511521465</c:v>
                </c:pt>
                <c:pt idx="2">
                  <c:v>1893.0508453857542</c:v>
                </c:pt>
                <c:pt idx="3">
                  <c:v>1920.2914563197457</c:v>
                </c:pt>
                <c:pt idx="4">
                  <c:v>2007.2533564024636</c:v>
                </c:pt>
                <c:pt idx="5">
                  <c:v>2061.4315233338971</c:v>
                </c:pt>
                <c:pt idx="6">
                  <c:v>1952.763783646192</c:v>
                </c:pt>
                <c:pt idx="7">
                  <c:v>1958.2313968787275</c:v>
                </c:pt>
                <c:pt idx="8">
                  <c:v>2034.2476813164833</c:v>
                </c:pt>
                <c:pt idx="9">
                  <c:v>1964.4902604866422</c:v>
                </c:pt>
                <c:pt idx="10">
                  <c:v>1944.9833594150414</c:v>
                </c:pt>
                <c:pt idx="11">
                  <c:v>1947.509382782438</c:v>
                </c:pt>
                <c:pt idx="12">
                  <c:v>2015.5981333839823</c:v>
                </c:pt>
                <c:pt idx="13">
                  <c:v>1973.5692495664018</c:v>
                </c:pt>
                <c:pt idx="14">
                  <c:v>1886.8009273789628</c:v>
                </c:pt>
                <c:pt idx="15">
                  <c:v>1900.2714021727031</c:v>
                </c:pt>
                <c:pt idx="16">
                  <c:v>1904.6511288018826</c:v>
                </c:pt>
                <c:pt idx="17">
                  <c:v>1822.7391942512015</c:v>
                </c:pt>
                <c:pt idx="18">
                  <c:v>1682.7675129308495</c:v>
                </c:pt>
                <c:pt idx="19">
                  <c:v>1227.6360690110789</c:v>
                </c:pt>
                <c:pt idx="20">
                  <c:v>1198.1211829010088</c:v>
                </c:pt>
                <c:pt idx="21">
                  <c:v>1273.6337672702396</c:v>
                </c:pt>
                <c:pt idx="22">
                  <c:v>1407.8834733267763</c:v>
                </c:pt>
                <c:pt idx="23">
                  <c:v>1600.4093072246358</c:v>
                </c:pt>
                <c:pt idx="24">
                  <c:v>1637.7479307140748</c:v>
                </c:pt>
                <c:pt idx="25">
                  <c:v>1697.5721348241764</c:v>
                </c:pt>
              </c:numCache>
            </c:numRef>
          </c:val>
          <c:extLst>
            <c:ext xmlns:c16="http://schemas.microsoft.com/office/drawing/2014/chart" uri="{C3380CC4-5D6E-409C-BE32-E72D297353CC}">
              <c16:uniqueId val="{00000001-62F5-4666-BE45-AC852CC07367}"/>
            </c:ext>
          </c:extLst>
        </c:ser>
        <c:dLbls>
          <c:showLegendKey val="0"/>
          <c:showVal val="0"/>
          <c:showCatName val="0"/>
          <c:showSerName val="0"/>
          <c:showPercent val="0"/>
          <c:showBubbleSize val="0"/>
        </c:dLbls>
        <c:gapWidth val="10"/>
        <c:overlap val="100"/>
        <c:axId val="1482624096"/>
        <c:axId val="1482615936"/>
      </c:barChart>
      <c:scatterChart>
        <c:scatterStyle val="smoothMarker"/>
        <c:varyColors val="0"/>
        <c:ser>
          <c:idx val="2"/>
          <c:order val="2"/>
          <c:tx>
            <c:strRef>
              <c:f>CBC!$D$34</c:f>
              <c:strCache>
                <c:ptCount val="1"/>
                <c:pt idx="0">
                  <c:v>2034 female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xVal>
            <c:numRef>
              <c:f>CBC!$D$35:$D$60</c:f>
              <c:numCache>
                <c:formatCode>General</c:formatCode>
                <c:ptCount val="26"/>
                <c:pt idx="0">
                  <c:v>-1855.135278345163</c:v>
                </c:pt>
                <c:pt idx="1">
                  <c:v>-1891.8629534473314</c:v>
                </c:pt>
                <c:pt idx="2">
                  <c:v>-1928.7571983960872</c:v>
                </c:pt>
                <c:pt idx="3">
                  <c:v>-1964.3877450088403</c:v>
                </c:pt>
                <c:pt idx="4">
                  <c:v>-1994.8495569283664</c:v>
                </c:pt>
                <c:pt idx="5">
                  <c:v>-1998.8165055113709</c:v>
                </c:pt>
                <c:pt idx="6">
                  <c:v>-2006.3482685490669</c:v>
                </c:pt>
                <c:pt idx="7">
                  <c:v>-2010.0195851292885</c:v>
                </c:pt>
                <c:pt idx="8">
                  <c:v>-2020.6551457053506</c:v>
                </c:pt>
                <c:pt idx="9">
                  <c:v>-2023.8157917686488</c:v>
                </c:pt>
                <c:pt idx="10">
                  <c:v>-2025.729524895311</c:v>
                </c:pt>
                <c:pt idx="11">
                  <c:v>-2041.2456502260341</c:v>
                </c:pt>
                <c:pt idx="12">
                  <c:v>-2039.7163639568698</c:v>
                </c:pt>
                <c:pt idx="13">
                  <c:v>-1988.0926473361756</c:v>
                </c:pt>
                <c:pt idx="14">
                  <c:v>-2054.0720344292831</c:v>
                </c:pt>
                <c:pt idx="15">
                  <c:v>-2038.9975108542146</c:v>
                </c:pt>
                <c:pt idx="16">
                  <c:v>-2027.7355655340934</c:v>
                </c:pt>
                <c:pt idx="17">
                  <c:v>-2047.2351875798695</c:v>
                </c:pt>
                <c:pt idx="18">
                  <c:v>-1946.0719809594818</c:v>
                </c:pt>
                <c:pt idx="19">
                  <c:v>-1349.428391593332</c:v>
                </c:pt>
                <c:pt idx="20">
                  <c:v>-1247.6488277148496</c:v>
                </c:pt>
                <c:pt idx="21">
                  <c:v>-1422.1355060423095</c:v>
                </c:pt>
                <c:pt idx="22">
                  <c:v>-1693.660109735285</c:v>
                </c:pt>
                <c:pt idx="23">
                  <c:v>-1848.8018546853798</c:v>
                </c:pt>
                <c:pt idx="24">
                  <c:v>-1872.8165459457089</c:v>
                </c:pt>
                <c:pt idx="25">
                  <c:v>-1920.7340755296987</c:v>
                </c:pt>
              </c:numCache>
            </c:numRef>
          </c:xVal>
          <c:yVal>
            <c:numRef>
              <c:f>CBC!$H$35:$H$60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2-62F5-4666-BE45-AC852CC07367}"/>
            </c:ext>
          </c:extLst>
        </c:ser>
        <c:ser>
          <c:idx val="3"/>
          <c:order val="3"/>
          <c:tx>
            <c:strRef>
              <c:f>CBC!$E$34</c:f>
              <c:strCache>
                <c:ptCount val="1"/>
                <c:pt idx="0">
                  <c:v>2034 male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xVal>
            <c:numRef>
              <c:f>CBC!$E$35:$E$60</c:f>
              <c:numCache>
                <c:formatCode>General</c:formatCode>
                <c:ptCount val="26"/>
                <c:pt idx="0">
                  <c:v>1945.8292575583357</c:v>
                </c:pt>
                <c:pt idx="1">
                  <c:v>1981.0442591561302</c:v>
                </c:pt>
                <c:pt idx="2">
                  <c:v>2030.8879364729455</c:v>
                </c:pt>
                <c:pt idx="3">
                  <c:v>2064.1476625168625</c:v>
                </c:pt>
                <c:pt idx="4">
                  <c:v>2094.782705620406</c:v>
                </c:pt>
                <c:pt idx="5">
                  <c:v>2107.7872376670121</c:v>
                </c:pt>
                <c:pt idx="6">
                  <c:v>2121.6332430476991</c:v>
                </c:pt>
                <c:pt idx="7">
                  <c:v>2131.032147136189</c:v>
                </c:pt>
                <c:pt idx="8">
                  <c:v>2138.8995292108284</c:v>
                </c:pt>
                <c:pt idx="9">
                  <c:v>2148.7872094096629</c:v>
                </c:pt>
                <c:pt idx="10">
                  <c:v>2140.088387423918</c:v>
                </c:pt>
                <c:pt idx="11">
                  <c:v>2156.0795887892305</c:v>
                </c:pt>
                <c:pt idx="12">
                  <c:v>2152.6760457470346</c:v>
                </c:pt>
                <c:pt idx="13">
                  <c:v>2151.0344298937603</c:v>
                </c:pt>
                <c:pt idx="14">
                  <c:v>2198.6684465293702</c:v>
                </c:pt>
                <c:pt idx="15">
                  <c:v>2226.4652782380795</c:v>
                </c:pt>
                <c:pt idx="16">
                  <c:v>2149.3568227573883</c:v>
                </c:pt>
                <c:pt idx="17">
                  <c:v>2143.6996078421071</c:v>
                </c:pt>
                <c:pt idx="18">
                  <c:v>2126.95437760715</c:v>
                </c:pt>
                <c:pt idx="19">
                  <c:v>1625.3749997090808</c:v>
                </c:pt>
                <c:pt idx="20">
                  <c:v>1515.2191902974841</c:v>
                </c:pt>
                <c:pt idx="21">
                  <c:v>1585.054115226819</c:v>
                </c:pt>
                <c:pt idx="22">
                  <c:v>1819.6344607693472</c:v>
                </c:pt>
                <c:pt idx="23">
                  <c:v>1931.6843673924529</c:v>
                </c:pt>
                <c:pt idx="24">
                  <c:v>1935.6924571495701</c:v>
                </c:pt>
                <c:pt idx="25">
                  <c:v>1969.3356329386843</c:v>
                </c:pt>
              </c:numCache>
            </c:numRef>
          </c:xVal>
          <c:yVal>
            <c:numRef>
              <c:f>CBC!$H$35:$H$60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3-62F5-4666-BE45-AC852CC07367}"/>
            </c:ext>
          </c:extLst>
        </c:ser>
        <c:ser>
          <c:idx val="4"/>
          <c:order val="4"/>
          <c:tx>
            <c:strRef>
              <c:f>CBC!$F$34</c:f>
              <c:strCache>
                <c:ptCount val="1"/>
                <c:pt idx="0">
                  <c:v>2043 female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xVal>
            <c:numRef>
              <c:f>CBC!$F$35:$F$60</c:f>
              <c:numCache>
                <c:formatCode>General</c:formatCode>
                <c:ptCount val="26"/>
                <c:pt idx="0">
                  <c:v>-2137.1665623925533</c:v>
                </c:pt>
                <c:pt idx="1">
                  <c:v>-2175.5228603753326</c:v>
                </c:pt>
                <c:pt idx="2">
                  <c:v>-2209.5984757685474</c:v>
                </c:pt>
                <c:pt idx="3">
                  <c:v>-2236.8593619114436</c:v>
                </c:pt>
                <c:pt idx="4">
                  <c:v>-2254.5423005876783</c:v>
                </c:pt>
                <c:pt idx="5">
                  <c:v>-2238.2000200772645</c:v>
                </c:pt>
                <c:pt idx="6">
                  <c:v>-2225.2802802252736</c:v>
                </c:pt>
                <c:pt idx="7">
                  <c:v>-2208.7063584875864</c:v>
                </c:pt>
                <c:pt idx="8">
                  <c:v>-2203.816973216386</c:v>
                </c:pt>
                <c:pt idx="9">
                  <c:v>-2193.3399386280098</c:v>
                </c:pt>
                <c:pt idx="10">
                  <c:v>-2185.4497483154228</c:v>
                </c:pt>
                <c:pt idx="11">
                  <c:v>-2173.6822481897034</c:v>
                </c:pt>
                <c:pt idx="12">
                  <c:v>-2169.5828216908239</c:v>
                </c:pt>
                <c:pt idx="13">
                  <c:v>-2168.2546421159773</c:v>
                </c:pt>
                <c:pt idx="14">
                  <c:v>-2164.8178428142287</c:v>
                </c:pt>
                <c:pt idx="15">
                  <c:v>-2160.4986020388337</c:v>
                </c:pt>
                <c:pt idx="16">
                  <c:v>-2160.0097038358804</c:v>
                </c:pt>
                <c:pt idx="17">
                  <c:v>-2130.3288696827594</c:v>
                </c:pt>
                <c:pt idx="18">
                  <c:v>-2024.3262526176177</c:v>
                </c:pt>
                <c:pt idx="19">
                  <c:v>-1419.1516502237002</c:v>
                </c:pt>
                <c:pt idx="20">
                  <c:v>-1325.6613291330364</c:v>
                </c:pt>
                <c:pt idx="21">
                  <c:v>-1461.0969690603131</c:v>
                </c:pt>
                <c:pt idx="22">
                  <c:v>-1687.5739982375553</c:v>
                </c:pt>
                <c:pt idx="23">
                  <c:v>-1860.0910405429534</c:v>
                </c:pt>
                <c:pt idx="24">
                  <c:v>-1913.0896397539368</c:v>
                </c:pt>
                <c:pt idx="25">
                  <c:v>-2022.7971763385758</c:v>
                </c:pt>
              </c:numCache>
            </c:numRef>
          </c:xVal>
          <c:yVal>
            <c:numRef>
              <c:f>CBC!$H$35:$H$60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4-62F5-4666-BE45-AC852CC07367}"/>
            </c:ext>
          </c:extLst>
        </c:ser>
        <c:ser>
          <c:idx val="5"/>
          <c:order val="5"/>
          <c:tx>
            <c:strRef>
              <c:f>CBC!$G$34</c:f>
              <c:strCache>
                <c:ptCount val="1"/>
                <c:pt idx="0">
                  <c:v>2043 male</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xVal>
            <c:numRef>
              <c:f>CBC!$G$35:$G$60</c:f>
              <c:numCache>
                <c:formatCode>General</c:formatCode>
                <c:ptCount val="26"/>
                <c:pt idx="0">
                  <c:v>2241.8330391441559</c:v>
                </c:pt>
                <c:pt idx="1">
                  <c:v>2278.6162185857625</c:v>
                </c:pt>
                <c:pt idx="2">
                  <c:v>2326.7758503636792</c:v>
                </c:pt>
                <c:pt idx="3">
                  <c:v>2351.1956447624993</c:v>
                </c:pt>
                <c:pt idx="4">
                  <c:v>2368.1705794825043</c:v>
                </c:pt>
                <c:pt idx="5">
                  <c:v>2360.6815728952515</c:v>
                </c:pt>
                <c:pt idx="6">
                  <c:v>2353.5234379995236</c:v>
                </c:pt>
                <c:pt idx="7">
                  <c:v>2341.9283220244879</c:v>
                </c:pt>
                <c:pt idx="8">
                  <c:v>2333.1858099816909</c:v>
                </c:pt>
                <c:pt idx="9">
                  <c:v>2328.782561954974</c:v>
                </c:pt>
                <c:pt idx="10">
                  <c:v>2309.2206021542265</c:v>
                </c:pt>
                <c:pt idx="11">
                  <c:v>2296.5114763892743</c:v>
                </c:pt>
                <c:pt idx="12">
                  <c:v>2290.1326963314277</c:v>
                </c:pt>
                <c:pt idx="13">
                  <c:v>2286.2496875447832</c:v>
                </c:pt>
                <c:pt idx="14">
                  <c:v>2288.0285776515639</c:v>
                </c:pt>
                <c:pt idx="15">
                  <c:v>2286.7554273738169</c:v>
                </c:pt>
                <c:pt idx="16">
                  <c:v>2284.0916014496929</c:v>
                </c:pt>
                <c:pt idx="17">
                  <c:v>2266.5932049022053</c:v>
                </c:pt>
                <c:pt idx="18">
                  <c:v>2187.244476959575</c:v>
                </c:pt>
                <c:pt idx="19">
                  <c:v>1735.5434669801205</c:v>
                </c:pt>
                <c:pt idx="20">
                  <c:v>1631.2572492544723</c:v>
                </c:pt>
                <c:pt idx="21">
                  <c:v>1678.859388028862</c:v>
                </c:pt>
                <c:pt idx="22">
                  <c:v>1853.5472648790455</c:v>
                </c:pt>
                <c:pt idx="23">
                  <c:v>2008.501905183037</c:v>
                </c:pt>
                <c:pt idx="24">
                  <c:v>2068.6760861323978</c:v>
                </c:pt>
                <c:pt idx="25">
                  <c:v>2111.4838007942776</c:v>
                </c:pt>
              </c:numCache>
            </c:numRef>
          </c:xVal>
          <c:yVal>
            <c:numRef>
              <c:f>CBC!$H$35:$H$60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5-62F5-4666-BE45-AC852CC07367}"/>
            </c:ext>
          </c:extLst>
        </c:ser>
        <c:dLbls>
          <c:showLegendKey val="0"/>
          <c:showVal val="0"/>
          <c:showCatName val="0"/>
          <c:showSerName val="0"/>
          <c:showPercent val="0"/>
          <c:showBubbleSize val="0"/>
        </c:dLbls>
        <c:axId val="1825163808"/>
        <c:axId val="1825188288"/>
        <c:extLst>
          <c:ext xmlns:c15="http://schemas.microsoft.com/office/drawing/2012/chart" uri="{02D57815-91ED-43cb-92C2-25804820EDAC}">
            <c15:filteredScatterSeries>
              <c15:ser>
                <c:idx val="6"/>
                <c:order val="6"/>
                <c:tx>
                  <c:strRef>
                    <c:extLst>
                      <c:ext uri="{02D57815-91ED-43cb-92C2-25804820EDAC}">
                        <c15:formulaRef>
                          <c15:sqref>CBC!$H$34</c15:sqref>
                        </c15:formulaRef>
                      </c:ext>
                    </c:extLst>
                    <c:strCache>
                      <c:ptCount val="1"/>
                      <c:pt idx="0">
                        <c:v>Sort Order</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extLst>
                      <c:ext uri="{02D57815-91ED-43cb-92C2-25804820EDAC}">
                        <c15:formulaRef>
                          <c15:sqref>CBC!$A$35:$A$60</c15:sqref>
                        </c15:formulaRef>
                      </c:ext>
                    </c:extLst>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xVal>
                <c:yVal>
                  <c:numRef>
                    <c:extLst>
                      <c:ext uri="{02D57815-91ED-43cb-92C2-25804820EDAC}">
                        <c15:formulaRef>
                          <c15:sqref>CBC!$H$35:$H$60</c15:sqref>
                        </c15:formulaRef>
                      </c:ext>
                    </c:extLst>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6-62F5-4666-BE45-AC852CC07367}"/>
                  </c:ext>
                </c:extLst>
              </c15:ser>
            </c15:filteredScatterSeries>
          </c:ext>
        </c:extLst>
      </c:scatterChart>
      <c:catAx>
        <c:axId val="148262409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15936"/>
        <c:crosses val="autoZero"/>
        <c:auto val="1"/>
        <c:lblAlgn val="ctr"/>
        <c:lblOffset val="100"/>
        <c:noMultiLvlLbl val="0"/>
      </c:catAx>
      <c:valAx>
        <c:axId val="1482615936"/>
        <c:scaling>
          <c:orientation val="minMax"/>
        </c:scaling>
        <c:delete val="0"/>
        <c:axPos val="b"/>
        <c:majorGridlines>
          <c:spPr>
            <a:ln w="9525" cap="flat" cmpd="sng" algn="ctr">
              <a:solidFill>
                <a:schemeClr val="tx1">
                  <a:lumMod val="15000"/>
                  <a:lumOff val="85000"/>
                </a:schemeClr>
              </a:solidFill>
              <a:round/>
            </a:ln>
            <a:effectLst/>
          </c:spPr>
        </c:majorGridlines>
        <c:numFmt formatCode="0,000;0,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24096"/>
        <c:crosses val="autoZero"/>
        <c:crossBetween val="between"/>
      </c:valAx>
      <c:valAx>
        <c:axId val="1825188288"/>
        <c:scaling>
          <c:orientation val="minMax"/>
          <c:max val="26.5"/>
          <c:min val="0.5"/>
        </c:scaling>
        <c:delete val="1"/>
        <c:axPos val="r"/>
        <c:numFmt formatCode="General" sourceLinked="1"/>
        <c:majorTickMark val="out"/>
        <c:minorTickMark val="none"/>
        <c:tickLblPos val="nextTo"/>
        <c:crossAx val="1825163808"/>
        <c:crosses val="max"/>
        <c:crossBetween val="midCat"/>
      </c:valAx>
      <c:valAx>
        <c:axId val="1825163808"/>
        <c:scaling>
          <c:orientation val="minMax"/>
        </c:scaling>
        <c:delete val="1"/>
        <c:axPos val="b"/>
        <c:numFmt formatCode="General" sourceLinked="1"/>
        <c:majorTickMark val="out"/>
        <c:minorTickMark val="none"/>
        <c:tickLblPos val="nextTo"/>
        <c:crossAx val="182518828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Lu!$J$19</c:f>
          <c:strCache>
            <c:ptCount val="1"/>
            <c:pt idx="0">
              <c:v>Population pyramid for Luton age 0-25</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Lu!$B$34</c:f>
              <c:strCache>
                <c:ptCount val="1"/>
                <c:pt idx="0">
                  <c:v>2024 female</c:v>
                </c:pt>
              </c:strCache>
            </c:strRef>
          </c:tx>
          <c:spPr>
            <a:solidFill>
              <a:schemeClr val="accent1"/>
            </a:solidFill>
            <a:ln>
              <a:noFill/>
            </a:ln>
            <a:effectLst/>
          </c:spPr>
          <c:invertIfNegative val="0"/>
          <c:cat>
            <c:numRef>
              <c:f>Lu!$A$35:$A$60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Lu!$B$35:$B$60</c:f>
              <c:numCache>
                <c:formatCode>General</c:formatCode>
                <c:ptCount val="26"/>
                <c:pt idx="0">
                  <c:v>-1628.1510671656858</c:v>
                </c:pt>
                <c:pt idx="1">
                  <c:v>-1644.0491213317259</c:v>
                </c:pt>
                <c:pt idx="2">
                  <c:v>-1655.9195359069988</c:v>
                </c:pt>
                <c:pt idx="3">
                  <c:v>-1618.8120865856599</c:v>
                </c:pt>
                <c:pt idx="4">
                  <c:v>-1632.2138681431929</c:v>
                </c:pt>
                <c:pt idx="5">
                  <c:v>-1586.3281703286384</c:v>
                </c:pt>
                <c:pt idx="6">
                  <c:v>-1561.0749942935665</c:v>
                </c:pt>
                <c:pt idx="7">
                  <c:v>-1597.9170601752528</c:v>
                </c:pt>
                <c:pt idx="8">
                  <c:v>-1694.7858474535176</c:v>
                </c:pt>
                <c:pt idx="9">
                  <c:v>-1546.7453128339744</c:v>
                </c:pt>
                <c:pt idx="10">
                  <c:v>-1552.9154962576329</c:v>
                </c:pt>
                <c:pt idx="11">
                  <c:v>-1591.1298523625578</c:v>
                </c:pt>
                <c:pt idx="12">
                  <c:v>-1631.4850386037915</c:v>
                </c:pt>
                <c:pt idx="13">
                  <c:v>-1663.5084187944146</c:v>
                </c:pt>
                <c:pt idx="14">
                  <c:v>-1587.9223983541308</c:v>
                </c:pt>
                <c:pt idx="15">
                  <c:v>-1693.8282424006338</c:v>
                </c:pt>
                <c:pt idx="16">
                  <c:v>-1639.2465822992601</c:v>
                </c:pt>
                <c:pt idx="17">
                  <c:v>-1581.1993213484925</c:v>
                </c:pt>
                <c:pt idx="18">
                  <c:v>-1555.0663930637768</c:v>
                </c:pt>
                <c:pt idx="19">
                  <c:v>-1452.3488766329694</c:v>
                </c:pt>
                <c:pt idx="20">
                  <c:v>-1477.6089311220103</c:v>
                </c:pt>
                <c:pt idx="21">
                  <c:v>-1410.4123451192322</c:v>
                </c:pt>
                <c:pt idx="22">
                  <c:v>-1383.6730509052848</c:v>
                </c:pt>
                <c:pt idx="23">
                  <c:v>-1413.7613623298523</c:v>
                </c:pt>
                <c:pt idx="24">
                  <c:v>-1505.3949968665509</c:v>
                </c:pt>
                <c:pt idx="25">
                  <c:v>-1563.5956428970289</c:v>
                </c:pt>
              </c:numCache>
            </c:numRef>
          </c:val>
          <c:extLst>
            <c:ext xmlns:c16="http://schemas.microsoft.com/office/drawing/2014/chart" uri="{C3380CC4-5D6E-409C-BE32-E72D297353CC}">
              <c16:uniqueId val="{00000000-D5F5-4492-8616-59946B622954}"/>
            </c:ext>
          </c:extLst>
        </c:ser>
        <c:ser>
          <c:idx val="1"/>
          <c:order val="1"/>
          <c:tx>
            <c:strRef>
              <c:f>Lu!$C$34</c:f>
              <c:strCache>
                <c:ptCount val="1"/>
                <c:pt idx="0">
                  <c:v>2024 male</c:v>
                </c:pt>
              </c:strCache>
            </c:strRef>
          </c:tx>
          <c:spPr>
            <a:solidFill>
              <a:schemeClr val="accent2"/>
            </a:solidFill>
            <a:ln>
              <a:noFill/>
            </a:ln>
            <a:effectLst/>
          </c:spPr>
          <c:invertIfNegative val="0"/>
          <c:cat>
            <c:numRef>
              <c:f>Lu!$A$35:$A$60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Lu!$C$35:$C$60</c:f>
              <c:numCache>
                <c:formatCode>General</c:formatCode>
                <c:ptCount val="26"/>
                <c:pt idx="0">
                  <c:v>1709.8624770693561</c:v>
                </c:pt>
                <c:pt idx="1">
                  <c:v>1717.9886171450769</c:v>
                </c:pt>
                <c:pt idx="2">
                  <c:v>1721.2892787258336</c:v>
                </c:pt>
                <c:pt idx="3">
                  <c:v>1617.6528762025471</c:v>
                </c:pt>
                <c:pt idx="4">
                  <c:v>1632.7206780320009</c:v>
                </c:pt>
                <c:pt idx="5">
                  <c:v>1656.1540346811757</c:v>
                </c:pt>
                <c:pt idx="6">
                  <c:v>1568.9016597553809</c:v>
                </c:pt>
                <c:pt idx="7">
                  <c:v>1776.4701890940996</c:v>
                </c:pt>
                <c:pt idx="8">
                  <c:v>1663.8147175949609</c:v>
                </c:pt>
                <c:pt idx="9">
                  <c:v>1733.8311398881676</c:v>
                </c:pt>
                <c:pt idx="10">
                  <c:v>1775.6032372954539</c:v>
                </c:pt>
                <c:pt idx="11">
                  <c:v>1693.4653050900076</c:v>
                </c:pt>
                <c:pt idx="12">
                  <c:v>1697.2542993633606</c:v>
                </c:pt>
                <c:pt idx="13">
                  <c:v>1712.4451746625807</c:v>
                </c:pt>
                <c:pt idx="14">
                  <c:v>1683.1387506700619</c:v>
                </c:pt>
                <c:pt idx="15">
                  <c:v>1721.0097862839352</c:v>
                </c:pt>
                <c:pt idx="16">
                  <c:v>1790.1837900957808</c:v>
                </c:pt>
                <c:pt idx="17">
                  <c:v>1653.1492412619839</c:v>
                </c:pt>
                <c:pt idx="18">
                  <c:v>1609.1703884734129</c:v>
                </c:pt>
                <c:pt idx="19">
                  <c:v>1546.0427434709882</c:v>
                </c:pt>
                <c:pt idx="20">
                  <c:v>1477.5628855931593</c:v>
                </c:pt>
                <c:pt idx="21">
                  <c:v>1526.6708431146612</c:v>
                </c:pt>
                <c:pt idx="22">
                  <c:v>1562.1880340373903</c:v>
                </c:pt>
                <c:pt idx="23">
                  <c:v>1540.0582828142417</c:v>
                </c:pt>
                <c:pt idx="24">
                  <c:v>1638.662697946271</c:v>
                </c:pt>
                <c:pt idx="25">
                  <c:v>1710.3441224027176</c:v>
                </c:pt>
              </c:numCache>
            </c:numRef>
          </c:val>
          <c:extLst>
            <c:ext xmlns:c16="http://schemas.microsoft.com/office/drawing/2014/chart" uri="{C3380CC4-5D6E-409C-BE32-E72D297353CC}">
              <c16:uniqueId val="{00000001-D5F5-4492-8616-59946B622954}"/>
            </c:ext>
          </c:extLst>
        </c:ser>
        <c:dLbls>
          <c:showLegendKey val="0"/>
          <c:showVal val="0"/>
          <c:showCatName val="0"/>
          <c:showSerName val="0"/>
          <c:showPercent val="0"/>
          <c:showBubbleSize val="0"/>
        </c:dLbls>
        <c:gapWidth val="10"/>
        <c:overlap val="100"/>
        <c:axId val="1482624096"/>
        <c:axId val="1482615936"/>
      </c:barChart>
      <c:scatterChart>
        <c:scatterStyle val="smoothMarker"/>
        <c:varyColors val="0"/>
        <c:ser>
          <c:idx val="2"/>
          <c:order val="2"/>
          <c:tx>
            <c:strRef>
              <c:f>Lu!$D$34</c:f>
              <c:strCache>
                <c:ptCount val="1"/>
                <c:pt idx="0">
                  <c:v>2034 female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xVal>
            <c:numRef>
              <c:f>Lu!$D$35:$D$60</c:f>
              <c:numCache>
                <c:formatCode>General</c:formatCode>
                <c:ptCount val="26"/>
                <c:pt idx="0">
                  <c:v>-1661.2956915489326</c:v>
                </c:pt>
                <c:pt idx="1">
                  <c:v>-1667.1786326682357</c:v>
                </c:pt>
                <c:pt idx="2">
                  <c:v>-1673.2756670072861</c:v>
                </c:pt>
                <c:pt idx="3">
                  <c:v>-1675.4622588397147</c:v>
                </c:pt>
                <c:pt idx="4">
                  <c:v>-1669.7448153387143</c:v>
                </c:pt>
                <c:pt idx="5">
                  <c:v>-1668.8393782575856</c:v>
                </c:pt>
                <c:pt idx="6">
                  <c:v>-1670.3009010622106</c:v>
                </c:pt>
                <c:pt idx="7">
                  <c:v>-1661.1026989941479</c:v>
                </c:pt>
                <c:pt idx="8">
                  <c:v>-1659.7089127129154</c:v>
                </c:pt>
                <c:pt idx="9">
                  <c:v>-1659.1132000085861</c:v>
                </c:pt>
                <c:pt idx="10">
                  <c:v>-1655.516917959698</c:v>
                </c:pt>
                <c:pt idx="11">
                  <c:v>-1642.1732875997782</c:v>
                </c:pt>
                <c:pt idx="12">
                  <c:v>-1635.1771641941793</c:v>
                </c:pt>
                <c:pt idx="13">
                  <c:v>-1602.4378719871384</c:v>
                </c:pt>
                <c:pt idx="14">
                  <c:v>-1604.3716861897803</c:v>
                </c:pt>
                <c:pt idx="15">
                  <c:v>-1571.186720209331</c:v>
                </c:pt>
                <c:pt idx="16">
                  <c:v>-1559.2757849891309</c:v>
                </c:pt>
                <c:pt idx="17">
                  <c:v>-1597.1262198390245</c:v>
                </c:pt>
                <c:pt idx="18">
                  <c:v>-1666.3038207055231</c:v>
                </c:pt>
                <c:pt idx="19">
                  <c:v>-1492.130645038254</c:v>
                </c:pt>
                <c:pt idx="20">
                  <c:v>-1555.4598257351113</c:v>
                </c:pt>
                <c:pt idx="21">
                  <c:v>-1602.2090878052925</c:v>
                </c:pt>
                <c:pt idx="22">
                  <c:v>-1648.7038485298622</c:v>
                </c:pt>
                <c:pt idx="23">
                  <c:v>-1663.881091808164</c:v>
                </c:pt>
                <c:pt idx="24">
                  <c:v>-1655.3223058693911</c:v>
                </c:pt>
                <c:pt idx="25">
                  <c:v>-1688.037034085113</c:v>
                </c:pt>
              </c:numCache>
            </c:numRef>
          </c:xVal>
          <c:yVal>
            <c:numRef>
              <c:f>Lu!$H$35:$H$60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2-D5F5-4492-8616-59946B622954}"/>
            </c:ext>
          </c:extLst>
        </c:ser>
        <c:ser>
          <c:idx val="3"/>
          <c:order val="3"/>
          <c:tx>
            <c:strRef>
              <c:f>Lu!$E$34</c:f>
              <c:strCache>
                <c:ptCount val="1"/>
                <c:pt idx="0">
                  <c:v>2034 male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xVal>
            <c:numRef>
              <c:f>Lu!$E$35:$E$60</c:f>
              <c:numCache>
                <c:formatCode>General</c:formatCode>
                <c:ptCount val="26"/>
                <c:pt idx="0">
                  <c:v>1744.5731762581383</c:v>
                </c:pt>
                <c:pt idx="1">
                  <c:v>1742.2917321335444</c:v>
                </c:pt>
                <c:pt idx="2">
                  <c:v>1739.4083265991665</c:v>
                </c:pt>
                <c:pt idx="3">
                  <c:v>1748.8734051462127</c:v>
                </c:pt>
                <c:pt idx="4">
                  <c:v>1750.2570618172078</c:v>
                </c:pt>
                <c:pt idx="5">
                  <c:v>1748.7467497651703</c:v>
                </c:pt>
                <c:pt idx="6">
                  <c:v>1737.4013893340634</c:v>
                </c:pt>
                <c:pt idx="7">
                  <c:v>1742.8923468108107</c:v>
                </c:pt>
                <c:pt idx="8">
                  <c:v>1738.2679442830258</c:v>
                </c:pt>
                <c:pt idx="9">
                  <c:v>1731.0935623067376</c:v>
                </c:pt>
                <c:pt idx="10">
                  <c:v>1728.3095878484535</c:v>
                </c:pt>
                <c:pt idx="11">
                  <c:v>1712.5295791581059</c:v>
                </c:pt>
                <c:pt idx="12">
                  <c:v>1700.1677366107474</c:v>
                </c:pt>
                <c:pt idx="13">
                  <c:v>1616.6135943012694</c:v>
                </c:pt>
                <c:pt idx="14">
                  <c:v>1617.6195325220124</c:v>
                </c:pt>
                <c:pt idx="15">
                  <c:v>1632.2751825333626</c:v>
                </c:pt>
                <c:pt idx="16">
                  <c:v>1591.9350020603797</c:v>
                </c:pt>
                <c:pt idx="17">
                  <c:v>1741.0538256781026</c:v>
                </c:pt>
                <c:pt idx="18">
                  <c:v>1650.3556621051866</c:v>
                </c:pt>
                <c:pt idx="19">
                  <c:v>1577.961138316874</c:v>
                </c:pt>
                <c:pt idx="20">
                  <c:v>1648.2089842733276</c:v>
                </c:pt>
                <c:pt idx="21">
                  <c:v>1675.5306584666466</c:v>
                </c:pt>
                <c:pt idx="22">
                  <c:v>1742.7211001471867</c:v>
                </c:pt>
                <c:pt idx="23">
                  <c:v>1786.8354306788335</c:v>
                </c:pt>
                <c:pt idx="24">
                  <c:v>1820.8890289901358</c:v>
                </c:pt>
                <c:pt idx="25">
                  <c:v>1870.2087573151925</c:v>
                </c:pt>
              </c:numCache>
            </c:numRef>
          </c:xVal>
          <c:yVal>
            <c:numRef>
              <c:f>Lu!$H$35:$H$60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3-D5F5-4492-8616-59946B622954}"/>
            </c:ext>
          </c:extLst>
        </c:ser>
        <c:ser>
          <c:idx val="4"/>
          <c:order val="4"/>
          <c:tx>
            <c:strRef>
              <c:f>Lu!$F$34</c:f>
              <c:strCache>
                <c:ptCount val="1"/>
                <c:pt idx="0">
                  <c:v>2043 female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xVal>
            <c:numRef>
              <c:f>Lu!$F$35:$F$60</c:f>
              <c:numCache>
                <c:formatCode>General</c:formatCode>
                <c:ptCount val="26"/>
                <c:pt idx="0">
                  <c:v>-1763.1403008537816</c:v>
                </c:pt>
                <c:pt idx="1">
                  <c:v>-1773.4334941415641</c:v>
                </c:pt>
                <c:pt idx="2">
                  <c:v>-1781.1152368279957</c:v>
                </c:pt>
                <c:pt idx="3">
                  <c:v>-1780.779911060966</c:v>
                </c:pt>
                <c:pt idx="4">
                  <c:v>-1768.0691218813097</c:v>
                </c:pt>
                <c:pt idx="5">
                  <c:v>-1756.6475485336198</c:v>
                </c:pt>
                <c:pt idx="6">
                  <c:v>-1745.4323310578113</c:v>
                </c:pt>
                <c:pt idx="7">
                  <c:v>-1721.2606307820972</c:v>
                </c:pt>
                <c:pt idx="8">
                  <c:v>-1705.4762688823148</c:v>
                </c:pt>
                <c:pt idx="9">
                  <c:v>-1691.7091072026719</c:v>
                </c:pt>
                <c:pt idx="10">
                  <c:v>-1675.0730210326301</c:v>
                </c:pt>
                <c:pt idx="11">
                  <c:v>-1653.6819401182033</c:v>
                </c:pt>
                <c:pt idx="12">
                  <c:v>-1641.3794430094308</c:v>
                </c:pt>
                <c:pt idx="13">
                  <c:v>-1633.4992809105463</c:v>
                </c:pt>
                <c:pt idx="14">
                  <c:v>-1622.4904035369439</c:v>
                </c:pt>
                <c:pt idx="15">
                  <c:v>-1624.2720969383761</c:v>
                </c:pt>
                <c:pt idx="16">
                  <c:v>-1625.3915480082881</c:v>
                </c:pt>
                <c:pt idx="17">
                  <c:v>-1624.5799572562189</c:v>
                </c:pt>
                <c:pt idx="18">
                  <c:v>-1616.5369326620037</c:v>
                </c:pt>
                <c:pt idx="19">
                  <c:v>-1517.7329879051465</c:v>
                </c:pt>
                <c:pt idx="20">
                  <c:v>-1553.8060460436736</c:v>
                </c:pt>
                <c:pt idx="21">
                  <c:v>-1555.5639135537301</c:v>
                </c:pt>
                <c:pt idx="22">
                  <c:v>-1550.1114443424233</c:v>
                </c:pt>
                <c:pt idx="23">
                  <c:v>-1574.7691164778664</c:v>
                </c:pt>
                <c:pt idx="24">
                  <c:v>-1588.0892541301223</c:v>
                </c:pt>
                <c:pt idx="25">
                  <c:v>-1632.2034708878377</c:v>
                </c:pt>
              </c:numCache>
            </c:numRef>
          </c:xVal>
          <c:yVal>
            <c:numRef>
              <c:f>Lu!$H$35:$H$60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4-D5F5-4492-8616-59946B622954}"/>
            </c:ext>
          </c:extLst>
        </c:ser>
        <c:ser>
          <c:idx val="5"/>
          <c:order val="5"/>
          <c:tx>
            <c:strRef>
              <c:f>Lu!$G$34</c:f>
              <c:strCache>
                <c:ptCount val="1"/>
                <c:pt idx="0">
                  <c:v>2043 male</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xVal>
            <c:numRef>
              <c:f>Lu!$G$35:$G$60</c:f>
              <c:numCache>
                <c:formatCode>General</c:formatCode>
                <c:ptCount val="26"/>
                <c:pt idx="0">
                  <c:v>1851.6611169795772</c:v>
                </c:pt>
                <c:pt idx="1">
                  <c:v>1854.1288138442978</c:v>
                </c:pt>
                <c:pt idx="2">
                  <c:v>1852.4027503146442</c:v>
                </c:pt>
                <c:pt idx="3">
                  <c:v>1859.4832980366746</c:v>
                </c:pt>
                <c:pt idx="4">
                  <c:v>1853.8148986638778</c:v>
                </c:pt>
                <c:pt idx="5">
                  <c:v>1841.2892008887573</c:v>
                </c:pt>
                <c:pt idx="6">
                  <c:v>1816.2661195654773</c:v>
                </c:pt>
                <c:pt idx="7">
                  <c:v>1806.6162850537135</c:v>
                </c:pt>
                <c:pt idx="8">
                  <c:v>1786.6968305663333</c:v>
                </c:pt>
                <c:pt idx="9">
                  <c:v>1765.2712613747849</c:v>
                </c:pt>
                <c:pt idx="10">
                  <c:v>1748.7413603759376</c:v>
                </c:pt>
                <c:pt idx="11">
                  <c:v>1724.539005649993</c:v>
                </c:pt>
                <c:pt idx="12">
                  <c:v>1706.7031524659239</c:v>
                </c:pt>
                <c:pt idx="13">
                  <c:v>1696.7340359586506</c:v>
                </c:pt>
                <c:pt idx="14">
                  <c:v>1690.0209398393749</c:v>
                </c:pt>
                <c:pt idx="15">
                  <c:v>1691.7823779472246</c:v>
                </c:pt>
                <c:pt idx="16">
                  <c:v>1698.5935806204072</c:v>
                </c:pt>
                <c:pt idx="17">
                  <c:v>1699.317173461503</c:v>
                </c:pt>
                <c:pt idx="18">
                  <c:v>1679.6543794513207</c:v>
                </c:pt>
                <c:pt idx="19">
                  <c:v>1550.7201813989291</c:v>
                </c:pt>
                <c:pt idx="20">
                  <c:v>1585.122356453081</c:v>
                </c:pt>
                <c:pt idx="21">
                  <c:v>1632.0364630388706</c:v>
                </c:pt>
                <c:pt idx="22">
                  <c:v>1638.6315522937975</c:v>
                </c:pt>
                <c:pt idx="23">
                  <c:v>1690.5272106135189</c:v>
                </c:pt>
                <c:pt idx="24">
                  <c:v>1752.595765506393</c:v>
                </c:pt>
                <c:pt idx="25">
                  <c:v>1807.5868715773872</c:v>
                </c:pt>
              </c:numCache>
            </c:numRef>
          </c:xVal>
          <c:yVal>
            <c:numRef>
              <c:f>Lu!$H$35:$H$60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5-D5F5-4492-8616-59946B622954}"/>
            </c:ext>
          </c:extLst>
        </c:ser>
        <c:dLbls>
          <c:showLegendKey val="0"/>
          <c:showVal val="0"/>
          <c:showCatName val="0"/>
          <c:showSerName val="0"/>
          <c:showPercent val="0"/>
          <c:showBubbleSize val="0"/>
        </c:dLbls>
        <c:axId val="1825163808"/>
        <c:axId val="1825188288"/>
        <c:extLst>
          <c:ext xmlns:c15="http://schemas.microsoft.com/office/drawing/2012/chart" uri="{02D57815-91ED-43cb-92C2-25804820EDAC}">
            <c15:filteredScatterSeries>
              <c15:ser>
                <c:idx val="6"/>
                <c:order val="6"/>
                <c:tx>
                  <c:strRef>
                    <c:extLst>
                      <c:ext uri="{02D57815-91ED-43cb-92C2-25804820EDAC}">
                        <c15:formulaRef>
                          <c15:sqref>Lu!$H$34</c15:sqref>
                        </c15:formulaRef>
                      </c:ext>
                    </c:extLst>
                    <c:strCache>
                      <c:ptCount val="1"/>
                      <c:pt idx="0">
                        <c:v>Sort Order</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extLst>
                      <c:ext uri="{02D57815-91ED-43cb-92C2-25804820EDAC}">
                        <c15:formulaRef>
                          <c15:sqref>Lu!$A$35:$A$60</c15:sqref>
                        </c15:formulaRef>
                      </c:ext>
                    </c:extLst>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xVal>
                <c:yVal>
                  <c:numRef>
                    <c:extLst>
                      <c:ext uri="{02D57815-91ED-43cb-92C2-25804820EDAC}">
                        <c15:formulaRef>
                          <c15:sqref>Lu!$H$35:$H$60</c15:sqref>
                        </c15:formulaRef>
                      </c:ext>
                    </c:extLst>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6-D5F5-4492-8616-59946B622954}"/>
                  </c:ext>
                </c:extLst>
              </c15:ser>
            </c15:filteredScatterSeries>
          </c:ext>
        </c:extLst>
      </c:scatterChart>
      <c:catAx>
        <c:axId val="148262409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15936"/>
        <c:crosses val="autoZero"/>
        <c:auto val="1"/>
        <c:lblAlgn val="ctr"/>
        <c:lblOffset val="100"/>
        <c:noMultiLvlLbl val="0"/>
      </c:catAx>
      <c:valAx>
        <c:axId val="1482615936"/>
        <c:scaling>
          <c:orientation val="minMax"/>
          <c:min val="-4000"/>
        </c:scaling>
        <c:delete val="0"/>
        <c:axPos val="b"/>
        <c:majorGridlines>
          <c:spPr>
            <a:ln w="9525" cap="flat" cmpd="sng" algn="ctr">
              <a:solidFill>
                <a:schemeClr val="tx1">
                  <a:lumMod val="15000"/>
                  <a:lumOff val="85000"/>
                </a:schemeClr>
              </a:solidFill>
              <a:round/>
            </a:ln>
            <a:effectLst/>
          </c:spPr>
        </c:majorGridlines>
        <c:numFmt formatCode="0,000;0,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24096"/>
        <c:crosses val="autoZero"/>
        <c:crossBetween val="between"/>
      </c:valAx>
      <c:valAx>
        <c:axId val="1825188288"/>
        <c:scaling>
          <c:orientation val="minMax"/>
          <c:max val="26.5"/>
          <c:min val="0.5"/>
        </c:scaling>
        <c:delete val="1"/>
        <c:axPos val="r"/>
        <c:numFmt formatCode="General" sourceLinked="1"/>
        <c:majorTickMark val="out"/>
        <c:minorTickMark val="none"/>
        <c:tickLblPos val="nextTo"/>
        <c:crossAx val="1825163808"/>
        <c:crosses val="max"/>
        <c:crossBetween val="midCat"/>
      </c:valAx>
      <c:valAx>
        <c:axId val="1825163808"/>
        <c:scaling>
          <c:orientation val="minMax"/>
        </c:scaling>
        <c:delete val="1"/>
        <c:axPos val="b"/>
        <c:numFmt formatCode="General" sourceLinked="1"/>
        <c:majorTickMark val="out"/>
        <c:minorTickMark val="none"/>
        <c:tickLblPos val="nextTo"/>
        <c:crossAx val="182518828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MK!$J$19</c:f>
          <c:strCache>
            <c:ptCount val="1"/>
            <c:pt idx="0">
              <c:v>Population pyramid for Milton Keynes age 0-25</c:v>
            </c:pt>
          </c:strCache>
        </c:strRef>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9769579963475084"/>
          <c:y val="0.13904679965257302"/>
          <c:w val="0.70396451865379595"/>
          <c:h val="0.68888516226170227"/>
        </c:manualLayout>
      </c:layout>
      <c:barChart>
        <c:barDir val="bar"/>
        <c:grouping val="stacked"/>
        <c:varyColors val="0"/>
        <c:ser>
          <c:idx val="0"/>
          <c:order val="0"/>
          <c:tx>
            <c:strRef>
              <c:f>MK!$B$34</c:f>
              <c:strCache>
                <c:ptCount val="1"/>
                <c:pt idx="0">
                  <c:v>2024 female</c:v>
                </c:pt>
              </c:strCache>
            </c:strRef>
          </c:tx>
          <c:spPr>
            <a:solidFill>
              <a:schemeClr val="accent1"/>
            </a:solidFill>
            <a:ln>
              <a:noFill/>
            </a:ln>
            <a:effectLst/>
          </c:spPr>
          <c:invertIfNegative val="0"/>
          <c:cat>
            <c:numRef>
              <c:f>MK!$A$35:$A$60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MK!$B$35:$B$60</c:f>
              <c:numCache>
                <c:formatCode>General</c:formatCode>
                <c:ptCount val="26"/>
                <c:pt idx="0">
                  <c:v>-1813.4854337589618</c:v>
                </c:pt>
                <c:pt idx="1">
                  <c:v>-1617.0191440325254</c:v>
                </c:pt>
                <c:pt idx="2">
                  <c:v>-1661.93532590987</c:v>
                </c:pt>
                <c:pt idx="3">
                  <c:v>-1742.1907018676966</c:v>
                </c:pt>
                <c:pt idx="4">
                  <c:v>-1819.5747175964414</c:v>
                </c:pt>
                <c:pt idx="5">
                  <c:v>-1855.8547429860355</c:v>
                </c:pt>
                <c:pt idx="6">
                  <c:v>-1900.8852029197283</c:v>
                </c:pt>
                <c:pt idx="7">
                  <c:v>-1914.7469583503005</c:v>
                </c:pt>
                <c:pt idx="8">
                  <c:v>-2101.8130961816901</c:v>
                </c:pt>
                <c:pt idx="9">
                  <c:v>-1953.3343285048945</c:v>
                </c:pt>
                <c:pt idx="10">
                  <c:v>-1990.3742699290121</c:v>
                </c:pt>
                <c:pt idx="11">
                  <c:v>-2041.6306902556023</c:v>
                </c:pt>
                <c:pt idx="12">
                  <c:v>-2072.8473625026072</c:v>
                </c:pt>
                <c:pt idx="13">
                  <c:v>-2041.2256664404815</c:v>
                </c:pt>
                <c:pt idx="14">
                  <c:v>-2061.9641130329137</c:v>
                </c:pt>
                <c:pt idx="15">
                  <c:v>-2060.5122897235869</c:v>
                </c:pt>
                <c:pt idx="16">
                  <c:v>-2010.6727383579962</c:v>
                </c:pt>
                <c:pt idx="17">
                  <c:v>-1893.7991296441153</c:v>
                </c:pt>
                <c:pt idx="18">
                  <c:v>-1682.184263783176</c:v>
                </c:pt>
                <c:pt idx="19">
                  <c:v>-1161.2614738496322</c:v>
                </c:pt>
                <c:pt idx="20">
                  <c:v>-1067.226804382612</c:v>
                </c:pt>
                <c:pt idx="21">
                  <c:v>-1104.1256652950528</c:v>
                </c:pt>
                <c:pt idx="22">
                  <c:v>-1328.2860246056296</c:v>
                </c:pt>
                <c:pt idx="23">
                  <c:v>-1549.0677265260433</c:v>
                </c:pt>
                <c:pt idx="24">
                  <c:v>-1654.0694108430521</c:v>
                </c:pt>
                <c:pt idx="25">
                  <c:v>-1814.5474150827888</c:v>
                </c:pt>
              </c:numCache>
            </c:numRef>
          </c:val>
          <c:extLst>
            <c:ext xmlns:c16="http://schemas.microsoft.com/office/drawing/2014/chart" uri="{C3380CC4-5D6E-409C-BE32-E72D297353CC}">
              <c16:uniqueId val="{00000000-361D-44CC-A197-EBF54212F740}"/>
            </c:ext>
          </c:extLst>
        </c:ser>
        <c:ser>
          <c:idx val="1"/>
          <c:order val="1"/>
          <c:tx>
            <c:strRef>
              <c:f>MK!$C$34</c:f>
              <c:strCache>
                <c:ptCount val="1"/>
                <c:pt idx="0">
                  <c:v>2024 male</c:v>
                </c:pt>
              </c:strCache>
            </c:strRef>
          </c:tx>
          <c:spPr>
            <a:solidFill>
              <a:schemeClr val="accent2"/>
            </a:solidFill>
            <a:ln>
              <a:noFill/>
            </a:ln>
            <a:effectLst/>
          </c:spPr>
          <c:invertIfNegative val="0"/>
          <c:cat>
            <c:numRef>
              <c:f>MK!$A$35:$A$60</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MK!$C$35:$C$60</c:f>
              <c:numCache>
                <c:formatCode>General</c:formatCode>
                <c:ptCount val="26"/>
                <c:pt idx="0">
                  <c:v>1900.0580143093018</c:v>
                </c:pt>
                <c:pt idx="1">
                  <c:v>1697.5726146329291</c:v>
                </c:pt>
                <c:pt idx="2">
                  <c:v>1745.1647185951078</c:v>
                </c:pt>
                <c:pt idx="3">
                  <c:v>1918.8000653333472</c:v>
                </c:pt>
                <c:pt idx="4">
                  <c:v>1838.7644908161474</c:v>
                </c:pt>
                <c:pt idx="5">
                  <c:v>1950.0574233184259</c:v>
                </c:pt>
                <c:pt idx="6">
                  <c:v>1992.0420993341056</c:v>
                </c:pt>
                <c:pt idx="7">
                  <c:v>1991.3510449193798</c:v>
                </c:pt>
                <c:pt idx="8">
                  <c:v>2005.5150848545932</c:v>
                </c:pt>
                <c:pt idx="9">
                  <c:v>2105.4863385248927</c:v>
                </c:pt>
                <c:pt idx="10">
                  <c:v>2080.0275671194668</c:v>
                </c:pt>
                <c:pt idx="11">
                  <c:v>2165.4190555528598</c:v>
                </c:pt>
                <c:pt idx="12">
                  <c:v>2229.8259970114705</c:v>
                </c:pt>
                <c:pt idx="13">
                  <c:v>2280.3229650596522</c:v>
                </c:pt>
                <c:pt idx="14">
                  <c:v>2176.1828076227512</c:v>
                </c:pt>
                <c:pt idx="15">
                  <c:v>2167.8579588975854</c:v>
                </c:pt>
                <c:pt idx="16">
                  <c:v>2145.5108806180724</c:v>
                </c:pt>
                <c:pt idx="17">
                  <c:v>1995.0623540797451</c:v>
                </c:pt>
                <c:pt idx="18">
                  <c:v>1958.8351536358907</c:v>
                </c:pt>
                <c:pt idx="19">
                  <c:v>1437.6874486657186</c:v>
                </c:pt>
                <c:pt idx="20">
                  <c:v>1301.1731671800458</c:v>
                </c:pt>
                <c:pt idx="21">
                  <c:v>1264.2864481975641</c:v>
                </c:pt>
                <c:pt idx="22">
                  <c:v>1427.496888722022</c:v>
                </c:pt>
                <c:pt idx="23">
                  <c:v>1561.9650175903137</c:v>
                </c:pt>
                <c:pt idx="24">
                  <c:v>1754.7194552909441</c:v>
                </c:pt>
                <c:pt idx="25">
                  <c:v>1884.1448599037697</c:v>
                </c:pt>
              </c:numCache>
            </c:numRef>
          </c:val>
          <c:extLst>
            <c:ext xmlns:c16="http://schemas.microsoft.com/office/drawing/2014/chart" uri="{C3380CC4-5D6E-409C-BE32-E72D297353CC}">
              <c16:uniqueId val="{00000001-361D-44CC-A197-EBF54212F740}"/>
            </c:ext>
          </c:extLst>
        </c:ser>
        <c:dLbls>
          <c:showLegendKey val="0"/>
          <c:showVal val="0"/>
          <c:showCatName val="0"/>
          <c:showSerName val="0"/>
          <c:showPercent val="0"/>
          <c:showBubbleSize val="0"/>
        </c:dLbls>
        <c:gapWidth val="10"/>
        <c:overlap val="100"/>
        <c:axId val="1482624096"/>
        <c:axId val="1482615936"/>
      </c:barChart>
      <c:scatterChart>
        <c:scatterStyle val="smoothMarker"/>
        <c:varyColors val="0"/>
        <c:ser>
          <c:idx val="2"/>
          <c:order val="2"/>
          <c:tx>
            <c:strRef>
              <c:f>MK!$D$34</c:f>
              <c:strCache>
                <c:ptCount val="1"/>
                <c:pt idx="0">
                  <c:v>2034 female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xVal>
            <c:numRef>
              <c:f>MK!$D$35:$D$60</c:f>
              <c:numCache>
                <c:formatCode>General</c:formatCode>
                <c:ptCount val="26"/>
                <c:pt idx="0">
                  <c:v>-1933.0213096830557</c:v>
                </c:pt>
                <c:pt idx="1">
                  <c:v>-1961.40443177053</c:v>
                </c:pt>
                <c:pt idx="2">
                  <c:v>-1992.9815483385541</c:v>
                </c:pt>
                <c:pt idx="3">
                  <c:v>-2024.2891991429756</c:v>
                </c:pt>
                <c:pt idx="4">
                  <c:v>-2045.2522363928063</c:v>
                </c:pt>
                <c:pt idx="5">
                  <c:v>-2059.3982142749505</c:v>
                </c:pt>
                <c:pt idx="6">
                  <c:v>-2084.5288287870439</c:v>
                </c:pt>
                <c:pt idx="7">
                  <c:v>-2098.1605291519459</c:v>
                </c:pt>
                <c:pt idx="8">
                  <c:v>-2110.8329363656781</c:v>
                </c:pt>
                <c:pt idx="9">
                  <c:v>-2110.3484111839634</c:v>
                </c:pt>
                <c:pt idx="10">
                  <c:v>-2116.1906952291351</c:v>
                </c:pt>
                <c:pt idx="11">
                  <c:v>-1946.5456840754105</c:v>
                </c:pt>
                <c:pt idx="12">
                  <c:v>-1942.4010416207043</c:v>
                </c:pt>
                <c:pt idx="13">
                  <c:v>-1968.1750088590607</c:v>
                </c:pt>
                <c:pt idx="14">
                  <c:v>-2001.6524179424828</c:v>
                </c:pt>
                <c:pt idx="15">
                  <c:v>-2005.4565473134853</c:v>
                </c:pt>
                <c:pt idx="16">
                  <c:v>-2038.745692599226</c:v>
                </c:pt>
                <c:pt idx="17">
                  <c:v>-2024.7577296562381</c:v>
                </c:pt>
                <c:pt idx="18">
                  <c:v>-2069.0283550076642</c:v>
                </c:pt>
                <c:pt idx="19">
                  <c:v>-1357.9218654326294</c:v>
                </c:pt>
                <c:pt idx="20">
                  <c:v>-1273.6740097945592</c:v>
                </c:pt>
                <c:pt idx="21">
                  <c:v>-1415.2603034327465</c:v>
                </c:pt>
                <c:pt idx="22">
                  <c:v>-1671.6925030972047</c:v>
                </c:pt>
                <c:pt idx="23">
                  <c:v>-1841.4703784301344</c:v>
                </c:pt>
                <c:pt idx="24">
                  <c:v>-1913.4715744026937</c:v>
                </c:pt>
                <c:pt idx="25">
                  <c:v>-1964.3777500761503</c:v>
                </c:pt>
              </c:numCache>
            </c:numRef>
          </c:xVal>
          <c:yVal>
            <c:numRef>
              <c:f>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2-361D-44CC-A197-EBF54212F740}"/>
            </c:ext>
          </c:extLst>
        </c:ser>
        <c:ser>
          <c:idx val="3"/>
          <c:order val="3"/>
          <c:tx>
            <c:strRef>
              <c:f>MK!$E$34</c:f>
              <c:strCache>
                <c:ptCount val="1"/>
                <c:pt idx="0">
                  <c:v>2034 male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xVal>
            <c:numRef>
              <c:f>MK!$E$35:$E$60</c:f>
              <c:numCache>
                <c:formatCode>General</c:formatCode>
                <c:ptCount val="26"/>
                <c:pt idx="0">
                  <c:v>2026.1314373180076</c:v>
                </c:pt>
                <c:pt idx="1">
                  <c:v>2059.498087563843</c:v>
                </c:pt>
                <c:pt idx="2">
                  <c:v>2093.1332241023306</c:v>
                </c:pt>
                <c:pt idx="3">
                  <c:v>2122.6835363151463</c:v>
                </c:pt>
                <c:pt idx="4">
                  <c:v>2139.8751406613678</c:v>
                </c:pt>
                <c:pt idx="5">
                  <c:v>2164.7962468618121</c:v>
                </c:pt>
                <c:pt idx="6">
                  <c:v>2193.5140032910081</c:v>
                </c:pt>
                <c:pt idx="7">
                  <c:v>2200.9995729539201</c:v>
                </c:pt>
                <c:pt idx="8">
                  <c:v>2214.0184397185135</c:v>
                </c:pt>
                <c:pt idx="9">
                  <c:v>2209.5252120407717</c:v>
                </c:pt>
                <c:pt idx="10">
                  <c:v>2213.034540150104</c:v>
                </c:pt>
                <c:pt idx="11">
                  <c:v>2024.3778646114883</c:v>
                </c:pt>
                <c:pt idx="12">
                  <c:v>2022.550387209347</c:v>
                </c:pt>
                <c:pt idx="13">
                  <c:v>2123.853089640405</c:v>
                </c:pt>
                <c:pt idx="14">
                  <c:v>2035.8976925587758</c:v>
                </c:pt>
                <c:pt idx="15">
                  <c:v>2091.9833892727188</c:v>
                </c:pt>
                <c:pt idx="16">
                  <c:v>2126.5196861866157</c:v>
                </c:pt>
                <c:pt idx="17">
                  <c:v>2114.9049815664921</c:v>
                </c:pt>
                <c:pt idx="18">
                  <c:v>2062.3920395063233</c:v>
                </c:pt>
                <c:pt idx="19">
                  <c:v>1654.0911923919366</c:v>
                </c:pt>
                <c:pt idx="20">
                  <c:v>1514.1729807707811</c:v>
                </c:pt>
                <c:pt idx="21">
                  <c:v>1621.6709774574681</c:v>
                </c:pt>
                <c:pt idx="22">
                  <c:v>1794.0010211826705</c:v>
                </c:pt>
                <c:pt idx="23">
                  <c:v>1954.2333604671589</c:v>
                </c:pt>
                <c:pt idx="24">
                  <c:v>1990.2548064171806</c:v>
                </c:pt>
                <c:pt idx="25">
                  <c:v>2020.8615592300021</c:v>
                </c:pt>
              </c:numCache>
            </c:numRef>
          </c:xVal>
          <c:yVal>
            <c:numRef>
              <c:f>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3-361D-44CC-A197-EBF54212F740}"/>
            </c:ext>
          </c:extLst>
        </c:ser>
        <c:ser>
          <c:idx val="4"/>
          <c:order val="4"/>
          <c:tx>
            <c:strRef>
              <c:f>MK!$F$34</c:f>
              <c:strCache>
                <c:ptCount val="1"/>
                <c:pt idx="0">
                  <c:v>2043 female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xVal>
            <c:numRef>
              <c:f>MK!$F$35:$F$60</c:f>
              <c:numCache>
                <c:formatCode>General</c:formatCode>
                <c:ptCount val="26"/>
                <c:pt idx="0">
                  <c:v>-2199.4699080514592</c:v>
                </c:pt>
                <c:pt idx="1">
                  <c:v>-2232.6177075062546</c:v>
                </c:pt>
                <c:pt idx="2">
                  <c:v>-2264.8912435435759</c:v>
                </c:pt>
                <c:pt idx="3">
                  <c:v>-2288.049483829886</c:v>
                </c:pt>
                <c:pt idx="4">
                  <c:v>-2302.4679777468036</c:v>
                </c:pt>
                <c:pt idx="5">
                  <c:v>-2294.6332307563512</c:v>
                </c:pt>
                <c:pt idx="6">
                  <c:v>-2288.1881296717911</c:v>
                </c:pt>
                <c:pt idx="7">
                  <c:v>-2282.9335963400235</c:v>
                </c:pt>
                <c:pt idx="8">
                  <c:v>-2271.390515433432</c:v>
                </c:pt>
                <c:pt idx="9">
                  <c:v>-2267.4073577860891</c:v>
                </c:pt>
                <c:pt idx="10">
                  <c:v>-2251.2279139669081</c:v>
                </c:pt>
                <c:pt idx="11">
                  <c:v>-2240.2629244137133</c:v>
                </c:pt>
                <c:pt idx="12">
                  <c:v>-2224.4480360402504</c:v>
                </c:pt>
                <c:pt idx="13">
                  <c:v>-2204.6204714689338</c:v>
                </c:pt>
                <c:pt idx="14">
                  <c:v>-2201.5166597478401</c:v>
                </c:pt>
                <c:pt idx="15">
                  <c:v>-2198.1355543305258</c:v>
                </c:pt>
                <c:pt idx="16">
                  <c:v>-2192.9016233313623</c:v>
                </c:pt>
                <c:pt idx="17">
                  <c:v>-2171.8855105425682</c:v>
                </c:pt>
                <c:pt idx="18">
                  <c:v>-2061.6521463910904</c:v>
                </c:pt>
                <c:pt idx="19">
                  <c:v>-1463.670347948831</c:v>
                </c:pt>
                <c:pt idx="20">
                  <c:v>-1278.3112900489671</c:v>
                </c:pt>
                <c:pt idx="21">
                  <c:v>-1392.3845133568022</c:v>
                </c:pt>
                <c:pt idx="22">
                  <c:v>-1629.0442021511831</c:v>
                </c:pt>
                <c:pt idx="23">
                  <c:v>-1815.0434200553098</c:v>
                </c:pt>
                <c:pt idx="24">
                  <c:v>-1918.0134077453768</c:v>
                </c:pt>
                <c:pt idx="25">
                  <c:v>-2052.8821018618937</c:v>
                </c:pt>
              </c:numCache>
            </c:numRef>
          </c:xVal>
          <c:yVal>
            <c:numRef>
              <c:f>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4-361D-44CC-A197-EBF54212F740}"/>
            </c:ext>
          </c:extLst>
        </c:ser>
        <c:ser>
          <c:idx val="5"/>
          <c:order val="5"/>
          <c:tx>
            <c:strRef>
              <c:f>MK!$G$34</c:f>
              <c:strCache>
                <c:ptCount val="1"/>
                <c:pt idx="0">
                  <c:v>2043 male</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xVal>
            <c:numRef>
              <c:f>MK!$G$35:$G$60</c:f>
              <c:numCache>
                <c:formatCode>General</c:formatCode>
                <c:ptCount val="26"/>
                <c:pt idx="0">
                  <c:v>2305.7503270584803</c:v>
                </c:pt>
                <c:pt idx="1">
                  <c:v>2343.9758619744975</c:v>
                </c:pt>
                <c:pt idx="2">
                  <c:v>2378.1519036626337</c:v>
                </c:pt>
                <c:pt idx="3">
                  <c:v>2398.9392681781828</c:v>
                </c:pt>
                <c:pt idx="4">
                  <c:v>2408.8496429720653</c:v>
                </c:pt>
                <c:pt idx="5">
                  <c:v>2411.4488736688813</c:v>
                </c:pt>
                <c:pt idx="6">
                  <c:v>2406.9990491832204</c:v>
                </c:pt>
                <c:pt idx="7">
                  <c:v>2394.5110609447211</c:v>
                </c:pt>
                <c:pt idx="8">
                  <c:v>2381.5370007506613</c:v>
                </c:pt>
                <c:pt idx="9">
                  <c:v>2373.7048078532448</c:v>
                </c:pt>
                <c:pt idx="10">
                  <c:v>2354.4966525672617</c:v>
                </c:pt>
                <c:pt idx="11">
                  <c:v>2332.185003848178</c:v>
                </c:pt>
                <c:pt idx="12">
                  <c:v>2319.2328189803211</c:v>
                </c:pt>
                <c:pt idx="13">
                  <c:v>2301.5068749895477</c:v>
                </c:pt>
                <c:pt idx="14">
                  <c:v>2297.0753108021945</c:v>
                </c:pt>
                <c:pt idx="15">
                  <c:v>2295.8314849932412</c:v>
                </c:pt>
                <c:pt idx="16">
                  <c:v>2293.3016227860335</c:v>
                </c:pt>
                <c:pt idx="17">
                  <c:v>2284.0458876425218</c:v>
                </c:pt>
                <c:pt idx="18">
                  <c:v>2203.4299687996663</c:v>
                </c:pt>
                <c:pt idx="19">
                  <c:v>1736.9954238774219</c:v>
                </c:pt>
                <c:pt idx="20">
                  <c:v>1507.302278905051</c:v>
                </c:pt>
                <c:pt idx="21">
                  <c:v>1566.2550345373215</c:v>
                </c:pt>
                <c:pt idx="22">
                  <c:v>1750.6397194435397</c:v>
                </c:pt>
                <c:pt idx="23">
                  <c:v>1849.2833927122872</c:v>
                </c:pt>
                <c:pt idx="24">
                  <c:v>1983.4545034802209</c:v>
                </c:pt>
                <c:pt idx="25">
                  <c:v>2094.7531034660851</c:v>
                </c:pt>
              </c:numCache>
            </c:numRef>
          </c:xVal>
          <c:yVal>
            <c:numRef>
              <c:f>MK!$H$35:$H$60</c:f>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5-361D-44CC-A197-EBF54212F740}"/>
            </c:ext>
          </c:extLst>
        </c:ser>
        <c:dLbls>
          <c:showLegendKey val="0"/>
          <c:showVal val="0"/>
          <c:showCatName val="0"/>
          <c:showSerName val="0"/>
          <c:showPercent val="0"/>
          <c:showBubbleSize val="0"/>
        </c:dLbls>
        <c:axId val="1825163808"/>
        <c:axId val="1825188288"/>
        <c:extLst>
          <c:ext xmlns:c15="http://schemas.microsoft.com/office/drawing/2012/chart" uri="{02D57815-91ED-43cb-92C2-25804820EDAC}">
            <c15:filteredScatterSeries>
              <c15:ser>
                <c:idx val="6"/>
                <c:order val="6"/>
                <c:tx>
                  <c:strRef>
                    <c:extLst>
                      <c:ext uri="{02D57815-91ED-43cb-92C2-25804820EDAC}">
                        <c15:formulaRef>
                          <c15:sqref>MK!$H$34</c15:sqref>
                        </c15:formulaRef>
                      </c:ext>
                    </c:extLst>
                    <c:strCache>
                      <c:ptCount val="1"/>
                      <c:pt idx="0">
                        <c:v>Sort Order</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extLst>
                      <c:ext uri="{02D57815-91ED-43cb-92C2-25804820EDAC}">
                        <c15:formulaRef>
                          <c15:sqref>MK!$A$35:$A$60</c15:sqref>
                        </c15:formulaRef>
                      </c:ext>
                    </c:extLst>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xVal>
                <c:yVal>
                  <c:numRef>
                    <c:extLst>
                      <c:ext uri="{02D57815-91ED-43cb-92C2-25804820EDAC}">
                        <c15:formulaRef>
                          <c15:sqref>MK!$H$35:$H$60</c15:sqref>
                        </c15:formulaRef>
                      </c:ext>
                    </c:extLst>
                    <c:numCache>
                      <c:formatCode>General</c:formatCode>
                      <c:ptCount val="26"/>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numCache>
                  </c:numRef>
                </c:yVal>
                <c:smooth val="1"/>
                <c:extLst>
                  <c:ext xmlns:c16="http://schemas.microsoft.com/office/drawing/2014/chart" uri="{C3380CC4-5D6E-409C-BE32-E72D297353CC}">
                    <c16:uniqueId val="{00000006-361D-44CC-A197-EBF54212F740}"/>
                  </c:ext>
                </c:extLst>
              </c15:ser>
            </c15:filteredScatterSeries>
          </c:ext>
        </c:extLst>
      </c:scatterChart>
      <c:catAx>
        <c:axId val="148262409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15936"/>
        <c:crosses val="autoZero"/>
        <c:auto val="1"/>
        <c:lblAlgn val="ctr"/>
        <c:lblOffset val="100"/>
        <c:noMultiLvlLbl val="0"/>
      </c:catAx>
      <c:valAx>
        <c:axId val="1482615936"/>
        <c:scaling>
          <c:orientation val="minMax"/>
        </c:scaling>
        <c:delete val="0"/>
        <c:axPos val="b"/>
        <c:majorGridlines>
          <c:spPr>
            <a:ln w="9525" cap="flat" cmpd="sng" algn="ctr">
              <a:solidFill>
                <a:schemeClr val="tx1">
                  <a:lumMod val="15000"/>
                  <a:lumOff val="85000"/>
                </a:schemeClr>
              </a:solidFill>
              <a:round/>
            </a:ln>
            <a:effectLst/>
          </c:spPr>
        </c:majorGridlines>
        <c:numFmt formatCode="0,000;0,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2624096"/>
        <c:crosses val="autoZero"/>
        <c:crossBetween val="between"/>
      </c:valAx>
      <c:valAx>
        <c:axId val="1825188288"/>
        <c:scaling>
          <c:orientation val="minMax"/>
          <c:max val="26.5"/>
          <c:min val="0.5"/>
        </c:scaling>
        <c:delete val="1"/>
        <c:axPos val="r"/>
        <c:numFmt formatCode="General" sourceLinked="1"/>
        <c:majorTickMark val="out"/>
        <c:minorTickMark val="none"/>
        <c:tickLblPos val="nextTo"/>
        <c:crossAx val="1825163808"/>
        <c:crosses val="max"/>
        <c:crossBetween val="midCat"/>
      </c:valAx>
      <c:valAx>
        <c:axId val="1825163808"/>
        <c:scaling>
          <c:orientation val="minMax"/>
        </c:scaling>
        <c:delete val="1"/>
        <c:axPos val="b"/>
        <c:numFmt formatCode="General" sourceLinked="1"/>
        <c:majorTickMark val="out"/>
        <c:minorTickMark val="none"/>
        <c:tickLblPos val="nextTo"/>
        <c:crossAx val="182518828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1" i="0" u="none" strike="noStrike" kern="1200" spc="0" baseline="0">
                <a:solidFill>
                  <a:schemeClr val="accent1"/>
                </a:solidFill>
                <a:latin typeface="+mj-lt"/>
                <a:ea typeface="+mj-ea"/>
                <a:cs typeface="+mj-cs"/>
              </a:defRPr>
            </a:pPr>
            <a:r>
              <a:rPr lang="en-US" sz="1400" b="1" kern="1200">
                <a:solidFill>
                  <a:schemeClr val="accent1"/>
                </a:solidFill>
                <a:latin typeface="+mj-lt"/>
                <a:ea typeface="+mj-ea"/>
                <a:cs typeface="+mj-cs"/>
              </a:rPr>
              <a:t>Live births</a:t>
            </a:r>
          </a:p>
        </c:rich>
      </c:tx>
      <c:layout>
        <c:manualLayout>
          <c:xMode val="edge"/>
          <c:yMode val="edge"/>
          <c:x val="0.44081453556442446"/>
          <c:y val="1.6155746484535008E-2"/>
        </c:manualLayout>
      </c:layout>
      <c:overlay val="0"/>
      <c:spPr>
        <a:noFill/>
        <a:ln>
          <a:noFill/>
        </a:ln>
        <a:effectLst/>
      </c:spPr>
      <c:txPr>
        <a:bodyPr rot="0" spcFirstLastPara="1" vertOverflow="ellipsis" vert="horz" wrap="square" anchor="ctr" anchorCtr="1"/>
        <a:lstStyle/>
        <a:p>
          <a:pPr>
            <a:defRPr lang="en-US" sz="1400" b="1" i="0" u="none" strike="noStrike" kern="1200" spc="0" baseline="0">
              <a:solidFill>
                <a:schemeClr val="accent1"/>
              </a:solidFill>
              <a:latin typeface="+mj-lt"/>
              <a:ea typeface="+mj-ea"/>
              <a:cs typeface="+mj-cs"/>
            </a:defRPr>
          </a:pPr>
          <a:endParaRPr lang="en-US"/>
        </a:p>
      </c:txPr>
    </c:title>
    <c:autoTitleDeleted val="0"/>
    <c:plotArea>
      <c:layout>
        <c:manualLayout>
          <c:layoutTarget val="inner"/>
          <c:xMode val="edge"/>
          <c:yMode val="edge"/>
          <c:x val="0.11611463576696607"/>
          <c:y val="0.11226227232036831"/>
          <c:w val="0.81347705489988287"/>
          <c:h val="0.69440488152438018"/>
        </c:manualLayout>
      </c:layout>
      <c:barChart>
        <c:barDir val="col"/>
        <c:grouping val="stacked"/>
        <c:varyColors val="0"/>
        <c:ser>
          <c:idx val="1"/>
          <c:order val="1"/>
          <c:tx>
            <c:strRef>
              <c:f>Data!$B$6</c:f>
              <c:strCache>
                <c:ptCount val="1"/>
                <c:pt idx="0">
                  <c:v>Bedford</c:v>
                </c:pt>
              </c:strCache>
            </c:strRef>
          </c:tx>
          <c:spPr>
            <a:solidFill>
              <a:schemeClr val="accent2"/>
            </a:solidFill>
            <a:ln>
              <a:noFill/>
            </a:ln>
            <a:effectLst/>
          </c:spPr>
          <c:invertIfNegative val="0"/>
          <c:cat>
            <c:numRef>
              <c:f>Data!$A$7:$A$11</c:f>
              <c:numCache>
                <c:formatCode>General</c:formatCode>
                <c:ptCount val="5"/>
                <c:pt idx="0">
                  <c:v>2018</c:v>
                </c:pt>
                <c:pt idx="1">
                  <c:v>2019</c:v>
                </c:pt>
                <c:pt idx="2">
                  <c:v>2020</c:v>
                </c:pt>
                <c:pt idx="3">
                  <c:v>2021</c:v>
                </c:pt>
                <c:pt idx="4">
                  <c:v>2022</c:v>
                </c:pt>
              </c:numCache>
            </c:numRef>
          </c:cat>
          <c:val>
            <c:numRef>
              <c:f>Data!$B$7:$B$11</c:f>
              <c:numCache>
                <c:formatCode>#,##0</c:formatCode>
                <c:ptCount val="5"/>
                <c:pt idx="0">
                  <c:v>2164</c:v>
                </c:pt>
                <c:pt idx="1">
                  <c:v>2098</c:v>
                </c:pt>
                <c:pt idx="2">
                  <c:v>2040</c:v>
                </c:pt>
                <c:pt idx="3">
                  <c:v>2223</c:v>
                </c:pt>
                <c:pt idx="4">
                  <c:v>1995</c:v>
                </c:pt>
              </c:numCache>
            </c:numRef>
          </c:val>
          <c:extLst>
            <c:ext xmlns:c16="http://schemas.microsoft.com/office/drawing/2014/chart" uri="{C3380CC4-5D6E-409C-BE32-E72D297353CC}">
              <c16:uniqueId val="{00000000-1F1A-45F5-81BC-1840942D18D4}"/>
            </c:ext>
          </c:extLst>
        </c:ser>
        <c:ser>
          <c:idx val="2"/>
          <c:order val="2"/>
          <c:tx>
            <c:strRef>
              <c:f>Data!$C$6</c:f>
              <c:strCache>
                <c:ptCount val="1"/>
                <c:pt idx="0">
                  <c:v>Central Bedfordshire</c:v>
                </c:pt>
              </c:strCache>
            </c:strRef>
          </c:tx>
          <c:spPr>
            <a:solidFill>
              <a:schemeClr val="accent3"/>
            </a:solidFill>
            <a:ln>
              <a:noFill/>
            </a:ln>
            <a:effectLst/>
          </c:spPr>
          <c:invertIfNegative val="0"/>
          <c:cat>
            <c:numRef>
              <c:f>Data!$A$7:$A$11</c:f>
              <c:numCache>
                <c:formatCode>General</c:formatCode>
                <c:ptCount val="5"/>
                <c:pt idx="0">
                  <c:v>2018</c:v>
                </c:pt>
                <c:pt idx="1">
                  <c:v>2019</c:v>
                </c:pt>
                <c:pt idx="2">
                  <c:v>2020</c:v>
                </c:pt>
                <c:pt idx="3">
                  <c:v>2021</c:v>
                </c:pt>
                <c:pt idx="4">
                  <c:v>2022</c:v>
                </c:pt>
              </c:numCache>
            </c:numRef>
          </c:cat>
          <c:val>
            <c:numRef>
              <c:f>Data!$C$7:$C$11</c:f>
              <c:numCache>
                <c:formatCode>#,##0</c:formatCode>
                <c:ptCount val="5"/>
                <c:pt idx="0">
                  <c:v>3363</c:v>
                </c:pt>
                <c:pt idx="1">
                  <c:v>3363</c:v>
                </c:pt>
                <c:pt idx="2">
                  <c:v>3230</c:v>
                </c:pt>
                <c:pt idx="3">
                  <c:v>3475</c:v>
                </c:pt>
                <c:pt idx="4">
                  <c:v>3388</c:v>
                </c:pt>
              </c:numCache>
            </c:numRef>
          </c:val>
          <c:extLst>
            <c:ext xmlns:c16="http://schemas.microsoft.com/office/drawing/2014/chart" uri="{C3380CC4-5D6E-409C-BE32-E72D297353CC}">
              <c16:uniqueId val="{00000001-1F1A-45F5-81BC-1840942D18D4}"/>
            </c:ext>
          </c:extLst>
        </c:ser>
        <c:ser>
          <c:idx val="3"/>
          <c:order val="3"/>
          <c:tx>
            <c:strRef>
              <c:f>Data!$D$6</c:f>
              <c:strCache>
                <c:ptCount val="1"/>
                <c:pt idx="0">
                  <c:v>Milton Keynes</c:v>
                </c:pt>
              </c:strCache>
            </c:strRef>
          </c:tx>
          <c:spPr>
            <a:solidFill>
              <a:schemeClr val="accent4"/>
            </a:solidFill>
            <a:ln>
              <a:noFill/>
            </a:ln>
            <a:effectLst/>
          </c:spPr>
          <c:invertIfNegative val="0"/>
          <c:cat>
            <c:numRef>
              <c:f>Data!$A$7:$A$11</c:f>
              <c:numCache>
                <c:formatCode>General</c:formatCode>
                <c:ptCount val="5"/>
                <c:pt idx="0">
                  <c:v>2018</c:v>
                </c:pt>
                <c:pt idx="1">
                  <c:v>2019</c:v>
                </c:pt>
                <c:pt idx="2">
                  <c:v>2020</c:v>
                </c:pt>
                <c:pt idx="3">
                  <c:v>2021</c:v>
                </c:pt>
                <c:pt idx="4">
                  <c:v>2022</c:v>
                </c:pt>
              </c:numCache>
            </c:numRef>
          </c:cat>
          <c:val>
            <c:numRef>
              <c:f>Data!$D$7:$D$11</c:f>
              <c:numCache>
                <c:formatCode>#,##0</c:formatCode>
                <c:ptCount val="5"/>
                <c:pt idx="0">
                  <c:v>3451</c:v>
                </c:pt>
                <c:pt idx="1">
                  <c:v>3273</c:v>
                </c:pt>
                <c:pt idx="2">
                  <c:v>3219</c:v>
                </c:pt>
                <c:pt idx="3">
                  <c:v>3329</c:v>
                </c:pt>
                <c:pt idx="4">
                  <c:v>3073</c:v>
                </c:pt>
              </c:numCache>
            </c:numRef>
          </c:val>
          <c:extLst>
            <c:ext xmlns:c16="http://schemas.microsoft.com/office/drawing/2014/chart" uri="{C3380CC4-5D6E-409C-BE32-E72D297353CC}">
              <c16:uniqueId val="{00000002-1F1A-45F5-81BC-1840942D18D4}"/>
            </c:ext>
          </c:extLst>
        </c:ser>
        <c:ser>
          <c:idx val="4"/>
          <c:order val="4"/>
          <c:tx>
            <c:strRef>
              <c:f>Data!$E$6</c:f>
              <c:strCache>
                <c:ptCount val="1"/>
                <c:pt idx="0">
                  <c:v>Luton</c:v>
                </c:pt>
              </c:strCache>
            </c:strRef>
          </c:tx>
          <c:spPr>
            <a:solidFill>
              <a:schemeClr val="accent5"/>
            </a:solidFill>
            <a:ln>
              <a:noFill/>
            </a:ln>
            <a:effectLst/>
          </c:spPr>
          <c:invertIfNegative val="0"/>
          <c:cat>
            <c:numRef>
              <c:f>Data!$A$7:$A$11</c:f>
              <c:numCache>
                <c:formatCode>General</c:formatCode>
                <c:ptCount val="5"/>
                <c:pt idx="0">
                  <c:v>2018</c:v>
                </c:pt>
                <c:pt idx="1">
                  <c:v>2019</c:v>
                </c:pt>
                <c:pt idx="2">
                  <c:v>2020</c:v>
                </c:pt>
                <c:pt idx="3">
                  <c:v>2021</c:v>
                </c:pt>
                <c:pt idx="4">
                  <c:v>2022</c:v>
                </c:pt>
              </c:numCache>
            </c:numRef>
          </c:cat>
          <c:val>
            <c:numRef>
              <c:f>Data!$E$7:$E$11</c:f>
              <c:numCache>
                <c:formatCode>#,##0</c:formatCode>
                <c:ptCount val="5"/>
                <c:pt idx="0">
                  <c:v>3239</c:v>
                </c:pt>
                <c:pt idx="1">
                  <c:v>3256</c:v>
                </c:pt>
                <c:pt idx="2">
                  <c:v>3287</c:v>
                </c:pt>
                <c:pt idx="3">
                  <c:v>3233</c:v>
                </c:pt>
                <c:pt idx="4">
                  <c:v>3304</c:v>
                </c:pt>
              </c:numCache>
            </c:numRef>
          </c:val>
          <c:extLst>
            <c:ext xmlns:c16="http://schemas.microsoft.com/office/drawing/2014/chart" uri="{C3380CC4-5D6E-409C-BE32-E72D297353CC}">
              <c16:uniqueId val="{00000003-1F1A-45F5-81BC-1840942D18D4}"/>
            </c:ext>
          </c:extLst>
        </c:ser>
        <c:dLbls>
          <c:showLegendKey val="0"/>
          <c:showVal val="0"/>
          <c:showCatName val="0"/>
          <c:showSerName val="0"/>
          <c:showPercent val="0"/>
          <c:showBubbleSize val="0"/>
        </c:dLbls>
        <c:gapWidth val="150"/>
        <c:overlap val="100"/>
        <c:axId val="464550799"/>
        <c:axId val="464548399"/>
        <c:extLst>
          <c:ext xmlns:c15="http://schemas.microsoft.com/office/drawing/2012/chart" uri="{02D57815-91ED-43cb-92C2-25804820EDAC}">
            <c15:filteredBarSeries>
              <c15:ser>
                <c:idx val="0"/>
                <c:order val="0"/>
                <c:tx>
                  <c:strRef>
                    <c:extLst>
                      <c:ext uri="{02D57815-91ED-43cb-92C2-25804820EDAC}">
                        <c15:formulaRef>
                          <c15:sqref>Data!$A$6</c15:sqref>
                        </c15:formulaRef>
                      </c:ext>
                    </c:extLst>
                    <c:strCache>
                      <c:ptCount val="1"/>
                      <c:pt idx="0">
                        <c:v>Date</c:v>
                      </c:pt>
                    </c:strCache>
                  </c:strRef>
                </c:tx>
                <c:spPr>
                  <a:solidFill>
                    <a:schemeClr val="accent1"/>
                  </a:solidFill>
                  <a:ln>
                    <a:noFill/>
                  </a:ln>
                  <a:effectLst/>
                </c:spPr>
                <c:invertIfNegative val="0"/>
                <c:cat>
                  <c:numRef>
                    <c:extLst>
                      <c:ext uri="{02D57815-91ED-43cb-92C2-25804820EDAC}">
                        <c15:formulaRef>
                          <c15:sqref>Data!$A$7:$A$11</c15:sqref>
                        </c15:formulaRef>
                      </c:ext>
                    </c:extLst>
                    <c:numCache>
                      <c:formatCode>General</c:formatCode>
                      <c:ptCount val="5"/>
                      <c:pt idx="0">
                        <c:v>2018</c:v>
                      </c:pt>
                      <c:pt idx="1">
                        <c:v>2019</c:v>
                      </c:pt>
                      <c:pt idx="2">
                        <c:v>2020</c:v>
                      </c:pt>
                      <c:pt idx="3">
                        <c:v>2021</c:v>
                      </c:pt>
                      <c:pt idx="4">
                        <c:v>2022</c:v>
                      </c:pt>
                    </c:numCache>
                  </c:numRef>
                </c:cat>
                <c:val>
                  <c:numRef>
                    <c:extLst>
                      <c:ext uri="{02D57815-91ED-43cb-92C2-25804820EDAC}">
                        <c15:formulaRef>
                          <c15:sqref>Data!$A$7:$A$11</c15:sqref>
                        </c15:formulaRef>
                      </c:ext>
                    </c:extLst>
                    <c:numCache>
                      <c:formatCode>General</c:formatCode>
                      <c:ptCount val="5"/>
                      <c:pt idx="0">
                        <c:v>2018</c:v>
                      </c:pt>
                      <c:pt idx="1">
                        <c:v>2019</c:v>
                      </c:pt>
                      <c:pt idx="2">
                        <c:v>2020</c:v>
                      </c:pt>
                      <c:pt idx="3">
                        <c:v>2021</c:v>
                      </c:pt>
                      <c:pt idx="4">
                        <c:v>2022</c:v>
                      </c:pt>
                    </c:numCache>
                  </c:numRef>
                </c:val>
                <c:extLst>
                  <c:ext xmlns:c16="http://schemas.microsoft.com/office/drawing/2014/chart" uri="{C3380CC4-5D6E-409C-BE32-E72D297353CC}">
                    <c16:uniqueId val="{00000004-1F1A-45F5-81BC-1840942D18D4}"/>
                  </c:ext>
                </c:extLst>
              </c15:ser>
            </c15:filteredBarSeries>
          </c:ext>
        </c:extLst>
      </c:barChart>
      <c:catAx>
        <c:axId val="4645507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464548399"/>
        <c:crosses val="autoZero"/>
        <c:auto val="1"/>
        <c:lblAlgn val="ctr"/>
        <c:lblOffset val="100"/>
        <c:noMultiLvlLbl val="0"/>
      </c:catAx>
      <c:valAx>
        <c:axId val="4645483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US" sz="1200">
                    <a:solidFill>
                      <a:sysClr val="windowText" lastClr="000000"/>
                    </a:solidFill>
                  </a:rPr>
                  <a:t>Number</a:t>
                </a:r>
              </a:p>
            </c:rich>
          </c:tx>
          <c:layout>
            <c:manualLayout>
              <c:xMode val="edge"/>
              <c:yMode val="edge"/>
              <c:x val="1.3888888888888888E-2"/>
              <c:y val="0.35511409101704516"/>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464550799"/>
        <c:crosses val="autoZero"/>
        <c:crossBetween val="between"/>
      </c:valAx>
      <c:spPr>
        <a:noFill/>
        <a:ln>
          <a:noFill/>
        </a:ln>
        <a:effectLst/>
      </c:spPr>
    </c:plotArea>
    <c:legend>
      <c:legendPos val="r"/>
      <c:layout>
        <c:manualLayout>
          <c:xMode val="edge"/>
          <c:yMode val="edge"/>
          <c:x val="5.4591644794400748E-2"/>
          <c:y val="0.90043955642435647"/>
          <c:w val="0.92874168853893269"/>
          <c:h val="8.5849060050788281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F04320"/>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1-9AAF-4253-8125-43F7DEBB0A4A}"/>
              </c:ext>
            </c:extLst>
          </c:dPt>
          <c:cat>
            <c:strRef>
              <c:f>Sheet1!$A$3</c:f>
              <c:strCache>
                <c:ptCount val="1"/>
                <c:pt idx="0">
                  <c:v>Category 1</c:v>
                </c:pt>
              </c:strCache>
            </c:strRef>
          </c:cat>
          <c:val>
            <c:numRef>
              <c:f>Sheet1!$B$3</c:f>
              <c:numCache>
                <c:formatCode>General</c:formatCode>
                <c:ptCount val="1"/>
                <c:pt idx="0">
                  <c:v>47.8</c:v>
                </c:pt>
              </c:numCache>
            </c:numRef>
          </c:val>
          <c:extLst>
            <c:ext xmlns:c16="http://schemas.microsoft.com/office/drawing/2014/chart" uri="{C3380CC4-5D6E-409C-BE32-E72D297353CC}">
              <c16:uniqueId val="{00000002-9AAF-4253-8125-43F7DEBB0A4A}"/>
            </c:ext>
          </c:extLst>
        </c:ser>
        <c:ser>
          <c:idx val="1"/>
          <c:order val="1"/>
          <c:tx>
            <c:strRef>
              <c:f>Sheet1!$C$2</c:f>
              <c:strCache>
                <c:ptCount val="1"/>
                <c:pt idx="0">
                  <c:v>KS (93.5) SM (91.9)</c:v>
                </c:pt>
              </c:strCache>
            </c:strRef>
          </c:tx>
          <c:spPr>
            <a:solidFill>
              <a:schemeClr val="accent4"/>
            </a:solidFill>
            <a:ln>
              <a:noFill/>
            </a:ln>
            <a:effectLst/>
          </c:spPr>
          <c:invertIfNegative val="0"/>
          <c:cat>
            <c:strRef>
              <c:f>Sheet1!$A$3</c:f>
              <c:strCache>
                <c:ptCount val="1"/>
                <c:pt idx="0">
                  <c:v>Category 1</c:v>
                </c:pt>
              </c:strCache>
            </c:strRef>
          </c:cat>
          <c:val>
            <c:numRef>
              <c:f>Sheet1!$C$3</c:f>
              <c:numCache>
                <c:formatCode>General</c:formatCode>
                <c:ptCount val="1"/>
              </c:numCache>
            </c:numRef>
          </c:val>
          <c:extLst>
            <c:ext xmlns:c16="http://schemas.microsoft.com/office/drawing/2014/chart" uri="{C3380CC4-5D6E-409C-BE32-E72D297353CC}">
              <c16:uniqueId val="{00000003-9AAF-4253-8125-43F7DEBB0A4A}"/>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50.7</c:v>
                </c:pt>
              </c:numCache>
            </c:numRef>
          </c:val>
          <c:extLst>
            <c:ext xmlns:c16="http://schemas.microsoft.com/office/drawing/2014/chart" uri="{C3380CC4-5D6E-409C-BE32-E72D297353CC}">
              <c16:uniqueId val="{00000004-9AAF-4253-8125-43F7DEBB0A4A}"/>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92D050"/>
            </a:solidFill>
            <a:ln>
              <a:noFill/>
            </a:ln>
            <a:effectLst/>
          </c:spPr>
          <c:invertIfNegative val="0"/>
          <c:cat>
            <c:strRef>
              <c:f>Sheet1!$A$3</c:f>
              <c:strCache>
                <c:ptCount val="1"/>
                <c:pt idx="0">
                  <c:v>Category 1</c:v>
                </c:pt>
              </c:strCache>
            </c:strRef>
          </c:cat>
          <c:val>
            <c:numRef>
              <c:f>Sheet1!$B$3</c:f>
              <c:numCache>
                <c:formatCode>General</c:formatCode>
                <c:ptCount val="1"/>
                <c:pt idx="0">
                  <c:v>20</c:v>
                </c:pt>
              </c:numCache>
            </c:numRef>
          </c:val>
          <c:extLst>
            <c:ext xmlns:c16="http://schemas.microsoft.com/office/drawing/2014/chart" uri="{C3380CC4-5D6E-409C-BE32-E72D297353CC}">
              <c16:uniqueId val="{00000000-64DE-4265-9702-6206C778A7DA}"/>
            </c:ext>
          </c:extLst>
        </c:ser>
        <c:ser>
          <c:idx val="1"/>
          <c:order val="1"/>
          <c:tx>
            <c:strRef>
              <c:f>Sheet1!$C$2</c:f>
              <c:strCache>
                <c:ptCount val="1"/>
                <c:pt idx="0">
                  <c:v>KS (93.5) SM (91.9)</c:v>
                </c:pt>
              </c:strCache>
            </c:strRef>
          </c:tx>
          <c:spPr>
            <a:solidFill>
              <a:srgbClr val="FFC000"/>
            </a:solidFill>
            <a:ln>
              <a:noFill/>
            </a:ln>
            <a:effectLst/>
          </c:spPr>
          <c:invertIfNegative val="0"/>
          <c:cat>
            <c:strRef>
              <c:f>Sheet1!$A$3</c:f>
              <c:strCache>
                <c:ptCount val="1"/>
                <c:pt idx="0">
                  <c:v>Category 1</c:v>
                </c:pt>
              </c:strCache>
            </c:strRef>
          </c:cat>
          <c:val>
            <c:numRef>
              <c:f>Sheet1!$C$3</c:f>
              <c:numCache>
                <c:formatCode>General</c:formatCode>
                <c:ptCount val="1"/>
                <c:pt idx="0">
                  <c:v>0</c:v>
                </c:pt>
              </c:numCache>
            </c:numRef>
          </c:val>
          <c:extLst>
            <c:ext xmlns:c16="http://schemas.microsoft.com/office/drawing/2014/chart" uri="{C3380CC4-5D6E-409C-BE32-E72D297353CC}">
              <c16:uniqueId val="{00000001-64DE-4265-9702-6206C778A7DA}"/>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65</c:v>
                </c:pt>
              </c:numCache>
            </c:numRef>
          </c:val>
          <c:extLst>
            <c:ext xmlns:c16="http://schemas.microsoft.com/office/drawing/2014/chart" uri="{C3380CC4-5D6E-409C-BE32-E72D297353CC}">
              <c16:uniqueId val="{00000002-64DE-4265-9702-6206C778A7DA}"/>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F04320"/>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1-0092-42A2-A527-D68CB4EA8B01}"/>
              </c:ext>
            </c:extLst>
          </c:dPt>
          <c:cat>
            <c:strRef>
              <c:f>Sheet1!$A$3</c:f>
              <c:strCache>
                <c:ptCount val="1"/>
                <c:pt idx="0">
                  <c:v>Category 1</c:v>
                </c:pt>
              </c:strCache>
            </c:strRef>
          </c:cat>
          <c:val>
            <c:numRef>
              <c:f>Sheet1!$B$3</c:f>
              <c:numCache>
                <c:formatCode>General</c:formatCode>
                <c:ptCount val="1"/>
                <c:pt idx="0">
                  <c:v>10</c:v>
                </c:pt>
              </c:numCache>
            </c:numRef>
          </c:val>
          <c:extLst>
            <c:ext xmlns:c16="http://schemas.microsoft.com/office/drawing/2014/chart" uri="{C3380CC4-5D6E-409C-BE32-E72D297353CC}">
              <c16:uniqueId val="{00000002-0092-42A2-A527-D68CB4EA8B01}"/>
            </c:ext>
          </c:extLst>
        </c:ser>
        <c:ser>
          <c:idx val="1"/>
          <c:order val="1"/>
          <c:tx>
            <c:strRef>
              <c:f>Sheet1!$C$2</c:f>
              <c:strCache>
                <c:ptCount val="1"/>
                <c:pt idx="0">
                  <c:v>KS (93.5) SM (91.9)</c:v>
                </c:pt>
              </c:strCache>
            </c:strRef>
          </c:tx>
          <c:spPr>
            <a:solidFill>
              <a:schemeClr val="accent4"/>
            </a:solidFill>
            <a:ln>
              <a:noFill/>
            </a:ln>
            <a:effectLst/>
          </c:spPr>
          <c:invertIfNegative val="0"/>
          <c:cat>
            <c:strRef>
              <c:f>Sheet1!$A$3</c:f>
              <c:strCache>
                <c:ptCount val="1"/>
                <c:pt idx="0">
                  <c:v>Category 1</c:v>
                </c:pt>
              </c:strCache>
            </c:strRef>
          </c:cat>
          <c:val>
            <c:numRef>
              <c:f>Sheet1!$C$3</c:f>
              <c:numCache>
                <c:formatCode>General</c:formatCode>
                <c:ptCount val="1"/>
              </c:numCache>
            </c:numRef>
          </c:val>
          <c:extLst>
            <c:ext xmlns:c16="http://schemas.microsoft.com/office/drawing/2014/chart" uri="{C3380CC4-5D6E-409C-BE32-E72D297353CC}">
              <c16:uniqueId val="{00000003-0092-42A2-A527-D68CB4EA8B01}"/>
            </c:ext>
          </c:extLst>
        </c:ser>
        <c:ser>
          <c:idx val="2"/>
          <c:order val="2"/>
          <c:tx>
            <c:strRef>
              <c:f>Sheet1!$D$2</c:f>
              <c:strCache>
                <c:ptCount val="1"/>
                <c:pt idx="0">
                  <c:v>AR (98.1) CS (97.2) SJ (91.9) WV (91.9)</c:v>
                </c:pt>
              </c:strCache>
            </c:strRef>
          </c:tx>
          <c:spPr>
            <a:solidFill>
              <a:srgbClr val="FFC000"/>
            </a:solidFill>
            <a:ln>
              <a:solidFill>
                <a:schemeClr val="accent1">
                  <a:alpha val="96000"/>
                </a:schemeClr>
              </a:solidFill>
            </a:ln>
            <a:effectLst/>
          </c:spPr>
          <c:invertIfNegative val="0"/>
          <c:cat>
            <c:strRef>
              <c:f>Sheet1!$A$3</c:f>
              <c:strCache>
                <c:ptCount val="1"/>
                <c:pt idx="0">
                  <c:v>Category 1</c:v>
                </c:pt>
              </c:strCache>
            </c:strRef>
          </c:cat>
          <c:val>
            <c:numRef>
              <c:f>Sheet1!$D$3</c:f>
              <c:numCache>
                <c:formatCode>General</c:formatCode>
                <c:ptCount val="1"/>
                <c:pt idx="0">
                  <c:v>87.5</c:v>
                </c:pt>
              </c:numCache>
            </c:numRef>
          </c:val>
          <c:extLst>
            <c:ext xmlns:c16="http://schemas.microsoft.com/office/drawing/2014/chart" uri="{C3380CC4-5D6E-409C-BE32-E72D297353CC}">
              <c16:uniqueId val="{00000004-0092-42A2-A527-D68CB4EA8B01}"/>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0.3092</cdr:x>
      <cdr:y>0.50992</cdr:y>
    </cdr:from>
    <cdr:to>
      <cdr:x>0.46189</cdr:x>
      <cdr:y>0.62834</cdr:y>
    </cdr:to>
    <cdr:cxnSp macro="">
      <cdr:nvCxnSpPr>
        <cdr:cNvPr id="3" name="Straight Arrow Connector 2">
          <a:extLst xmlns:a="http://schemas.openxmlformats.org/drawingml/2006/main">
            <a:ext uri="{FF2B5EF4-FFF2-40B4-BE49-F238E27FC236}">
              <a16:creationId xmlns:a16="http://schemas.microsoft.com/office/drawing/2014/main" id="{C96DF040-75D9-A2CD-8388-8778D6589CEB}"/>
            </a:ext>
          </a:extLst>
        </cdr:cNvPr>
        <cdr:cNvCxnSpPr/>
      </cdr:nvCxnSpPr>
      <cdr:spPr>
        <a:xfrm xmlns:a="http://schemas.openxmlformats.org/drawingml/2006/main" flipV="1">
          <a:off x="902630" y="1052181"/>
          <a:ext cx="445764" cy="244360"/>
        </a:xfrm>
        <a:prstGeom xmlns:a="http://schemas.openxmlformats.org/drawingml/2006/main" prst="straightConnector1">
          <a:avLst/>
        </a:prstGeom>
        <a:ln xmlns:a="http://schemas.openxmlformats.org/drawingml/2006/main">
          <a:tailEnd type="triangle"/>
        </a:ln>
        <a:effectLst xmlns:a="http://schemas.openxmlformats.org/drawingml/2006/mai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0.67375</cdr:x>
      <cdr:y>0.13126</cdr:y>
    </cdr:from>
    <cdr:to>
      <cdr:x>0.82645</cdr:x>
      <cdr:y>0.24969</cdr:y>
    </cdr:to>
    <cdr:cxnSp macro="">
      <cdr:nvCxnSpPr>
        <cdr:cNvPr id="4" name="Straight Arrow Connector 3">
          <a:extLst xmlns:a="http://schemas.openxmlformats.org/drawingml/2006/main">
            <a:ext uri="{FF2B5EF4-FFF2-40B4-BE49-F238E27FC236}">
              <a16:creationId xmlns:a16="http://schemas.microsoft.com/office/drawing/2014/main" id="{2F719386-E953-14D4-60FC-CF40ABCC5423}"/>
            </a:ext>
          </a:extLst>
        </cdr:cNvPr>
        <cdr:cNvCxnSpPr/>
      </cdr:nvCxnSpPr>
      <cdr:spPr>
        <a:xfrm xmlns:a="http://schemas.openxmlformats.org/drawingml/2006/main" flipV="1">
          <a:off x="1966873" y="270850"/>
          <a:ext cx="445764" cy="244361"/>
        </a:xfrm>
        <a:prstGeom xmlns:a="http://schemas.openxmlformats.org/drawingml/2006/main" prst="straightConnector1">
          <a:avLst/>
        </a:prstGeom>
        <a:ln xmlns:a="http://schemas.openxmlformats.org/drawingml/2006/main">
          <a:tailEnd type="triangle"/>
        </a:ln>
        <a:effectLst xmlns:a="http://schemas.openxmlformats.org/drawingml/2006/mai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641C83-CE3C-424A-A3C0-ACBB77819B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4890427-98C8-1045-B09A-5ECB8A04380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208CE8-14BE-B941-867D-D1C064CCABBA}" type="datetimeFigureOut">
              <a:rPr lang="en-US" smtClean="0"/>
              <a:t>10/14/2024</a:t>
            </a:fld>
            <a:endParaRPr lang="en-US"/>
          </a:p>
        </p:txBody>
      </p:sp>
      <p:sp>
        <p:nvSpPr>
          <p:cNvPr id="4" name="Footer Placeholder 3">
            <a:extLst>
              <a:ext uri="{FF2B5EF4-FFF2-40B4-BE49-F238E27FC236}">
                <a16:creationId xmlns:a16="http://schemas.microsoft.com/office/drawing/2014/main" id="{6A3E4524-8F7B-4F43-92F4-C394B4A7A5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C2D43A5-9F41-3A48-9F9C-630EA636C3D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7E522A-CE6C-6545-8AF7-8AF2D4697723}" type="slidenum">
              <a:rPr lang="en-US" smtClean="0"/>
              <a:t>‹#›</a:t>
            </a:fld>
            <a:endParaRPr lang="en-US"/>
          </a:p>
        </p:txBody>
      </p:sp>
    </p:spTree>
    <p:extLst>
      <p:ext uri="{BB962C8B-B14F-4D97-AF65-F5344CB8AC3E}">
        <p14:creationId xmlns:p14="http://schemas.microsoft.com/office/powerpoint/2010/main" val="772721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352A32-C764-42B9-B872-738194D3D7E1}" type="datetimeFigureOut">
              <a:rPr lang="en-US"/>
              <a:t>10/14/2024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D2B880-4E56-49AE-BFD2-484CF7B3CBF2}" type="slidenum">
              <a:rPr lang="en-US"/>
              <a:t>‹#›</a:t>
            </a:fld>
            <a:endParaRPr lang="en-US"/>
          </a:p>
        </p:txBody>
      </p:sp>
    </p:spTree>
    <p:extLst>
      <p:ext uri="{BB962C8B-B14F-4D97-AF65-F5344CB8AC3E}">
        <p14:creationId xmlns:p14="http://schemas.microsoft.com/office/powerpoint/2010/main" val="3598166097"/>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a:t>
            </a:fld>
            <a:endParaRPr lang="en-US"/>
          </a:p>
        </p:txBody>
      </p:sp>
    </p:spTree>
    <p:extLst>
      <p:ext uri="{BB962C8B-B14F-4D97-AF65-F5344CB8AC3E}">
        <p14:creationId xmlns:p14="http://schemas.microsoft.com/office/powerpoint/2010/main" val="3591019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10</a:t>
            </a:fld>
            <a:endParaRPr lang="en-US"/>
          </a:p>
        </p:txBody>
      </p:sp>
    </p:spTree>
    <p:extLst>
      <p:ext uri="{BB962C8B-B14F-4D97-AF65-F5344CB8AC3E}">
        <p14:creationId xmlns:p14="http://schemas.microsoft.com/office/powerpoint/2010/main" val="335962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https://fingertips.phe.org.uk/search/oral%20health#page/6/gid/1938133263/pat/159/par/K02000001/ati/15/are/E92000001/iid/93563/age/34/sex/4/cat/-1/ctp/-1/yrr/1/cid/4/tbm/1</a:t>
            </a:r>
          </a:p>
        </p:txBody>
      </p:sp>
      <p:sp>
        <p:nvSpPr>
          <p:cNvPr id="4" name="Slide Number Placeholder 3"/>
          <p:cNvSpPr>
            <a:spLocks noGrp="1"/>
          </p:cNvSpPr>
          <p:nvPr>
            <p:ph type="sldNum" sz="quarter" idx="5"/>
          </p:nvPr>
        </p:nvSpPr>
        <p:spPr/>
        <p:txBody>
          <a:bodyPr/>
          <a:lstStyle/>
          <a:p>
            <a:fld id="{B9D2B880-4E56-49AE-BFD2-484CF7B3CBF2}" type="slidenum">
              <a:rPr lang="en-US" smtClean="0"/>
              <a:t>11</a:t>
            </a:fld>
            <a:endParaRPr lang="en-US"/>
          </a:p>
        </p:txBody>
      </p:sp>
    </p:spTree>
    <p:extLst>
      <p:ext uri="{BB962C8B-B14F-4D97-AF65-F5344CB8AC3E}">
        <p14:creationId xmlns:p14="http://schemas.microsoft.com/office/powerpoint/2010/main" val="2975243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12</a:t>
            </a:fld>
            <a:endParaRPr lang="en-US"/>
          </a:p>
        </p:txBody>
      </p:sp>
    </p:spTree>
    <p:extLst>
      <p:ext uri="{BB962C8B-B14F-4D97-AF65-F5344CB8AC3E}">
        <p14:creationId xmlns:p14="http://schemas.microsoft.com/office/powerpoint/2010/main" val="32260339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13</a:t>
            </a:fld>
            <a:endParaRPr lang="en-US"/>
          </a:p>
        </p:txBody>
      </p:sp>
    </p:spTree>
    <p:extLst>
      <p:ext uri="{BB962C8B-B14F-4D97-AF65-F5344CB8AC3E}">
        <p14:creationId xmlns:p14="http://schemas.microsoft.com/office/powerpoint/2010/main" val="19310585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14</a:t>
            </a:fld>
            <a:endParaRPr lang="en-US"/>
          </a:p>
        </p:txBody>
      </p:sp>
    </p:spTree>
    <p:extLst>
      <p:ext uri="{BB962C8B-B14F-4D97-AF65-F5344CB8AC3E}">
        <p14:creationId xmlns:p14="http://schemas.microsoft.com/office/powerpoint/2010/main" val="13242489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15</a:t>
            </a:fld>
            <a:endParaRPr lang="en-US"/>
          </a:p>
        </p:txBody>
      </p:sp>
    </p:spTree>
    <p:extLst>
      <p:ext uri="{BB962C8B-B14F-4D97-AF65-F5344CB8AC3E}">
        <p14:creationId xmlns:p14="http://schemas.microsoft.com/office/powerpoint/2010/main" val="1729253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16</a:t>
            </a:fld>
            <a:endParaRPr lang="en-US"/>
          </a:p>
        </p:txBody>
      </p:sp>
    </p:spTree>
    <p:extLst>
      <p:ext uri="{BB962C8B-B14F-4D97-AF65-F5344CB8AC3E}">
        <p14:creationId xmlns:p14="http://schemas.microsoft.com/office/powerpoint/2010/main" val="297761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17</a:t>
            </a:fld>
            <a:endParaRPr lang="en-US"/>
          </a:p>
        </p:txBody>
      </p:sp>
    </p:spTree>
    <p:extLst>
      <p:ext uri="{BB962C8B-B14F-4D97-AF65-F5344CB8AC3E}">
        <p14:creationId xmlns:p14="http://schemas.microsoft.com/office/powerpoint/2010/main" val="38262572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18</a:t>
            </a:fld>
            <a:endParaRPr lang="en-US"/>
          </a:p>
        </p:txBody>
      </p:sp>
    </p:spTree>
    <p:extLst>
      <p:ext uri="{BB962C8B-B14F-4D97-AF65-F5344CB8AC3E}">
        <p14:creationId xmlns:p14="http://schemas.microsoft.com/office/powerpoint/2010/main" val="16551915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19</a:t>
            </a:fld>
            <a:endParaRPr lang="en-US"/>
          </a:p>
        </p:txBody>
      </p:sp>
    </p:spTree>
    <p:extLst>
      <p:ext uri="{BB962C8B-B14F-4D97-AF65-F5344CB8AC3E}">
        <p14:creationId xmlns:p14="http://schemas.microsoft.com/office/powerpoint/2010/main" val="3877335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6250" y="265113"/>
            <a:ext cx="5762625" cy="3241675"/>
          </a:xfrm>
        </p:spPr>
      </p:sp>
      <p:sp>
        <p:nvSpPr>
          <p:cNvPr id="3" name="Notes Placeholder 2"/>
          <p:cNvSpPr>
            <a:spLocks noGrp="1"/>
          </p:cNvSpPr>
          <p:nvPr>
            <p:ph type="body" idx="1"/>
          </p:nvPr>
        </p:nvSpPr>
        <p:spPr>
          <a:xfrm>
            <a:off x="274440" y="3475318"/>
            <a:ext cx="6466928" cy="5417161"/>
          </a:xfrm>
        </p:spPr>
        <p:txBody>
          <a:bodyPr/>
          <a:lstStyle/>
          <a:p>
            <a:endParaRPr lang="en-GB" dirty="0"/>
          </a:p>
          <a:p>
            <a:endParaRPr lang="en-GB" dirty="0">
              <a:solidFill>
                <a:srgbClr val="FF0000"/>
              </a:solidFill>
            </a:endParaRPr>
          </a:p>
          <a:p>
            <a:endParaRPr lang="en-GB" sz="1600" dirty="0"/>
          </a:p>
        </p:txBody>
      </p:sp>
      <p:sp>
        <p:nvSpPr>
          <p:cNvPr id="4" name="Slide Number Placeholder 3"/>
          <p:cNvSpPr>
            <a:spLocks noGrp="1"/>
          </p:cNvSpPr>
          <p:nvPr>
            <p:ph type="sldNum" sz="quarter" idx="5"/>
          </p:nvPr>
        </p:nvSpPr>
        <p:spPr/>
        <p:txBody>
          <a:bodyPr/>
          <a:lstStyle/>
          <a:p>
            <a:fld id="{B9D2B880-4E56-49AE-BFD2-484CF7B3CBF2}" type="slidenum">
              <a:rPr lang="en-US" smtClean="0"/>
              <a:t>2</a:t>
            </a:fld>
            <a:endParaRPr lang="en-US" dirty="0"/>
          </a:p>
        </p:txBody>
      </p:sp>
    </p:spTree>
    <p:extLst>
      <p:ext uri="{BB962C8B-B14F-4D97-AF65-F5344CB8AC3E}">
        <p14:creationId xmlns:p14="http://schemas.microsoft.com/office/powerpoint/2010/main" val="16211063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20</a:t>
            </a:fld>
            <a:endParaRPr lang="en-US"/>
          </a:p>
        </p:txBody>
      </p:sp>
    </p:spTree>
    <p:extLst>
      <p:ext uri="{BB962C8B-B14F-4D97-AF65-F5344CB8AC3E}">
        <p14:creationId xmlns:p14="http://schemas.microsoft.com/office/powerpoint/2010/main" val="11945526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21</a:t>
            </a:fld>
            <a:endParaRPr lang="en-US"/>
          </a:p>
        </p:txBody>
      </p:sp>
    </p:spTree>
    <p:extLst>
      <p:ext uri="{BB962C8B-B14F-4D97-AF65-F5344CB8AC3E}">
        <p14:creationId xmlns:p14="http://schemas.microsoft.com/office/powerpoint/2010/main" val="18178295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22</a:t>
            </a:fld>
            <a:endParaRPr lang="en-US"/>
          </a:p>
        </p:txBody>
      </p:sp>
    </p:spTree>
    <p:extLst>
      <p:ext uri="{BB962C8B-B14F-4D97-AF65-F5344CB8AC3E}">
        <p14:creationId xmlns:p14="http://schemas.microsoft.com/office/powerpoint/2010/main" val="40047277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23</a:t>
            </a:fld>
            <a:endParaRPr lang="en-US"/>
          </a:p>
        </p:txBody>
      </p:sp>
    </p:spTree>
    <p:extLst>
      <p:ext uri="{BB962C8B-B14F-4D97-AF65-F5344CB8AC3E}">
        <p14:creationId xmlns:p14="http://schemas.microsoft.com/office/powerpoint/2010/main" val="32637724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24</a:t>
            </a:fld>
            <a:endParaRPr lang="en-US"/>
          </a:p>
        </p:txBody>
      </p:sp>
    </p:spTree>
    <p:extLst>
      <p:ext uri="{BB962C8B-B14F-4D97-AF65-F5344CB8AC3E}">
        <p14:creationId xmlns:p14="http://schemas.microsoft.com/office/powerpoint/2010/main" val="31221593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25</a:t>
            </a:fld>
            <a:endParaRPr lang="en-US"/>
          </a:p>
        </p:txBody>
      </p:sp>
    </p:spTree>
    <p:extLst>
      <p:ext uri="{BB962C8B-B14F-4D97-AF65-F5344CB8AC3E}">
        <p14:creationId xmlns:p14="http://schemas.microsoft.com/office/powerpoint/2010/main" val="34635283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26</a:t>
            </a:fld>
            <a:endParaRPr lang="en-US"/>
          </a:p>
        </p:txBody>
      </p:sp>
    </p:spTree>
    <p:extLst>
      <p:ext uri="{BB962C8B-B14F-4D97-AF65-F5344CB8AC3E}">
        <p14:creationId xmlns:p14="http://schemas.microsoft.com/office/powerpoint/2010/main" val="9958362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27</a:t>
            </a:fld>
            <a:endParaRPr lang="en-US"/>
          </a:p>
        </p:txBody>
      </p:sp>
    </p:spTree>
    <p:extLst>
      <p:ext uri="{BB962C8B-B14F-4D97-AF65-F5344CB8AC3E}">
        <p14:creationId xmlns:p14="http://schemas.microsoft.com/office/powerpoint/2010/main" val="34879837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28</a:t>
            </a:fld>
            <a:endParaRPr lang="en-US"/>
          </a:p>
        </p:txBody>
      </p:sp>
    </p:spTree>
    <p:extLst>
      <p:ext uri="{BB962C8B-B14F-4D97-AF65-F5344CB8AC3E}">
        <p14:creationId xmlns:p14="http://schemas.microsoft.com/office/powerpoint/2010/main" val="38675357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29</a:t>
            </a:fld>
            <a:endParaRPr lang="en-US"/>
          </a:p>
        </p:txBody>
      </p:sp>
    </p:spTree>
    <p:extLst>
      <p:ext uri="{BB962C8B-B14F-4D97-AF65-F5344CB8AC3E}">
        <p14:creationId xmlns:p14="http://schemas.microsoft.com/office/powerpoint/2010/main" val="1363604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a:t>
            </a:fld>
            <a:endParaRPr lang="en-US"/>
          </a:p>
        </p:txBody>
      </p:sp>
    </p:spTree>
    <p:extLst>
      <p:ext uri="{BB962C8B-B14F-4D97-AF65-F5344CB8AC3E}">
        <p14:creationId xmlns:p14="http://schemas.microsoft.com/office/powerpoint/2010/main" val="41072200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30</a:t>
            </a:fld>
            <a:endParaRPr lang="en-US"/>
          </a:p>
        </p:txBody>
      </p:sp>
    </p:spTree>
    <p:extLst>
      <p:ext uri="{BB962C8B-B14F-4D97-AF65-F5344CB8AC3E}">
        <p14:creationId xmlns:p14="http://schemas.microsoft.com/office/powerpoint/2010/main" val="667735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31</a:t>
            </a:fld>
            <a:endParaRPr lang="en-US"/>
          </a:p>
        </p:txBody>
      </p:sp>
    </p:spTree>
    <p:extLst>
      <p:ext uri="{BB962C8B-B14F-4D97-AF65-F5344CB8AC3E}">
        <p14:creationId xmlns:p14="http://schemas.microsoft.com/office/powerpoint/2010/main" val="3239220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32</a:t>
            </a:fld>
            <a:endParaRPr lang="en-US"/>
          </a:p>
        </p:txBody>
      </p:sp>
    </p:spTree>
    <p:extLst>
      <p:ext uri="{BB962C8B-B14F-4D97-AF65-F5344CB8AC3E}">
        <p14:creationId xmlns:p14="http://schemas.microsoft.com/office/powerpoint/2010/main" val="35503086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33</a:t>
            </a:fld>
            <a:endParaRPr lang="en-US"/>
          </a:p>
        </p:txBody>
      </p:sp>
    </p:spTree>
    <p:extLst>
      <p:ext uri="{BB962C8B-B14F-4D97-AF65-F5344CB8AC3E}">
        <p14:creationId xmlns:p14="http://schemas.microsoft.com/office/powerpoint/2010/main" val="6307893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34</a:t>
            </a:fld>
            <a:endParaRPr lang="en-US"/>
          </a:p>
        </p:txBody>
      </p:sp>
    </p:spTree>
    <p:extLst>
      <p:ext uri="{BB962C8B-B14F-4D97-AF65-F5344CB8AC3E}">
        <p14:creationId xmlns:p14="http://schemas.microsoft.com/office/powerpoint/2010/main" val="38420428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35</a:t>
            </a:fld>
            <a:endParaRPr lang="en-US"/>
          </a:p>
        </p:txBody>
      </p:sp>
    </p:spTree>
    <p:extLst>
      <p:ext uri="{BB962C8B-B14F-4D97-AF65-F5344CB8AC3E}">
        <p14:creationId xmlns:p14="http://schemas.microsoft.com/office/powerpoint/2010/main" val="38836552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36</a:t>
            </a:fld>
            <a:endParaRPr lang="en-US"/>
          </a:p>
        </p:txBody>
      </p:sp>
    </p:spTree>
    <p:extLst>
      <p:ext uri="{BB962C8B-B14F-4D97-AF65-F5344CB8AC3E}">
        <p14:creationId xmlns:p14="http://schemas.microsoft.com/office/powerpoint/2010/main" val="3794644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4</a:t>
            </a:fld>
            <a:endParaRPr lang="en-US"/>
          </a:p>
        </p:txBody>
      </p:sp>
    </p:spTree>
    <p:extLst>
      <p:ext uri="{BB962C8B-B14F-4D97-AF65-F5344CB8AC3E}">
        <p14:creationId xmlns:p14="http://schemas.microsoft.com/office/powerpoint/2010/main" val="240668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5</a:t>
            </a:fld>
            <a:endParaRPr lang="en-US"/>
          </a:p>
        </p:txBody>
      </p:sp>
    </p:spTree>
    <p:extLst>
      <p:ext uri="{BB962C8B-B14F-4D97-AF65-F5344CB8AC3E}">
        <p14:creationId xmlns:p14="http://schemas.microsoft.com/office/powerpoint/2010/main" val="2919328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Numbers decrease between the ages of about 19 to 24y except Luton</a:t>
            </a:r>
          </a:p>
          <a:p>
            <a:pPr marL="171450" indent="-171450">
              <a:buFont typeface="Arial" panose="020B0604020202020204" pitchFamily="34" charset="0"/>
              <a:buChar char="•"/>
            </a:pPr>
            <a:r>
              <a:rPr lang="en-GB" dirty="0"/>
              <a:t>https://www.yhphnetwork.co.uk/links-and-resources/useful-links-resources/the-life-course/</a:t>
            </a:r>
          </a:p>
          <a:p>
            <a:endParaRPr lang="en-GB"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6</a:t>
            </a:fld>
            <a:endParaRPr lang="en-US"/>
          </a:p>
        </p:txBody>
      </p:sp>
    </p:spTree>
    <p:extLst>
      <p:ext uri="{BB962C8B-B14F-4D97-AF65-F5344CB8AC3E}">
        <p14:creationId xmlns:p14="http://schemas.microsoft.com/office/powerpoint/2010/main" val="2158496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7</a:t>
            </a:fld>
            <a:endParaRPr lang="en-US"/>
          </a:p>
        </p:txBody>
      </p:sp>
    </p:spTree>
    <p:extLst>
      <p:ext uri="{BB962C8B-B14F-4D97-AF65-F5344CB8AC3E}">
        <p14:creationId xmlns:p14="http://schemas.microsoft.com/office/powerpoint/2010/main" val="4077170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8</a:t>
            </a:fld>
            <a:endParaRPr lang="en-US"/>
          </a:p>
        </p:txBody>
      </p:sp>
    </p:spTree>
    <p:extLst>
      <p:ext uri="{BB962C8B-B14F-4D97-AF65-F5344CB8AC3E}">
        <p14:creationId xmlns:p14="http://schemas.microsoft.com/office/powerpoint/2010/main" val="3001828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Population vaccination coverage: Flu (primary school aged children)</a:t>
            </a:r>
          </a:p>
        </p:txBody>
      </p:sp>
      <p:sp>
        <p:nvSpPr>
          <p:cNvPr id="4" name="Slide Number Placeholder 3"/>
          <p:cNvSpPr>
            <a:spLocks noGrp="1"/>
          </p:cNvSpPr>
          <p:nvPr>
            <p:ph type="sldNum" sz="quarter" idx="5"/>
          </p:nvPr>
        </p:nvSpPr>
        <p:spPr/>
        <p:txBody>
          <a:bodyPr/>
          <a:lstStyle/>
          <a:p>
            <a:fld id="{B9D2B880-4E56-49AE-BFD2-484CF7B3CBF2}" type="slidenum">
              <a:rPr lang="en-US" smtClean="0"/>
              <a:t>9</a:t>
            </a:fld>
            <a:endParaRPr lang="en-US"/>
          </a:p>
        </p:txBody>
      </p:sp>
    </p:spTree>
    <p:extLst>
      <p:ext uri="{BB962C8B-B14F-4D97-AF65-F5344CB8AC3E}">
        <p14:creationId xmlns:p14="http://schemas.microsoft.com/office/powerpoint/2010/main" val="923510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81A4210-7229-DB41-8DE5-7458F41EA868}"/>
              </a:ext>
            </a:extLst>
          </p:cNvPr>
          <p:cNvSpPr>
            <a:spLocks noGrp="1"/>
          </p:cNvSpPr>
          <p:nvPr>
            <p:ph type="title" hasCustomPrompt="1"/>
          </p:nvPr>
        </p:nvSpPr>
        <p:spPr>
          <a:xfrm>
            <a:off x="606228" y="536574"/>
            <a:ext cx="6429060" cy="2459004"/>
          </a:xfrm>
        </p:spPr>
        <p:txBody>
          <a:bodyPr anchor="b" anchorCtr="0"/>
          <a:lstStyle>
            <a:lvl1pPr algn="l">
              <a:defRPr sz="4000" b="1" cap="none" baseline="0"/>
            </a:lvl1pPr>
          </a:lstStyle>
          <a:p>
            <a:r>
              <a:rPr lang="en-US" dirty="0"/>
              <a:t>Click to edit Master </a:t>
            </a:r>
            <a:br>
              <a:rPr lang="en-US" dirty="0"/>
            </a:br>
            <a:r>
              <a:rPr lang="en-US" dirty="0"/>
              <a:t>title style</a:t>
            </a:r>
            <a:endParaRPr lang="en-GB" dirty="0"/>
          </a:p>
        </p:txBody>
      </p:sp>
      <p:sp>
        <p:nvSpPr>
          <p:cNvPr id="16" name="Text Placeholder 2">
            <a:extLst>
              <a:ext uri="{FF2B5EF4-FFF2-40B4-BE49-F238E27FC236}">
                <a16:creationId xmlns:a16="http://schemas.microsoft.com/office/drawing/2014/main" id="{FCB8B451-CAFA-004A-89B1-D4C0D76248D6}"/>
              </a:ext>
            </a:extLst>
          </p:cNvPr>
          <p:cNvSpPr>
            <a:spLocks noGrp="1"/>
          </p:cNvSpPr>
          <p:nvPr>
            <p:ph type="body" idx="1"/>
          </p:nvPr>
        </p:nvSpPr>
        <p:spPr>
          <a:xfrm>
            <a:off x="606228" y="3134508"/>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22" name="Logo" descr="Logo NHS Bedfordshire, Luton and Milton Keynes Integrated Care Board">
            <a:extLst>
              <a:ext uri="{FF2B5EF4-FFF2-40B4-BE49-F238E27FC236}">
                <a16:creationId xmlns:a16="http://schemas.microsoft.com/office/drawing/2014/main" id="{B4F957B9-CE20-8652-5B14-126476B307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9256" y="536574"/>
            <a:ext cx="3196679" cy="1596282"/>
          </a:xfrm>
          <a:prstGeom prst="rect">
            <a:avLst/>
          </a:prstGeom>
        </p:spPr>
      </p:pic>
      <p:sp>
        <p:nvSpPr>
          <p:cNvPr id="23" name="Rectangle 22">
            <a:extLst>
              <a:ext uri="{FF2B5EF4-FFF2-40B4-BE49-F238E27FC236}">
                <a16:creationId xmlns:a16="http://schemas.microsoft.com/office/drawing/2014/main" id="{81677EE5-F830-BDD9-E0E0-C30D893BA5D9}"/>
              </a:ext>
            </a:extLst>
          </p:cNvPr>
          <p:cNvSpPr/>
          <p:nvPr userDrawn="1"/>
        </p:nvSpPr>
        <p:spPr>
          <a:xfrm>
            <a:off x="0" y="4477096"/>
            <a:ext cx="12192000" cy="2380903"/>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1" name="Group 30">
            <a:extLst>
              <a:ext uri="{FF2B5EF4-FFF2-40B4-BE49-F238E27FC236}">
                <a16:creationId xmlns:a16="http://schemas.microsoft.com/office/drawing/2014/main" id="{5E962F22-AA8B-087A-950C-1852E17E8C9C}"/>
              </a:ext>
              <a:ext uri="{C183D7F6-B498-43B3-948B-1728B52AA6E4}">
                <adec:decorative xmlns:adec="http://schemas.microsoft.com/office/drawing/2017/decorative" val="1"/>
              </a:ext>
            </a:extLst>
          </p:cNvPr>
          <p:cNvGrpSpPr/>
          <p:nvPr userDrawn="1"/>
        </p:nvGrpSpPr>
        <p:grpSpPr>
          <a:xfrm>
            <a:off x="835801" y="4759306"/>
            <a:ext cx="10520398" cy="1954099"/>
            <a:chOff x="827223" y="4759306"/>
            <a:chExt cx="10520398" cy="1954099"/>
          </a:xfrm>
        </p:grpSpPr>
        <p:pic>
          <p:nvPicPr>
            <p:cNvPr id="3" name="Picture 2">
              <a:extLst>
                <a:ext uri="{FF2B5EF4-FFF2-40B4-BE49-F238E27FC236}">
                  <a16:creationId xmlns:a16="http://schemas.microsoft.com/office/drawing/2014/main" id="{52E01241-F16E-668A-743E-99DC1B8A2459}"/>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09810" y="4787207"/>
              <a:ext cx="1350717" cy="1350717"/>
            </a:xfrm>
            <a:prstGeom prst="rect">
              <a:avLst/>
            </a:prstGeom>
          </p:spPr>
        </p:pic>
        <p:pic>
          <p:nvPicPr>
            <p:cNvPr id="5" name="Picture 4">
              <a:extLst>
                <a:ext uri="{FF2B5EF4-FFF2-40B4-BE49-F238E27FC236}">
                  <a16:creationId xmlns:a16="http://schemas.microsoft.com/office/drawing/2014/main" id="{302D6A8E-6D90-AEB0-2022-6AEF668F928B}"/>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96904" y="4787207"/>
              <a:ext cx="1350717" cy="1350717"/>
            </a:xfrm>
            <a:prstGeom prst="rect">
              <a:avLst/>
            </a:prstGeom>
          </p:spPr>
        </p:pic>
        <p:pic>
          <p:nvPicPr>
            <p:cNvPr id="7" name="Picture 6">
              <a:extLst>
                <a:ext uri="{FF2B5EF4-FFF2-40B4-BE49-F238E27FC236}">
                  <a16:creationId xmlns:a16="http://schemas.microsoft.com/office/drawing/2014/main" id="{C1B73493-F0E9-8EE4-0347-97525E0DA1D5}"/>
                </a:ext>
                <a:ext uri="{C183D7F6-B498-43B3-948B-1728B52AA6E4}">
                  <adec:decorative xmlns:adec="http://schemas.microsoft.com/office/drawing/2017/decorative" val="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22717" y="4787207"/>
              <a:ext cx="1350717" cy="1350717"/>
            </a:xfrm>
            <a:prstGeom prst="rect">
              <a:avLst/>
            </a:prstGeom>
          </p:spPr>
        </p:pic>
        <p:pic>
          <p:nvPicPr>
            <p:cNvPr id="9" name="Picture 8">
              <a:extLst>
                <a:ext uri="{FF2B5EF4-FFF2-40B4-BE49-F238E27FC236}">
                  <a16:creationId xmlns:a16="http://schemas.microsoft.com/office/drawing/2014/main" id="{2D7D5A9F-7E17-6D73-CAE4-71782F150181}"/>
                </a:ext>
                <a:ext uri="{C183D7F6-B498-43B3-948B-1728B52AA6E4}">
                  <adec:decorative xmlns:adec="http://schemas.microsoft.com/office/drawing/2017/decorative" val="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135624" y="4787207"/>
              <a:ext cx="1350717" cy="1350717"/>
            </a:xfrm>
            <a:prstGeom prst="rect">
              <a:avLst/>
            </a:prstGeom>
          </p:spPr>
        </p:pic>
        <p:pic>
          <p:nvPicPr>
            <p:cNvPr id="17" name="Picture 16">
              <a:extLst>
                <a:ext uri="{FF2B5EF4-FFF2-40B4-BE49-F238E27FC236}">
                  <a16:creationId xmlns:a16="http://schemas.microsoft.com/office/drawing/2014/main" id="{BEE606E2-607E-4FF8-76E6-E8502D4C0BA7}"/>
                </a:ext>
                <a:ext uri="{C183D7F6-B498-43B3-948B-1728B52AA6E4}">
                  <adec:decorative xmlns:adec="http://schemas.microsoft.com/office/drawing/2017/decorative" val="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48531" y="4787207"/>
              <a:ext cx="1350717" cy="1350717"/>
            </a:xfrm>
            <a:prstGeom prst="rect">
              <a:avLst/>
            </a:prstGeom>
          </p:spPr>
        </p:pic>
        <p:sp>
          <p:nvSpPr>
            <p:cNvPr id="24" name="TextBox 23">
              <a:extLst>
                <a:ext uri="{FF2B5EF4-FFF2-40B4-BE49-F238E27FC236}">
                  <a16:creationId xmlns:a16="http://schemas.microsoft.com/office/drawing/2014/main" id="{3A0827BD-CCF3-9307-E9C7-E6601ADE64E9}"/>
                </a:ext>
              </a:extLst>
            </p:cNvPr>
            <p:cNvSpPr txBox="1"/>
            <p:nvPr userDrawn="1"/>
          </p:nvSpPr>
          <p:spPr>
            <a:xfrm>
              <a:off x="827223" y="6286995"/>
              <a:ext cx="1398478" cy="215444"/>
            </a:xfrm>
            <a:prstGeom prst="rect">
              <a:avLst/>
            </a:prstGeom>
            <a:noFill/>
          </p:spPr>
          <p:txBody>
            <a:bodyPr wrap="square" lIns="0" tIns="0" rIns="0" bIns="0" rtlCol="0">
              <a:spAutoFit/>
            </a:bodyPr>
            <a:lstStyle/>
            <a:p>
              <a:pPr algn="ctr"/>
              <a:r>
                <a:rPr lang="en-GB" sz="1400" dirty="0">
                  <a:solidFill>
                    <a:schemeClr val="tx2"/>
                  </a:solidFill>
                </a:rPr>
                <a:t>Trust</a:t>
              </a:r>
            </a:p>
          </p:txBody>
        </p:sp>
        <p:sp>
          <p:nvSpPr>
            <p:cNvPr id="26" name="TextBox 25">
              <a:extLst>
                <a:ext uri="{FF2B5EF4-FFF2-40B4-BE49-F238E27FC236}">
                  <a16:creationId xmlns:a16="http://schemas.microsoft.com/office/drawing/2014/main" id="{7F56C38A-BBAA-B9CE-D195-6DBEBD1A1594}"/>
                </a:ext>
              </a:extLst>
            </p:cNvPr>
            <p:cNvSpPr txBox="1"/>
            <p:nvPr userDrawn="1"/>
          </p:nvSpPr>
          <p:spPr>
            <a:xfrm>
              <a:off x="3106323" y="6286995"/>
              <a:ext cx="1398478" cy="215444"/>
            </a:xfrm>
            <a:prstGeom prst="rect">
              <a:avLst/>
            </a:prstGeom>
            <a:noFill/>
          </p:spPr>
          <p:txBody>
            <a:bodyPr wrap="square" lIns="0" tIns="0" rIns="0" bIns="0" rtlCol="0">
              <a:spAutoFit/>
            </a:bodyPr>
            <a:lstStyle/>
            <a:p>
              <a:pPr algn="ctr"/>
              <a:r>
                <a:rPr lang="en-GB" sz="1400" dirty="0">
                  <a:solidFill>
                    <a:schemeClr val="tx2"/>
                  </a:solidFill>
                </a:rPr>
                <a:t>Respect</a:t>
              </a:r>
            </a:p>
          </p:txBody>
        </p:sp>
        <p:sp>
          <p:nvSpPr>
            <p:cNvPr id="27" name="TextBox 26">
              <a:extLst>
                <a:ext uri="{FF2B5EF4-FFF2-40B4-BE49-F238E27FC236}">
                  <a16:creationId xmlns:a16="http://schemas.microsoft.com/office/drawing/2014/main" id="{5BB9A877-4C68-D9E4-E49F-E28BC3766809}"/>
                </a:ext>
              </a:extLst>
            </p:cNvPr>
            <p:cNvSpPr txBox="1"/>
            <p:nvPr userDrawn="1"/>
          </p:nvSpPr>
          <p:spPr>
            <a:xfrm>
              <a:off x="5401409" y="6286995"/>
              <a:ext cx="1398478" cy="215444"/>
            </a:xfrm>
            <a:prstGeom prst="rect">
              <a:avLst/>
            </a:prstGeom>
            <a:noFill/>
          </p:spPr>
          <p:txBody>
            <a:bodyPr wrap="square" lIns="0" tIns="0" rIns="0" bIns="0" rtlCol="0">
              <a:spAutoFit/>
            </a:bodyPr>
            <a:lstStyle/>
            <a:p>
              <a:pPr algn="ctr"/>
              <a:r>
                <a:rPr lang="en-GB" sz="1400" dirty="0">
                  <a:solidFill>
                    <a:schemeClr val="tx2"/>
                  </a:solidFill>
                </a:rPr>
                <a:t>Integrity</a:t>
              </a:r>
            </a:p>
          </p:txBody>
        </p:sp>
        <p:sp>
          <p:nvSpPr>
            <p:cNvPr id="28" name="TextBox 27">
              <a:extLst>
                <a:ext uri="{FF2B5EF4-FFF2-40B4-BE49-F238E27FC236}">
                  <a16:creationId xmlns:a16="http://schemas.microsoft.com/office/drawing/2014/main" id="{1CB4480F-78B1-573D-3BED-0B4A1B17BA22}"/>
                </a:ext>
              </a:extLst>
            </p:cNvPr>
            <p:cNvSpPr txBox="1"/>
            <p:nvPr userDrawn="1"/>
          </p:nvSpPr>
          <p:spPr>
            <a:xfrm>
              <a:off x="7725961" y="6286995"/>
              <a:ext cx="1398478" cy="215444"/>
            </a:xfrm>
            <a:prstGeom prst="rect">
              <a:avLst/>
            </a:prstGeom>
            <a:noFill/>
          </p:spPr>
          <p:txBody>
            <a:bodyPr wrap="square" lIns="0" tIns="0" rIns="0" bIns="0" rtlCol="0">
              <a:spAutoFit/>
            </a:bodyPr>
            <a:lstStyle/>
            <a:p>
              <a:pPr algn="ctr"/>
              <a:r>
                <a:rPr lang="en-GB" sz="1400" dirty="0">
                  <a:solidFill>
                    <a:schemeClr val="tx2"/>
                  </a:solidFill>
                </a:rPr>
                <a:t>Accountability</a:t>
              </a:r>
            </a:p>
          </p:txBody>
        </p:sp>
        <p:sp>
          <p:nvSpPr>
            <p:cNvPr id="29" name="TextBox 28">
              <a:extLst>
                <a:ext uri="{FF2B5EF4-FFF2-40B4-BE49-F238E27FC236}">
                  <a16:creationId xmlns:a16="http://schemas.microsoft.com/office/drawing/2014/main" id="{E2D7933E-E88E-4D1B-D03D-5313011A650E}"/>
                </a:ext>
              </a:extLst>
            </p:cNvPr>
            <p:cNvSpPr txBox="1"/>
            <p:nvPr userDrawn="1"/>
          </p:nvSpPr>
          <p:spPr>
            <a:xfrm>
              <a:off x="10068913" y="6282518"/>
              <a:ext cx="1206701" cy="430887"/>
            </a:xfrm>
            <a:prstGeom prst="rect">
              <a:avLst/>
            </a:prstGeom>
            <a:noFill/>
          </p:spPr>
          <p:txBody>
            <a:bodyPr wrap="square" lIns="0" tIns="0" rIns="0" bIns="0" rtlCol="0">
              <a:spAutoFit/>
            </a:bodyPr>
            <a:lstStyle/>
            <a:p>
              <a:pPr algn="ctr"/>
              <a:r>
                <a:rPr lang="en-GB" sz="1400" dirty="0">
                  <a:solidFill>
                    <a:schemeClr val="tx2"/>
                  </a:solidFill>
                </a:rPr>
                <a:t>Care and Compassion</a:t>
              </a:r>
            </a:p>
          </p:txBody>
        </p:sp>
        <p:cxnSp>
          <p:nvCxnSpPr>
            <p:cNvPr id="30" name="Straight Connector 29">
              <a:extLst>
                <a:ext uri="{FF2B5EF4-FFF2-40B4-BE49-F238E27FC236}">
                  <a16:creationId xmlns:a16="http://schemas.microsoft.com/office/drawing/2014/main" id="{1B023D42-7DA0-5B11-7124-B6AF4AA8D699}"/>
                </a:ext>
                <a:ext uri="{C183D7F6-B498-43B3-948B-1728B52AA6E4}">
                  <adec:decorative xmlns:adec="http://schemas.microsoft.com/office/drawing/2017/decorative" val="1"/>
                </a:ext>
              </a:extLst>
            </p:cNvPr>
            <p:cNvCxnSpPr/>
            <p:nvPr userDrawn="1"/>
          </p:nvCxnSpPr>
          <p:spPr>
            <a:xfrm>
              <a:off x="2667436" y="4816456"/>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2287A5E-9C10-E9C8-095D-20F3623669D2}"/>
                </a:ext>
                <a:ext uri="{C183D7F6-B498-43B3-948B-1728B52AA6E4}">
                  <adec:decorative xmlns:adec="http://schemas.microsoft.com/office/drawing/2017/decorative" val="1"/>
                </a:ext>
              </a:extLst>
            </p:cNvPr>
            <p:cNvCxnSpPr/>
            <p:nvPr userDrawn="1"/>
          </p:nvCxnSpPr>
          <p:spPr>
            <a:xfrm>
              <a:off x="4954529" y="4759306"/>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1196B2E-BA65-3E0A-564E-5B96878A3E1E}"/>
                </a:ext>
                <a:ext uri="{C183D7F6-B498-43B3-948B-1728B52AA6E4}">
                  <adec:decorative xmlns:adec="http://schemas.microsoft.com/office/drawing/2017/decorative" val="1"/>
                </a:ext>
              </a:extLst>
            </p:cNvPr>
            <p:cNvCxnSpPr/>
            <p:nvPr userDrawn="1"/>
          </p:nvCxnSpPr>
          <p:spPr>
            <a:xfrm>
              <a:off x="7241622" y="4787881"/>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1FA960A-F7D7-49BC-9A58-D0767FD3BAE8}"/>
                </a:ext>
                <a:ext uri="{C183D7F6-B498-43B3-948B-1728B52AA6E4}">
                  <adec:decorative xmlns:adec="http://schemas.microsoft.com/office/drawing/2017/decorative" val="1"/>
                </a:ext>
              </a:extLst>
            </p:cNvPr>
            <p:cNvCxnSpPr/>
            <p:nvPr userDrawn="1"/>
          </p:nvCxnSpPr>
          <p:spPr>
            <a:xfrm>
              <a:off x="9528715" y="4759306"/>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17162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mber, Title and Content_2">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9BFB4F38-94C3-154F-84F3-38BCB606234C}"/>
              </a:ext>
            </a:extLst>
          </p:cNvPr>
          <p:cNvSpPr>
            <a:spLocks noGrp="1"/>
          </p:cNvSpPr>
          <p:nvPr>
            <p:ph idx="15" hasCustomPrompt="1"/>
          </p:nvPr>
        </p:nvSpPr>
        <p:spPr>
          <a:xfrm>
            <a:off x="588336" y="382349"/>
            <a:ext cx="1080119" cy="1232291"/>
          </a:xfrm>
        </p:spPr>
        <p:txBody>
          <a:bodyPr lIns="0" tIns="0" rIns="0" bIns="0" anchor="ctr" anchorCtr="0">
            <a:normAutofit/>
          </a:bodyPr>
          <a:lstStyle>
            <a:lvl1pPr marL="0" indent="0" algn="ctr">
              <a:buNone/>
              <a:defRPr sz="3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35179BC9-FD9A-D5CC-924F-64417D80C8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43E7EBE0-8CE9-453A-87B4-8F46CFBCFCFB}"/>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679395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mber, Title and Content_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DFDE91C4-AEF5-5F44-AB54-183B7E47CA6B}"/>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C6EF843F-7E56-3640-B407-1CCC3525A12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14289B22-CD74-D1AD-7552-9A9238D6002F}"/>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87675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mber, Title and Content_4">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EAE0F4FD-1908-0F41-8EFE-DEE66C81FF42}"/>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69E91A5-6FEC-B834-DAAA-DE539D2D502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5308B3CE-1997-5849-8B1B-560568CE0A44}"/>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7985304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umber, Title and Content_5">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08D89DE4-A435-B94B-97FE-7F11E2CA37F2}"/>
              </a:ext>
            </a:extLst>
          </p:cNvPr>
          <p:cNvSpPr>
            <a:spLocks noGrp="1"/>
          </p:cNvSpPr>
          <p:nvPr>
            <p:ph idx="15" hasCustomPrompt="1"/>
          </p:nvPr>
        </p:nvSpPr>
        <p:spPr>
          <a:xfrm>
            <a:off x="596213" y="382349"/>
            <a:ext cx="1103648"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5" name="Picture 14" descr="Logo NHS Bedfordshire, Luton and Milton Keynes Integrated Care Board">
            <a:extLst>
              <a:ext uri="{FF2B5EF4-FFF2-40B4-BE49-F238E27FC236}">
                <a16:creationId xmlns:a16="http://schemas.microsoft.com/office/drawing/2014/main" id="{1954ACD3-7BC3-2D44-BE65-814449028E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Rectangle 10">
            <a:extLst>
              <a:ext uri="{FF2B5EF4-FFF2-40B4-BE49-F238E27FC236}">
                <a16:creationId xmlns:a16="http://schemas.microsoft.com/office/drawing/2014/main" id="{0310AD24-466F-2C6F-08E6-C1B2E9C22BFC}"/>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4014467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AC13482B-E75A-B24A-AE29-A6C2A25A4B3A}"/>
              </a:ext>
            </a:extLst>
          </p:cNvPr>
          <p:cNvSpPr>
            <a:spLocks noGrp="1"/>
          </p:cNvSpPr>
          <p:nvPr>
            <p:ph idx="15" hasCustomPrompt="1"/>
          </p:nvPr>
        </p:nvSpPr>
        <p:spPr>
          <a:xfrm>
            <a:off x="606624"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5" name="Picture 14" descr="Logo NHS Bedfordshire, Luton and Milton Keynes Integrated Care Board">
            <a:extLst>
              <a:ext uri="{FF2B5EF4-FFF2-40B4-BE49-F238E27FC236}">
                <a16:creationId xmlns:a16="http://schemas.microsoft.com/office/drawing/2014/main" id="{999289C7-78F8-A97A-A670-56F4BD3CFC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7084723"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Picture Placeholder 11">
            <a:extLst>
              <a:ext uri="{FF2B5EF4-FFF2-40B4-BE49-F238E27FC236}">
                <a16:creationId xmlns:a16="http://schemas.microsoft.com/office/drawing/2014/main" id="{69CCEFD7-EF02-3D4D-A3BA-F73AC8AD7124}"/>
              </a:ext>
            </a:extLst>
          </p:cNvPr>
          <p:cNvSpPr>
            <a:spLocks noGrp="1"/>
          </p:cNvSpPr>
          <p:nvPr>
            <p:ph type="pic" sz="quarter" idx="14"/>
          </p:nvPr>
        </p:nvSpPr>
        <p:spPr>
          <a:xfrm flipH="1">
            <a:off x="7955934" y="2086796"/>
            <a:ext cx="3797397" cy="3797397"/>
          </a:xfrm>
          <a:prstGeom prst="ellipse">
            <a:avLst/>
          </a:prstGeom>
          <a:solidFill>
            <a:schemeClr val="bg1">
              <a:lumMod val="95000"/>
            </a:schemeClr>
          </a:solidFill>
        </p:spPr>
        <p:txBody>
          <a:bodyPr/>
          <a:lstStyle/>
          <a:p>
            <a:endParaRPr lang="en-US" dirty="0"/>
          </a:p>
        </p:txBody>
      </p:sp>
      <p:sp>
        <p:nvSpPr>
          <p:cNvPr id="11" name="Rectangle 10">
            <a:extLst>
              <a:ext uri="{FF2B5EF4-FFF2-40B4-BE49-F238E27FC236}">
                <a16:creationId xmlns:a16="http://schemas.microsoft.com/office/drawing/2014/main" id="{C5C6E667-771F-458B-35CE-8C257BABDD72}"/>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202341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_1">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0E07C0A-1877-896F-408F-10CF3708CB18}"/>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a:extLst>
              <a:ext uri="{FF2B5EF4-FFF2-40B4-BE49-F238E27FC236}">
                <a16:creationId xmlns:a16="http://schemas.microsoft.com/office/drawing/2014/main" id="{146EC874-EB04-354B-9362-80C38FAFC2CB}"/>
              </a:ext>
            </a:extLst>
          </p:cNvPr>
          <p:cNvSpPr>
            <a:spLocks noGrp="1"/>
          </p:cNvSpPr>
          <p:nvPr>
            <p:ph type="title"/>
          </p:nvPr>
        </p:nvSpPr>
        <p:spPr>
          <a:xfrm>
            <a:off x="1847528" y="382349"/>
            <a:ext cx="7200800" cy="1232291"/>
          </a:xfrm>
        </p:spPr>
        <p:txBody>
          <a:bodyPr lIns="0" tIns="0" rIns="0" bIns="0"/>
          <a:lstStyle>
            <a:lvl1pPr algn="l">
              <a:defRPr>
                <a:solidFill>
                  <a:schemeClr val="bg1"/>
                </a:solidFill>
              </a:defRPr>
            </a:lvl1pPr>
          </a:lstStyle>
          <a:p>
            <a:r>
              <a:rPr lang="en-US" dirty="0"/>
              <a:t>Click to edit Master title style</a:t>
            </a:r>
            <a:endParaRPr lang="en-GB" dirty="0"/>
          </a:p>
        </p:txBody>
      </p:sp>
      <p:sp>
        <p:nvSpPr>
          <p:cNvPr id="12" name="Oval 11">
            <a:extLst>
              <a:ext uri="{FF2B5EF4-FFF2-40B4-BE49-F238E27FC236}">
                <a16:creationId xmlns:a16="http://schemas.microsoft.com/office/drawing/2014/main" id="{184576D4-12E8-BD46-8E2A-6BE58E12DBF6}"/>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accent6"/>
              </a:solidFill>
            </a:endParaRPr>
          </a:p>
        </p:txBody>
      </p:sp>
      <p:sp>
        <p:nvSpPr>
          <p:cNvPr id="14" name="Content Placeholder 2">
            <a:extLst>
              <a:ext uri="{FF2B5EF4-FFF2-40B4-BE49-F238E27FC236}">
                <a16:creationId xmlns:a16="http://schemas.microsoft.com/office/drawing/2014/main" id="{B3EABDAF-DEF9-144B-AA54-091C9F26BD09}"/>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7" name="Picture 16" descr="Logo NHS Bedfordshire, Luton and Milton Keynes Integrated Care Board">
            <a:extLst>
              <a:ext uri="{FF2B5EF4-FFF2-40B4-BE49-F238E27FC236}">
                <a16:creationId xmlns:a16="http://schemas.microsoft.com/office/drawing/2014/main" id="{F1500CA5-1AEE-3479-F9A8-83D4ECB1C2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4" y="1844825"/>
            <a:ext cx="8524884" cy="4281340"/>
          </a:xfrm>
        </p:spPr>
        <p:txBody>
          <a:bodyPr lIns="0" tIns="0" rIns="0" bIns="0"/>
          <a:lstStyle>
            <a:lvl1pPr>
              <a:buClr>
                <a:schemeClr val="accent6"/>
              </a:buClr>
              <a:defRPr>
                <a:solidFill>
                  <a:schemeClr val="bg1"/>
                </a:solidFill>
              </a:defRPr>
            </a:lvl1pPr>
            <a:lvl2pPr>
              <a:buClr>
                <a:schemeClr val="accent6"/>
              </a:buClr>
              <a:defRPr>
                <a:solidFill>
                  <a:schemeClr val="bg1"/>
                </a:solidFill>
              </a:defRPr>
            </a:lvl2pPr>
            <a:lvl3pPr>
              <a:buClr>
                <a:schemeClr val="accent6"/>
              </a:buClr>
              <a:defRPr>
                <a:solidFill>
                  <a:schemeClr val="bg1"/>
                </a:solidFill>
              </a:defRPr>
            </a:lvl3pPr>
            <a:lvl4pPr>
              <a:buClr>
                <a:schemeClr val="accent6"/>
              </a:buClr>
              <a:defRPr>
                <a:solidFill>
                  <a:schemeClr val="bg1"/>
                </a:solidFill>
              </a:defRPr>
            </a:lvl4pPr>
            <a:lvl5pPr>
              <a:buClr>
                <a:schemeClr val="accent6"/>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9" name="Picture 18">
            <a:extLst>
              <a:ext uri="{FF2B5EF4-FFF2-40B4-BE49-F238E27FC236}">
                <a16:creationId xmlns:a16="http://schemas.microsoft.com/office/drawing/2014/main" id="{6A480D04-D53E-0B10-3614-D256CDE5AE20}"/>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68408" y="4131720"/>
            <a:ext cx="1954800" cy="1954800"/>
          </a:xfrm>
          <a:prstGeom prst="rect">
            <a:avLst/>
          </a:prstGeom>
        </p:spPr>
      </p:pic>
      <p:sp>
        <p:nvSpPr>
          <p:cNvPr id="16" name="Rectangle 15">
            <a:extLst>
              <a:ext uri="{FF2B5EF4-FFF2-40B4-BE49-F238E27FC236}">
                <a16:creationId xmlns:a16="http://schemas.microsoft.com/office/drawing/2014/main" id="{7F85AC9F-8CBF-1B28-8B18-291CEA032DB9}"/>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solidFill>
                  <a:schemeClr val="tx2"/>
                </a:solidFill>
              </a:defRPr>
            </a:lvl1pPr>
          </a:lstStyle>
          <a:p>
            <a:r>
              <a:rPr lang="en-GB" b="1"/>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249882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_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6A4F362-2BB0-2C80-581B-323A12F3C348}"/>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a:extLst>
              <a:ext uri="{FF2B5EF4-FFF2-40B4-BE49-F238E27FC236}">
                <a16:creationId xmlns:a16="http://schemas.microsoft.com/office/drawing/2014/main" id="{FE1F1204-D2FF-3E40-8F9A-AEF62CCFB952}"/>
              </a:ext>
            </a:extLst>
          </p:cNvPr>
          <p:cNvSpPr>
            <a:spLocks noGrp="1"/>
          </p:cNvSpPr>
          <p:nvPr>
            <p:ph type="title"/>
          </p:nvPr>
        </p:nvSpPr>
        <p:spPr>
          <a:xfrm>
            <a:off x="1847528" y="382349"/>
            <a:ext cx="7200800" cy="1232291"/>
          </a:xfrm>
        </p:spPr>
        <p:txBody>
          <a:bodyPr lIns="0" tIns="0" rIns="0" bIns="0"/>
          <a:lstStyle>
            <a:lvl1pPr algn="l">
              <a:defRPr>
                <a:solidFill>
                  <a:schemeClr val="accent6"/>
                </a:solidFil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B564EE7F-CA5D-2445-870E-98CDFDA14BFE}"/>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Content Placeholder 2">
            <a:extLst>
              <a:ext uri="{FF2B5EF4-FFF2-40B4-BE49-F238E27FC236}">
                <a16:creationId xmlns:a16="http://schemas.microsoft.com/office/drawing/2014/main" id="{4D1260C3-1604-4D48-BB21-8358FBBAD3B5}"/>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0" name="Picture 9" descr="Logo NHS Bedfordshire, Luton and Milton Keynes Integrated Care Board">
            <a:extLst>
              <a:ext uri="{FF2B5EF4-FFF2-40B4-BE49-F238E27FC236}">
                <a16:creationId xmlns:a16="http://schemas.microsoft.com/office/drawing/2014/main" id="{51D6993D-6038-8664-5787-69CC5968DF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7" name="Content Placeholder 2">
            <a:extLst>
              <a:ext uri="{FF2B5EF4-FFF2-40B4-BE49-F238E27FC236}">
                <a16:creationId xmlns:a16="http://schemas.microsoft.com/office/drawing/2014/main" id="{E1AB73A3-F52C-0949-A125-CD39FFA3BA74}"/>
              </a:ext>
            </a:extLst>
          </p:cNvPr>
          <p:cNvSpPr>
            <a:spLocks noGrp="1"/>
          </p:cNvSpPr>
          <p:nvPr>
            <p:ph idx="1"/>
          </p:nvPr>
        </p:nvSpPr>
        <p:spPr>
          <a:xfrm>
            <a:off x="523444" y="1844825"/>
            <a:ext cx="8524884" cy="4281340"/>
          </a:xfrm>
        </p:spPr>
        <p:txBody>
          <a:bodyPr lIns="0" tIns="0" rIns="0" bIns="0"/>
          <a:lstStyle>
            <a:lvl1pPr>
              <a:buClr>
                <a:schemeClr val="accent6"/>
              </a:buClr>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6" name="Picture 15">
            <a:extLst>
              <a:ext uri="{FF2B5EF4-FFF2-40B4-BE49-F238E27FC236}">
                <a16:creationId xmlns:a16="http://schemas.microsoft.com/office/drawing/2014/main" id="{F83F6F9C-053D-3008-7B9D-553AB6AB1182}"/>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3756" y="4171365"/>
            <a:ext cx="1954800" cy="1954800"/>
          </a:xfrm>
          <a:prstGeom prst="rect">
            <a:avLst/>
          </a:prstGeom>
        </p:spPr>
      </p:pic>
      <p:sp>
        <p:nvSpPr>
          <p:cNvPr id="12" name="Rectangle 11">
            <a:extLst>
              <a:ext uri="{FF2B5EF4-FFF2-40B4-BE49-F238E27FC236}">
                <a16:creationId xmlns:a16="http://schemas.microsoft.com/office/drawing/2014/main" id="{9F0AB78C-E6CB-E309-CC37-585DF7811C22}"/>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
        <p:nvSpPr>
          <p:cNvPr id="13" name="Footer Placeholder 4">
            <a:extLst>
              <a:ext uri="{FF2B5EF4-FFF2-40B4-BE49-F238E27FC236}">
                <a16:creationId xmlns:a16="http://schemas.microsoft.com/office/drawing/2014/main" id="{03545CCA-7DB1-9D4C-A6D9-897CF0BB71FA}"/>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solidFill>
                  <a:schemeClr val="tx2"/>
                </a:solidFill>
              </a:defRPr>
            </a:lvl1pPr>
          </a:lstStyle>
          <a:p>
            <a:r>
              <a:rPr lang="en-GB" b="1" dirty="0"/>
              <a:t>NHS Bedfordshire, Luton and Milton Keynes Integrated Care Board</a:t>
            </a:r>
            <a:endParaRPr lang="en-GB" dirty="0"/>
          </a:p>
        </p:txBody>
      </p:sp>
    </p:spTree>
    <p:extLst>
      <p:ext uri="{BB962C8B-B14F-4D97-AF65-F5344CB8AC3E}">
        <p14:creationId xmlns:p14="http://schemas.microsoft.com/office/powerpoint/2010/main" val="24494876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_3">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2AE2C91-F13F-48A3-5445-EE87B77B7ADA}"/>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a:extLst>
              <a:ext uri="{FF2B5EF4-FFF2-40B4-BE49-F238E27FC236}">
                <a16:creationId xmlns:a16="http://schemas.microsoft.com/office/drawing/2014/main" id="{033366F6-7006-4449-9BFC-188757522E48}"/>
              </a:ext>
            </a:extLst>
          </p:cNvPr>
          <p:cNvSpPr>
            <a:spLocks noGrp="1"/>
          </p:cNvSpPr>
          <p:nvPr>
            <p:ph type="title"/>
          </p:nvPr>
        </p:nvSpPr>
        <p:spPr>
          <a:xfrm>
            <a:off x="1847528" y="382349"/>
            <a:ext cx="7200800" cy="1232291"/>
          </a:xfrm>
        </p:spPr>
        <p:txBody>
          <a:bodyPr lIns="0" tIns="0" rIns="0" bIns="0"/>
          <a:lstStyle>
            <a:lvl1pPr algn="l">
              <a:defRPr>
                <a:solidFill>
                  <a:schemeClr val="accent6"/>
                </a:solidFil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30EA4015-EA8F-1B4A-BA15-223DE436BF63}"/>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62736362-12FE-9049-9E29-EF62382C3422}"/>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6" name="Picture 15" descr="Logo NHS Bedfordshire, Luton and Milton Keynes Integrated Care Board">
            <a:extLst>
              <a:ext uri="{FF2B5EF4-FFF2-40B4-BE49-F238E27FC236}">
                <a16:creationId xmlns:a16="http://schemas.microsoft.com/office/drawing/2014/main" id="{34695880-BC5C-9487-8B39-CABBBC1A4B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2" name="Content Placeholder 2">
            <a:extLst>
              <a:ext uri="{FF2B5EF4-FFF2-40B4-BE49-F238E27FC236}">
                <a16:creationId xmlns:a16="http://schemas.microsoft.com/office/drawing/2014/main" id="{3311270C-9C91-A140-865B-E13553CB7900}"/>
              </a:ext>
            </a:extLst>
          </p:cNvPr>
          <p:cNvSpPr>
            <a:spLocks noGrp="1"/>
          </p:cNvSpPr>
          <p:nvPr>
            <p:ph idx="1"/>
          </p:nvPr>
        </p:nvSpPr>
        <p:spPr>
          <a:xfrm>
            <a:off x="523444" y="1844825"/>
            <a:ext cx="8524884" cy="4281340"/>
          </a:xfrm>
        </p:spPr>
        <p:txBody>
          <a:bodyPr lIns="0" tIns="0" rIns="0" bIns="0"/>
          <a:lstStyle>
            <a:lvl1pPr>
              <a:buClr>
                <a:schemeClr val="accent6"/>
              </a:buClr>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9" name="Picture 18">
            <a:extLst>
              <a:ext uri="{FF2B5EF4-FFF2-40B4-BE49-F238E27FC236}">
                <a16:creationId xmlns:a16="http://schemas.microsoft.com/office/drawing/2014/main" id="{DD0E5D50-ABBC-2B1B-D803-9532F8ED8A7F}"/>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40750" y="4171365"/>
            <a:ext cx="1954800" cy="1954800"/>
          </a:xfrm>
          <a:prstGeom prst="rect">
            <a:avLst/>
          </a:prstGeom>
        </p:spPr>
      </p:pic>
      <p:sp>
        <p:nvSpPr>
          <p:cNvPr id="11" name="Rectangle 10">
            <a:extLst>
              <a:ext uri="{FF2B5EF4-FFF2-40B4-BE49-F238E27FC236}">
                <a16:creationId xmlns:a16="http://schemas.microsoft.com/office/drawing/2014/main" id="{331E1AE3-278C-9CBB-04F8-1D43048821DF}"/>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
        <p:nvSpPr>
          <p:cNvPr id="13" name="Footer Placeholder 4">
            <a:extLst>
              <a:ext uri="{FF2B5EF4-FFF2-40B4-BE49-F238E27FC236}">
                <a16:creationId xmlns:a16="http://schemas.microsoft.com/office/drawing/2014/main" id="{65EA11FE-DF14-ED47-BB9D-0EAF224856F8}"/>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solidFill>
                  <a:schemeClr val="tx2"/>
                </a:solidFill>
              </a:defRPr>
            </a:lvl1pPr>
          </a:lstStyle>
          <a:p>
            <a:r>
              <a:rPr lang="en-GB" b="1" dirty="0"/>
              <a:t>NHS Bedfordshire, Luton and Milton Keynes Integrated Care Board</a:t>
            </a:r>
            <a:endParaRPr lang="en-GB" dirty="0"/>
          </a:p>
        </p:txBody>
      </p:sp>
    </p:spTree>
    <p:extLst>
      <p:ext uri="{BB962C8B-B14F-4D97-AF65-F5344CB8AC3E}">
        <p14:creationId xmlns:p14="http://schemas.microsoft.com/office/powerpoint/2010/main" val="32395860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_4">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50E9455-07F6-09B9-2485-7E6C63006AD5}"/>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itle 1">
            <a:extLst>
              <a:ext uri="{FF2B5EF4-FFF2-40B4-BE49-F238E27FC236}">
                <a16:creationId xmlns:a16="http://schemas.microsoft.com/office/drawing/2014/main" id="{F1C0BAA9-E631-7646-A612-36D961F66469}"/>
              </a:ext>
            </a:extLst>
          </p:cNvPr>
          <p:cNvSpPr>
            <a:spLocks noGrp="1"/>
          </p:cNvSpPr>
          <p:nvPr>
            <p:ph type="title"/>
          </p:nvPr>
        </p:nvSpPr>
        <p:spPr>
          <a:xfrm>
            <a:off x="1847528" y="382349"/>
            <a:ext cx="7211891" cy="1232291"/>
          </a:xfrm>
        </p:spPr>
        <p:txBody>
          <a:bodyPr lIns="0" tIns="0" rIns="0" bIns="0"/>
          <a:lstStyle>
            <a:lvl1pPr algn="l">
              <a:defRPr>
                <a:solidFill>
                  <a:schemeClr val="accent6"/>
                </a:solidFill>
              </a:defRPr>
            </a:lvl1pPr>
          </a:lstStyle>
          <a:p>
            <a:r>
              <a:rPr lang="en-US" dirty="0"/>
              <a:t>Click to edit Master title style</a:t>
            </a:r>
            <a:endParaRPr lang="en-GB" dirty="0"/>
          </a:p>
        </p:txBody>
      </p:sp>
      <p:sp>
        <p:nvSpPr>
          <p:cNvPr id="16" name="Oval 15">
            <a:extLst>
              <a:ext uri="{FF2B5EF4-FFF2-40B4-BE49-F238E27FC236}">
                <a16:creationId xmlns:a16="http://schemas.microsoft.com/office/drawing/2014/main" id="{4852B6C0-4E92-354F-8B42-17732F15619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Content Placeholder 2">
            <a:extLst>
              <a:ext uri="{FF2B5EF4-FFF2-40B4-BE49-F238E27FC236}">
                <a16:creationId xmlns:a16="http://schemas.microsoft.com/office/drawing/2014/main" id="{D39F354D-A928-AD48-8400-1DF92DB8E640}"/>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B5565897-B3FA-F8DC-52A8-BBC01EF1A4C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4" name="Content Placeholder 2">
            <a:extLst>
              <a:ext uri="{FF2B5EF4-FFF2-40B4-BE49-F238E27FC236}">
                <a16:creationId xmlns:a16="http://schemas.microsoft.com/office/drawing/2014/main" id="{B932F6ED-E73C-8047-A71B-37A60114CED1}"/>
              </a:ext>
            </a:extLst>
          </p:cNvPr>
          <p:cNvSpPr>
            <a:spLocks noGrp="1"/>
          </p:cNvSpPr>
          <p:nvPr>
            <p:ph idx="1"/>
          </p:nvPr>
        </p:nvSpPr>
        <p:spPr>
          <a:xfrm>
            <a:off x="523444" y="1844825"/>
            <a:ext cx="8524884" cy="4281340"/>
          </a:xfrm>
        </p:spPr>
        <p:txBody>
          <a:bodyPr lIns="0" tIns="0" rIns="0" bIns="0"/>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7" name="Picture 16">
            <a:extLst>
              <a:ext uri="{FF2B5EF4-FFF2-40B4-BE49-F238E27FC236}">
                <a16:creationId xmlns:a16="http://schemas.microsoft.com/office/drawing/2014/main" id="{A90F944D-B1A2-CB39-8724-3BAB8882B661}"/>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40976" y="4171365"/>
            <a:ext cx="1954800" cy="1954800"/>
          </a:xfrm>
          <a:prstGeom prst="rect">
            <a:avLst/>
          </a:prstGeom>
        </p:spPr>
      </p:pic>
      <p:sp>
        <p:nvSpPr>
          <p:cNvPr id="11" name="Rectangle 10">
            <a:extLst>
              <a:ext uri="{FF2B5EF4-FFF2-40B4-BE49-F238E27FC236}">
                <a16:creationId xmlns:a16="http://schemas.microsoft.com/office/drawing/2014/main" id="{D5CD820A-2027-3D77-9A42-4D7063704390}"/>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
        <p:nvSpPr>
          <p:cNvPr id="13" name="Footer Placeholder 4">
            <a:extLst>
              <a:ext uri="{FF2B5EF4-FFF2-40B4-BE49-F238E27FC236}">
                <a16:creationId xmlns:a16="http://schemas.microsoft.com/office/drawing/2014/main" id="{6D228FC6-3DD4-BC43-80E0-ED2A58B20128}"/>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solidFill>
                  <a:schemeClr val="tx2"/>
                </a:solidFill>
              </a:defRPr>
            </a:lvl1pPr>
          </a:lstStyle>
          <a:p>
            <a:r>
              <a:rPr lang="en-GB" b="1"/>
              <a:t>NHS Bedfordshire, Luton and Milton Keynes Integrated Care Board</a:t>
            </a:r>
            <a:endParaRPr lang="en-GB" dirty="0"/>
          </a:p>
        </p:txBody>
      </p:sp>
    </p:spTree>
    <p:extLst>
      <p:ext uri="{BB962C8B-B14F-4D97-AF65-F5344CB8AC3E}">
        <p14:creationId xmlns:p14="http://schemas.microsoft.com/office/powerpoint/2010/main" val="1627584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_5">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A3554F-9B0F-1F08-F6CA-8AF0E7616F16}"/>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a:extLst>
              <a:ext uri="{FF2B5EF4-FFF2-40B4-BE49-F238E27FC236}">
                <a16:creationId xmlns:a16="http://schemas.microsoft.com/office/drawing/2014/main" id="{0D292033-F9BE-624A-9ACF-ECF3807FC8FA}"/>
              </a:ext>
            </a:extLst>
          </p:cNvPr>
          <p:cNvSpPr>
            <a:spLocks noGrp="1"/>
          </p:cNvSpPr>
          <p:nvPr>
            <p:ph type="title"/>
          </p:nvPr>
        </p:nvSpPr>
        <p:spPr>
          <a:xfrm>
            <a:off x="1847528" y="382349"/>
            <a:ext cx="7200800" cy="1232291"/>
          </a:xfrm>
        </p:spPr>
        <p:txBody>
          <a:bodyPr lIns="0" tIns="0" rIns="0" bIns="0"/>
          <a:lstStyle>
            <a:lvl1pPr algn="l">
              <a:defRPr>
                <a:solidFill>
                  <a:schemeClr val="accent6"/>
                </a:solidFil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A39F9EA4-59B8-DE41-8274-B9A04E4EC460}"/>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C5682414-8E83-EA45-AEB3-686CD8293BE5}"/>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6" name="Picture 15" descr="Logo NHS Bedfordshire, Luton and Milton Keynes Integrated Care Board">
            <a:extLst>
              <a:ext uri="{FF2B5EF4-FFF2-40B4-BE49-F238E27FC236}">
                <a16:creationId xmlns:a16="http://schemas.microsoft.com/office/drawing/2014/main" id="{5AA17C37-5564-26FA-7C1D-56C302DC43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2" name="Content Placeholder 2">
            <a:extLst>
              <a:ext uri="{FF2B5EF4-FFF2-40B4-BE49-F238E27FC236}">
                <a16:creationId xmlns:a16="http://schemas.microsoft.com/office/drawing/2014/main" id="{8BC6CEFE-586A-D04A-BD76-7AA7D1688162}"/>
              </a:ext>
            </a:extLst>
          </p:cNvPr>
          <p:cNvSpPr>
            <a:spLocks noGrp="1"/>
          </p:cNvSpPr>
          <p:nvPr>
            <p:ph idx="1"/>
          </p:nvPr>
        </p:nvSpPr>
        <p:spPr>
          <a:xfrm>
            <a:off x="523444" y="1844825"/>
            <a:ext cx="8524884" cy="4281340"/>
          </a:xfrm>
        </p:spPr>
        <p:txBody>
          <a:bodyPr lIns="0" tIns="0" rIns="0" bIns="0"/>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20" name="Picture 19">
            <a:extLst>
              <a:ext uri="{FF2B5EF4-FFF2-40B4-BE49-F238E27FC236}">
                <a16:creationId xmlns:a16="http://schemas.microsoft.com/office/drawing/2014/main" id="{95E154A4-A5E9-7E4E-AFEE-E333523328A9}"/>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9168" y="4171365"/>
            <a:ext cx="1954800" cy="1954800"/>
          </a:xfrm>
          <a:prstGeom prst="rect">
            <a:avLst/>
          </a:prstGeom>
        </p:spPr>
      </p:pic>
      <p:sp>
        <p:nvSpPr>
          <p:cNvPr id="11" name="Rectangle 10">
            <a:extLst>
              <a:ext uri="{FF2B5EF4-FFF2-40B4-BE49-F238E27FC236}">
                <a16:creationId xmlns:a16="http://schemas.microsoft.com/office/drawing/2014/main" id="{68DE1D9F-41A7-C4AE-BEF8-14ECC07269D9}"/>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
        <p:nvSpPr>
          <p:cNvPr id="13" name="Footer Placeholder 4">
            <a:extLst>
              <a:ext uri="{FF2B5EF4-FFF2-40B4-BE49-F238E27FC236}">
                <a16:creationId xmlns:a16="http://schemas.microsoft.com/office/drawing/2014/main" id="{59108212-FA42-B646-BD49-6E9A7521BD1A}"/>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solidFill>
                  <a:schemeClr val="tx2"/>
                </a:solidFill>
              </a:defRPr>
            </a:lvl1pPr>
          </a:lstStyle>
          <a:p>
            <a:r>
              <a:rPr lang="en-GB" b="1"/>
              <a:t>NHS Bedfordshire, Luton and Milton Keynes Integrated Care Board</a:t>
            </a:r>
            <a:endParaRPr lang="en-GB" dirty="0"/>
          </a:p>
        </p:txBody>
      </p:sp>
    </p:spTree>
    <p:extLst>
      <p:ext uri="{BB962C8B-B14F-4D97-AF65-F5344CB8AC3E}">
        <p14:creationId xmlns:p14="http://schemas.microsoft.com/office/powerpoint/2010/main" val="2510086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2346B18A-0E85-E9B9-0EC7-C2CF55867136}"/>
              </a:ext>
              <a:ext uri="{C183D7F6-B498-43B3-948B-1728B52AA6E4}">
                <adec:decorative xmlns:adec="http://schemas.microsoft.com/office/drawing/2017/decorative" val="1"/>
              </a:ext>
            </a:extLst>
          </p:cNvPr>
          <p:cNvSpPr/>
          <p:nvPr userDrawn="1"/>
        </p:nvSpPr>
        <p:spPr>
          <a:xfrm>
            <a:off x="0" y="0"/>
            <a:ext cx="4655840" cy="6857999"/>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Icons">
            <a:extLst>
              <a:ext uri="{FF2B5EF4-FFF2-40B4-BE49-F238E27FC236}">
                <a16:creationId xmlns:a16="http://schemas.microsoft.com/office/drawing/2014/main" id="{37D11603-DBB0-8723-B70E-65571D54F73A}"/>
              </a:ext>
              <a:ext uri="{C183D7F6-B498-43B3-948B-1728B52AA6E4}">
                <adec:decorative xmlns:adec="http://schemas.microsoft.com/office/drawing/2017/decorative" val="1"/>
              </a:ext>
            </a:extLst>
          </p:cNvPr>
          <p:cNvGrpSpPr/>
          <p:nvPr userDrawn="1"/>
        </p:nvGrpSpPr>
        <p:grpSpPr>
          <a:xfrm>
            <a:off x="271157" y="434551"/>
            <a:ext cx="3952635" cy="6090621"/>
            <a:chOff x="271157" y="434551"/>
            <a:chExt cx="3952635" cy="6090621"/>
          </a:xfrm>
        </p:grpSpPr>
        <p:pic>
          <p:nvPicPr>
            <p:cNvPr id="6" name="Picture 5">
              <a:extLst>
                <a:ext uri="{FF2B5EF4-FFF2-40B4-BE49-F238E27FC236}">
                  <a16:creationId xmlns:a16="http://schemas.microsoft.com/office/drawing/2014/main" id="{266F83DF-DCEA-A151-C367-672E84733A2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1158" y="4714621"/>
              <a:ext cx="1810551" cy="1810551"/>
            </a:xfrm>
            <a:prstGeom prst="rect">
              <a:avLst/>
            </a:prstGeom>
          </p:spPr>
        </p:pic>
        <p:pic>
          <p:nvPicPr>
            <p:cNvPr id="8" name="Picture 7">
              <a:extLst>
                <a:ext uri="{FF2B5EF4-FFF2-40B4-BE49-F238E27FC236}">
                  <a16:creationId xmlns:a16="http://schemas.microsoft.com/office/drawing/2014/main" id="{22AFCF29-EC03-67F9-2D05-032D73B656C6}"/>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13241" y="4714621"/>
              <a:ext cx="1810551" cy="1810551"/>
            </a:xfrm>
            <a:prstGeom prst="rect">
              <a:avLst/>
            </a:prstGeom>
          </p:spPr>
        </p:pic>
        <p:pic>
          <p:nvPicPr>
            <p:cNvPr id="10" name="Picture 9">
              <a:extLst>
                <a:ext uri="{FF2B5EF4-FFF2-40B4-BE49-F238E27FC236}">
                  <a16:creationId xmlns:a16="http://schemas.microsoft.com/office/drawing/2014/main" id="{EC4664B6-3A75-BC30-9171-93CE728AB3BF}"/>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413240" y="2571244"/>
              <a:ext cx="1810551" cy="1810551"/>
            </a:xfrm>
            <a:prstGeom prst="rect">
              <a:avLst/>
            </a:prstGeom>
          </p:spPr>
        </p:pic>
        <p:pic>
          <p:nvPicPr>
            <p:cNvPr id="11" name="Picture 10">
              <a:extLst>
                <a:ext uri="{FF2B5EF4-FFF2-40B4-BE49-F238E27FC236}">
                  <a16:creationId xmlns:a16="http://schemas.microsoft.com/office/drawing/2014/main" id="{ACB87578-8820-0746-C5E6-202DD41CDF97}"/>
                </a:ext>
                <a:ext uri="{C183D7F6-B498-43B3-948B-1728B52AA6E4}">
                  <adec:decorative xmlns:adec="http://schemas.microsoft.com/office/drawing/2017/decorative" val="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77350" y="2571244"/>
              <a:ext cx="1810551" cy="1810551"/>
            </a:xfrm>
            <a:prstGeom prst="rect">
              <a:avLst/>
            </a:prstGeom>
          </p:spPr>
        </p:pic>
        <p:pic>
          <p:nvPicPr>
            <p:cNvPr id="12" name="Picture 11">
              <a:extLst>
                <a:ext uri="{FF2B5EF4-FFF2-40B4-BE49-F238E27FC236}">
                  <a16:creationId xmlns:a16="http://schemas.microsoft.com/office/drawing/2014/main" id="{E76DEA55-D3EB-4B68-C42A-CF219417A1F2}"/>
                </a:ext>
                <a:ext uri="{C183D7F6-B498-43B3-948B-1728B52AA6E4}">
                  <adec:decorative xmlns:adec="http://schemas.microsoft.com/office/drawing/2017/decorative" val="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71157" y="434551"/>
              <a:ext cx="1810551" cy="1810551"/>
            </a:xfrm>
            <a:prstGeom prst="rect">
              <a:avLst/>
            </a:prstGeom>
          </p:spPr>
        </p:pic>
      </p:grpSp>
      <p:pic>
        <p:nvPicPr>
          <p:cNvPr id="20" name="Picture 19" descr="Logo NHS Bedfordshire, Luton and Milton Keynes Integrated Care Board">
            <a:extLst>
              <a:ext uri="{FF2B5EF4-FFF2-40B4-BE49-F238E27FC236}">
                <a16:creationId xmlns:a16="http://schemas.microsoft.com/office/drawing/2014/main" id="{B53B9CBA-D35E-8D23-BB8A-2AA3C277A4E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419256" y="536574"/>
            <a:ext cx="3196679" cy="1596282"/>
          </a:xfrm>
          <a:prstGeom prst="rect">
            <a:avLst/>
          </a:prstGeom>
        </p:spPr>
      </p:pic>
      <p:sp>
        <p:nvSpPr>
          <p:cNvPr id="2" name="Title 1"/>
          <p:cNvSpPr>
            <a:spLocks noGrp="1"/>
          </p:cNvSpPr>
          <p:nvPr>
            <p:ph type="title" hasCustomPrompt="1"/>
          </p:nvPr>
        </p:nvSpPr>
        <p:spPr>
          <a:xfrm>
            <a:off x="5087888" y="2924944"/>
            <a:ext cx="6429060" cy="2464029"/>
          </a:xfrm>
        </p:spPr>
        <p:txBody>
          <a:bodyPr anchor="b" anchorCtr="0"/>
          <a:lstStyle>
            <a:lvl1pPr algn="l">
              <a:defRPr sz="4000" b="1" cap="none" baseline="0"/>
            </a:lvl1pPr>
          </a:lstStyle>
          <a:p>
            <a:r>
              <a:rPr lang="en-US" dirty="0"/>
              <a:t>Click to edit Master </a:t>
            </a:r>
            <a:br>
              <a:rPr lang="en-US" dirty="0"/>
            </a:br>
            <a:r>
              <a:rPr lang="en-US" dirty="0"/>
              <a:t>title style</a:t>
            </a:r>
            <a:endParaRPr lang="en-GB" dirty="0"/>
          </a:p>
        </p:txBody>
      </p:sp>
      <p:sp>
        <p:nvSpPr>
          <p:cNvPr id="3" name="Text Placeholder 2"/>
          <p:cNvSpPr>
            <a:spLocks noGrp="1"/>
          </p:cNvSpPr>
          <p:nvPr>
            <p:ph type="body" idx="1"/>
          </p:nvPr>
        </p:nvSpPr>
        <p:spPr>
          <a:xfrm>
            <a:off x="5087888" y="5527904"/>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4085606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levels</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9561623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wo Content + Tabl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able Placeholder 4">
            <a:extLst>
              <a:ext uri="{FF2B5EF4-FFF2-40B4-BE49-F238E27FC236}">
                <a16:creationId xmlns:a16="http://schemas.microsoft.com/office/drawing/2014/main" id="{0EADE583-908C-5EF8-7A33-A0DBD9AFE4D3}"/>
              </a:ext>
            </a:extLst>
          </p:cNvPr>
          <p:cNvSpPr>
            <a:spLocks noGrp="1"/>
          </p:cNvSpPr>
          <p:nvPr>
            <p:ph type="tbl" sz="quarter" idx="13"/>
          </p:nvPr>
        </p:nvSpPr>
        <p:spPr>
          <a:xfrm>
            <a:off x="6305550" y="1844675"/>
            <a:ext cx="5384800" cy="4281488"/>
          </a:xfrm>
        </p:spPr>
        <p:txBody>
          <a:bodyPr/>
          <a:lstStyle/>
          <a:p>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552100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Two Content + Char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hart Placeholder 3">
            <a:extLst>
              <a:ext uri="{FF2B5EF4-FFF2-40B4-BE49-F238E27FC236}">
                <a16:creationId xmlns:a16="http://schemas.microsoft.com/office/drawing/2014/main" id="{1B72853B-FE46-3931-6EB0-9D4C0D7319CF}"/>
              </a:ext>
            </a:extLst>
          </p:cNvPr>
          <p:cNvSpPr>
            <a:spLocks noGrp="1"/>
          </p:cNvSpPr>
          <p:nvPr>
            <p:ph type="chart" sz="quarter" idx="14"/>
          </p:nvPr>
        </p:nvSpPr>
        <p:spPr>
          <a:xfrm>
            <a:off x="6305549" y="1844675"/>
            <a:ext cx="5384799" cy="4281488"/>
          </a:xfrm>
        </p:spPr>
        <p:txBody>
          <a:bodyPr/>
          <a:lstStyle/>
          <a:p>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5742600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Two Content + SmartArt Diagram">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martArt Placeholder 4">
            <a:extLst>
              <a:ext uri="{FF2B5EF4-FFF2-40B4-BE49-F238E27FC236}">
                <a16:creationId xmlns:a16="http://schemas.microsoft.com/office/drawing/2014/main" id="{ACCBD6DD-FF6C-C0B2-A7DA-B6644EEB3DFE}"/>
              </a:ext>
            </a:extLst>
          </p:cNvPr>
          <p:cNvSpPr>
            <a:spLocks noGrp="1"/>
          </p:cNvSpPr>
          <p:nvPr>
            <p:ph type="dgm" sz="quarter" idx="15"/>
          </p:nvPr>
        </p:nvSpPr>
        <p:spPr>
          <a:xfrm>
            <a:off x="6305549" y="1844675"/>
            <a:ext cx="5384799" cy="4281488"/>
          </a:xfrm>
        </p:spPr>
        <p:txBody>
          <a:bodyPr/>
          <a:lstStyle/>
          <a:p>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4185997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wo Content + Two heading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1" name="Text Placeholder 2">
            <a:extLst>
              <a:ext uri="{FF2B5EF4-FFF2-40B4-BE49-F238E27FC236}">
                <a16:creationId xmlns:a16="http://schemas.microsoft.com/office/drawing/2014/main" id="{D473027E-C16B-976D-58F8-F426DB5669D1}"/>
              </a:ext>
            </a:extLst>
          </p:cNvPr>
          <p:cNvSpPr>
            <a:spLocks noGrp="1"/>
          </p:cNvSpPr>
          <p:nvPr>
            <p:ph type="body" idx="13"/>
          </p:nvPr>
        </p:nvSpPr>
        <p:spPr>
          <a:xfrm>
            <a:off x="517410"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2" name="Text Placeholder 4">
            <a:extLst>
              <a:ext uri="{FF2B5EF4-FFF2-40B4-BE49-F238E27FC236}">
                <a16:creationId xmlns:a16="http://schemas.microsoft.com/office/drawing/2014/main" id="{9B9A1CF0-6F4F-29F6-14DD-A89545B60112}"/>
              </a:ext>
            </a:extLst>
          </p:cNvPr>
          <p:cNvSpPr>
            <a:spLocks noGrp="1"/>
          </p:cNvSpPr>
          <p:nvPr>
            <p:ph type="body" sz="quarter" idx="3"/>
          </p:nvPr>
        </p:nvSpPr>
        <p:spPr>
          <a:xfrm>
            <a:off x="6304939"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3" name="Content Placeholder 2"/>
          <p:cNvSpPr>
            <a:spLocks noGrp="1"/>
          </p:cNvSpPr>
          <p:nvPr>
            <p:ph sz="half" idx="1"/>
          </p:nvPr>
        </p:nvSpPr>
        <p:spPr>
          <a:xfrm>
            <a:off x="517409" y="2662898"/>
            <a:ext cx="5384800" cy="3463265"/>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2662898"/>
            <a:ext cx="5384800" cy="3463266"/>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8467346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1933352" y="382349"/>
            <a:ext cx="7403008" cy="1234800"/>
          </a:xfrm>
        </p:spPr>
        <p:txBody>
          <a:bodyPr lIns="0" tIns="0" rIns="0" bIns="0"/>
          <a:lstStyle>
            <a:lvl1pPr algn="l">
              <a:defRPr/>
            </a:lvl1pPr>
          </a:lstStyle>
          <a:p>
            <a:r>
              <a:rPr lang="en-US" dirty="0"/>
              <a:t>Click to edit Master title style</a:t>
            </a:r>
            <a:endParaRPr lang="en-GB" dirty="0"/>
          </a:p>
        </p:txBody>
      </p:sp>
      <p:sp>
        <p:nvSpPr>
          <p:cNvPr id="12" name="Oval 11">
            <a:extLst>
              <a:ext uri="{FF2B5EF4-FFF2-40B4-BE49-F238E27FC236}">
                <a16:creationId xmlns:a16="http://schemas.microsoft.com/office/drawing/2014/main" id="{6AC609D3-2746-607C-4C8F-1F96BDA9C983}"/>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19360036-E47F-7CD4-83E5-E6359C0594F7}"/>
              </a:ext>
            </a:extLst>
          </p:cNvPr>
          <p:cNvSpPr>
            <a:spLocks noGrp="1"/>
          </p:cNvSpPr>
          <p:nvPr>
            <p:ph idx="15" hasCustomPrompt="1"/>
          </p:nvPr>
        </p:nvSpPr>
        <p:spPr>
          <a:xfrm>
            <a:off x="596261"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8270785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Two Content + Two heading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1933352" y="382349"/>
            <a:ext cx="7403008" cy="1234800"/>
          </a:xfrm>
        </p:spPr>
        <p:txBody>
          <a:bodyPr lIns="0" tIns="0" rIns="0" bIns="0"/>
          <a:lstStyle>
            <a:lvl1pPr algn="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597C4DEB-82AD-CD3F-16A2-CFD42DA88E35}"/>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5D6977DD-A1BE-4859-8D6C-BFF294B7E558}"/>
              </a:ext>
            </a:extLst>
          </p:cNvPr>
          <p:cNvSpPr>
            <a:spLocks noGrp="1"/>
          </p:cNvSpPr>
          <p:nvPr>
            <p:ph idx="15" hasCustomPrompt="1"/>
          </p:nvPr>
        </p:nvSpPr>
        <p:spPr>
          <a:xfrm>
            <a:off x="596261"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1" name="Text Placeholder 2">
            <a:extLst>
              <a:ext uri="{FF2B5EF4-FFF2-40B4-BE49-F238E27FC236}">
                <a16:creationId xmlns:a16="http://schemas.microsoft.com/office/drawing/2014/main" id="{D473027E-C16B-976D-58F8-F426DB5669D1}"/>
              </a:ext>
            </a:extLst>
          </p:cNvPr>
          <p:cNvSpPr>
            <a:spLocks noGrp="1"/>
          </p:cNvSpPr>
          <p:nvPr>
            <p:ph type="body" idx="13"/>
          </p:nvPr>
        </p:nvSpPr>
        <p:spPr>
          <a:xfrm>
            <a:off x="517410"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2" name="Text Placeholder 4">
            <a:extLst>
              <a:ext uri="{FF2B5EF4-FFF2-40B4-BE49-F238E27FC236}">
                <a16:creationId xmlns:a16="http://schemas.microsoft.com/office/drawing/2014/main" id="{9B9A1CF0-6F4F-29F6-14DD-A89545B60112}"/>
              </a:ext>
            </a:extLst>
          </p:cNvPr>
          <p:cNvSpPr>
            <a:spLocks noGrp="1"/>
          </p:cNvSpPr>
          <p:nvPr>
            <p:ph type="body" sz="quarter" idx="3"/>
          </p:nvPr>
        </p:nvSpPr>
        <p:spPr>
          <a:xfrm>
            <a:off x="6304939"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3" name="Content Placeholder 2"/>
          <p:cNvSpPr>
            <a:spLocks noGrp="1"/>
          </p:cNvSpPr>
          <p:nvPr>
            <p:ph sz="half" idx="1"/>
          </p:nvPr>
        </p:nvSpPr>
        <p:spPr>
          <a:xfrm>
            <a:off x="517409" y="2662898"/>
            <a:ext cx="5384800" cy="3463265"/>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2662898"/>
            <a:ext cx="5384800" cy="3463266"/>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5268159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1"/>
          </a:solidFill>
        </p:spPr>
        <p:txBody>
          <a:bodyPr lIns="180000" tIns="180000" rIns="180000" bIns="180000">
            <a:normAutofit/>
          </a:bodyPr>
          <a:lstStyle>
            <a:lvl1pPr>
              <a:buClr>
                <a:schemeClr val="accent6"/>
              </a:buClr>
              <a:defRPr sz="2400">
                <a:solidFill>
                  <a:schemeClr val="bg2"/>
                </a:solidFill>
              </a:defRPr>
            </a:lvl1pPr>
            <a:lvl2pPr>
              <a:buClr>
                <a:schemeClr val="accent6"/>
              </a:buClr>
              <a:defRPr sz="2200">
                <a:solidFill>
                  <a:schemeClr val="bg2"/>
                </a:solidFill>
              </a:defRPr>
            </a:lvl2pPr>
            <a:lvl3pPr>
              <a:buClr>
                <a:schemeClr val="accent6"/>
              </a:buClr>
              <a:defRPr sz="2000">
                <a:solidFill>
                  <a:schemeClr val="bg2"/>
                </a:solidFill>
              </a:defRPr>
            </a:lvl3pPr>
            <a:lvl4pPr>
              <a:buClr>
                <a:schemeClr val="accent6"/>
              </a:buClr>
              <a:defRPr sz="1800">
                <a:solidFill>
                  <a:schemeClr val="bg2"/>
                </a:solidFill>
              </a:defRPr>
            </a:lvl4pPr>
            <a:lvl5pPr>
              <a:buClr>
                <a:schemeClr val="accent6"/>
              </a:buClr>
              <a:defRPr sz="1600">
                <a:solidFill>
                  <a:schemeClr val="bg2"/>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5395156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2"/>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4305495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3"/>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4002510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3445" y="382348"/>
            <a:ext cx="8812915" cy="1234800"/>
          </a:xfrm>
        </p:spPr>
        <p:txBody>
          <a:bodyPr lIns="0" tIns="0" rIns="0" bIns="0"/>
          <a:lstStyle>
            <a:lvl1pPr algn="l">
              <a:defRPr/>
            </a:lvl1pPr>
          </a:lstStyle>
          <a:p>
            <a:r>
              <a:rPr lang="en-US" dirty="0"/>
              <a:t>Contents</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3" name="Text Placeholder 3">
            <a:extLst>
              <a:ext uri="{FF2B5EF4-FFF2-40B4-BE49-F238E27FC236}">
                <a16:creationId xmlns:a16="http://schemas.microsoft.com/office/drawing/2014/main" id="{5791059C-B617-7A9F-D1A5-33BE30F1F354}"/>
              </a:ext>
            </a:extLst>
          </p:cNvPr>
          <p:cNvSpPr>
            <a:spLocks noGrp="1"/>
          </p:cNvSpPr>
          <p:nvPr>
            <p:ph type="body" sz="quarter" idx="13" hasCustomPrompt="1"/>
          </p:nvPr>
        </p:nvSpPr>
        <p:spPr>
          <a:xfrm>
            <a:off x="515669" y="1916832"/>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a:t>
            </a:r>
          </a:p>
        </p:txBody>
      </p:sp>
      <p:sp>
        <p:nvSpPr>
          <p:cNvPr id="14" name="Text Placeholder 8">
            <a:extLst>
              <a:ext uri="{FF2B5EF4-FFF2-40B4-BE49-F238E27FC236}">
                <a16:creationId xmlns:a16="http://schemas.microsoft.com/office/drawing/2014/main" id="{4BD5BC40-821A-0ADA-B119-0B94A4A304D1}"/>
              </a:ext>
            </a:extLst>
          </p:cNvPr>
          <p:cNvSpPr>
            <a:spLocks noGrp="1"/>
          </p:cNvSpPr>
          <p:nvPr>
            <p:ph type="body" sz="quarter" idx="14"/>
          </p:nvPr>
        </p:nvSpPr>
        <p:spPr>
          <a:xfrm>
            <a:off x="1285606" y="1916832"/>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5" name="Text Placeholder 3">
            <a:extLst>
              <a:ext uri="{FF2B5EF4-FFF2-40B4-BE49-F238E27FC236}">
                <a16:creationId xmlns:a16="http://schemas.microsoft.com/office/drawing/2014/main" id="{9DCCAE54-FB8B-C6D0-41EA-B5477EA27BFF}"/>
              </a:ext>
            </a:extLst>
          </p:cNvPr>
          <p:cNvSpPr>
            <a:spLocks noGrp="1"/>
          </p:cNvSpPr>
          <p:nvPr>
            <p:ph type="body" sz="quarter" idx="15" hasCustomPrompt="1"/>
          </p:nvPr>
        </p:nvSpPr>
        <p:spPr>
          <a:xfrm>
            <a:off x="6265554" y="1916832"/>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2</a:t>
            </a:r>
          </a:p>
        </p:txBody>
      </p:sp>
      <p:sp>
        <p:nvSpPr>
          <p:cNvPr id="16" name="Text Placeholder 8">
            <a:extLst>
              <a:ext uri="{FF2B5EF4-FFF2-40B4-BE49-F238E27FC236}">
                <a16:creationId xmlns:a16="http://schemas.microsoft.com/office/drawing/2014/main" id="{F9C8A5C9-DD3B-CC0E-3ECE-B78793ACD26A}"/>
              </a:ext>
            </a:extLst>
          </p:cNvPr>
          <p:cNvSpPr>
            <a:spLocks noGrp="1"/>
          </p:cNvSpPr>
          <p:nvPr>
            <p:ph type="body" sz="quarter" idx="16"/>
          </p:nvPr>
        </p:nvSpPr>
        <p:spPr>
          <a:xfrm>
            <a:off x="7035491" y="1916832"/>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7" name="Text Placeholder 3">
            <a:extLst>
              <a:ext uri="{FF2B5EF4-FFF2-40B4-BE49-F238E27FC236}">
                <a16:creationId xmlns:a16="http://schemas.microsoft.com/office/drawing/2014/main" id="{3BB28AD8-38C2-E4F6-491B-6B365482AFCE}"/>
              </a:ext>
            </a:extLst>
          </p:cNvPr>
          <p:cNvSpPr>
            <a:spLocks noGrp="1"/>
          </p:cNvSpPr>
          <p:nvPr>
            <p:ph type="body" sz="quarter" idx="17" hasCustomPrompt="1"/>
          </p:nvPr>
        </p:nvSpPr>
        <p:spPr>
          <a:xfrm>
            <a:off x="515669" y="2714175"/>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3</a:t>
            </a:r>
          </a:p>
        </p:txBody>
      </p:sp>
      <p:sp>
        <p:nvSpPr>
          <p:cNvPr id="18" name="Text Placeholder 8">
            <a:extLst>
              <a:ext uri="{FF2B5EF4-FFF2-40B4-BE49-F238E27FC236}">
                <a16:creationId xmlns:a16="http://schemas.microsoft.com/office/drawing/2014/main" id="{771BB29E-8FD3-6F07-9549-21281FB2C8CD}"/>
              </a:ext>
            </a:extLst>
          </p:cNvPr>
          <p:cNvSpPr>
            <a:spLocks noGrp="1"/>
          </p:cNvSpPr>
          <p:nvPr>
            <p:ph type="body" sz="quarter" idx="18"/>
          </p:nvPr>
        </p:nvSpPr>
        <p:spPr>
          <a:xfrm>
            <a:off x="1285606" y="2714175"/>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9" name="Text Placeholder 3">
            <a:extLst>
              <a:ext uri="{FF2B5EF4-FFF2-40B4-BE49-F238E27FC236}">
                <a16:creationId xmlns:a16="http://schemas.microsoft.com/office/drawing/2014/main" id="{9C272FB6-5827-CF94-0BB7-A5633FDAFE13}"/>
              </a:ext>
            </a:extLst>
          </p:cNvPr>
          <p:cNvSpPr>
            <a:spLocks noGrp="1"/>
          </p:cNvSpPr>
          <p:nvPr>
            <p:ph type="body" sz="quarter" idx="19" hasCustomPrompt="1"/>
          </p:nvPr>
        </p:nvSpPr>
        <p:spPr>
          <a:xfrm>
            <a:off x="6265554" y="2714175"/>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4</a:t>
            </a:r>
          </a:p>
        </p:txBody>
      </p:sp>
      <p:sp>
        <p:nvSpPr>
          <p:cNvPr id="20" name="Text Placeholder 8">
            <a:extLst>
              <a:ext uri="{FF2B5EF4-FFF2-40B4-BE49-F238E27FC236}">
                <a16:creationId xmlns:a16="http://schemas.microsoft.com/office/drawing/2014/main" id="{F1DCFFDE-3876-711D-6AB9-91C5D3605DA3}"/>
              </a:ext>
            </a:extLst>
          </p:cNvPr>
          <p:cNvSpPr>
            <a:spLocks noGrp="1"/>
          </p:cNvSpPr>
          <p:nvPr>
            <p:ph type="body" sz="quarter" idx="20"/>
          </p:nvPr>
        </p:nvSpPr>
        <p:spPr>
          <a:xfrm>
            <a:off x="7035491" y="2714175"/>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1" name="Text Placeholder 3">
            <a:extLst>
              <a:ext uri="{FF2B5EF4-FFF2-40B4-BE49-F238E27FC236}">
                <a16:creationId xmlns:a16="http://schemas.microsoft.com/office/drawing/2014/main" id="{AA7D13D4-5A4C-13EB-CFE3-F88242A546A1}"/>
              </a:ext>
            </a:extLst>
          </p:cNvPr>
          <p:cNvSpPr>
            <a:spLocks noGrp="1"/>
          </p:cNvSpPr>
          <p:nvPr>
            <p:ph type="body" sz="quarter" idx="21" hasCustomPrompt="1"/>
          </p:nvPr>
        </p:nvSpPr>
        <p:spPr>
          <a:xfrm>
            <a:off x="515669" y="3511518"/>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5</a:t>
            </a:r>
          </a:p>
        </p:txBody>
      </p:sp>
      <p:sp>
        <p:nvSpPr>
          <p:cNvPr id="22" name="Text Placeholder 8">
            <a:extLst>
              <a:ext uri="{FF2B5EF4-FFF2-40B4-BE49-F238E27FC236}">
                <a16:creationId xmlns:a16="http://schemas.microsoft.com/office/drawing/2014/main" id="{175D2E21-B997-B939-72FA-17579F5CBB2A}"/>
              </a:ext>
            </a:extLst>
          </p:cNvPr>
          <p:cNvSpPr>
            <a:spLocks noGrp="1"/>
          </p:cNvSpPr>
          <p:nvPr>
            <p:ph type="body" sz="quarter" idx="22"/>
          </p:nvPr>
        </p:nvSpPr>
        <p:spPr>
          <a:xfrm>
            <a:off x="1285606" y="3511518"/>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3" name="Text Placeholder 3">
            <a:extLst>
              <a:ext uri="{FF2B5EF4-FFF2-40B4-BE49-F238E27FC236}">
                <a16:creationId xmlns:a16="http://schemas.microsoft.com/office/drawing/2014/main" id="{BBE2B8E5-A304-B07B-649D-66B7CCAD6B07}"/>
              </a:ext>
            </a:extLst>
          </p:cNvPr>
          <p:cNvSpPr>
            <a:spLocks noGrp="1"/>
          </p:cNvSpPr>
          <p:nvPr>
            <p:ph type="body" sz="quarter" idx="23" hasCustomPrompt="1"/>
          </p:nvPr>
        </p:nvSpPr>
        <p:spPr>
          <a:xfrm>
            <a:off x="6265554" y="3511518"/>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6</a:t>
            </a:r>
          </a:p>
        </p:txBody>
      </p:sp>
      <p:sp>
        <p:nvSpPr>
          <p:cNvPr id="24" name="Text Placeholder 8">
            <a:extLst>
              <a:ext uri="{FF2B5EF4-FFF2-40B4-BE49-F238E27FC236}">
                <a16:creationId xmlns:a16="http://schemas.microsoft.com/office/drawing/2014/main" id="{D41E3900-A916-F86C-DEB3-C1ADBBEDCC17}"/>
              </a:ext>
            </a:extLst>
          </p:cNvPr>
          <p:cNvSpPr>
            <a:spLocks noGrp="1"/>
          </p:cNvSpPr>
          <p:nvPr>
            <p:ph type="body" sz="quarter" idx="24"/>
          </p:nvPr>
        </p:nvSpPr>
        <p:spPr>
          <a:xfrm>
            <a:off x="7035491" y="3511518"/>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5" name="Text Placeholder 3">
            <a:extLst>
              <a:ext uri="{FF2B5EF4-FFF2-40B4-BE49-F238E27FC236}">
                <a16:creationId xmlns:a16="http://schemas.microsoft.com/office/drawing/2014/main" id="{B3E104A3-85DB-6004-3A11-5035F911489F}"/>
              </a:ext>
            </a:extLst>
          </p:cNvPr>
          <p:cNvSpPr>
            <a:spLocks noGrp="1"/>
          </p:cNvSpPr>
          <p:nvPr>
            <p:ph type="body" sz="quarter" idx="25" hasCustomPrompt="1"/>
          </p:nvPr>
        </p:nvSpPr>
        <p:spPr>
          <a:xfrm>
            <a:off x="515669" y="4308861"/>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7</a:t>
            </a:r>
          </a:p>
        </p:txBody>
      </p:sp>
      <p:sp>
        <p:nvSpPr>
          <p:cNvPr id="26" name="Text Placeholder 8">
            <a:extLst>
              <a:ext uri="{FF2B5EF4-FFF2-40B4-BE49-F238E27FC236}">
                <a16:creationId xmlns:a16="http://schemas.microsoft.com/office/drawing/2014/main" id="{CC05018E-3211-2043-C441-507621E5F028}"/>
              </a:ext>
            </a:extLst>
          </p:cNvPr>
          <p:cNvSpPr>
            <a:spLocks noGrp="1"/>
          </p:cNvSpPr>
          <p:nvPr>
            <p:ph type="body" sz="quarter" idx="26"/>
          </p:nvPr>
        </p:nvSpPr>
        <p:spPr>
          <a:xfrm>
            <a:off x="1285606" y="4308861"/>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7" name="Text Placeholder 3">
            <a:extLst>
              <a:ext uri="{FF2B5EF4-FFF2-40B4-BE49-F238E27FC236}">
                <a16:creationId xmlns:a16="http://schemas.microsoft.com/office/drawing/2014/main" id="{C3223CAC-ACE0-F829-7DBC-0484443DB87B}"/>
              </a:ext>
            </a:extLst>
          </p:cNvPr>
          <p:cNvSpPr>
            <a:spLocks noGrp="1"/>
          </p:cNvSpPr>
          <p:nvPr>
            <p:ph type="body" sz="quarter" idx="27" hasCustomPrompt="1"/>
          </p:nvPr>
        </p:nvSpPr>
        <p:spPr>
          <a:xfrm>
            <a:off x="6265554" y="4308861"/>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8</a:t>
            </a:r>
          </a:p>
        </p:txBody>
      </p:sp>
      <p:sp>
        <p:nvSpPr>
          <p:cNvPr id="28" name="Text Placeholder 8">
            <a:extLst>
              <a:ext uri="{FF2B5EF4-FFF2-40B4-BE49-F238E27FC236}">
                <a16:creationId xmlns:a16="http://schemas.microsoft.com/office/drawing/2014/main" id="{1425AE6C-AD38-6391-BD1B-8C66F33D5105}"/>
              </a:ext>
            </a:extLst>
          </p:cNvPr>
          <p:cNvSpPr>
            <a:spLocks noGrp="1"/>
          </p:cNvSpPr>
          <p:nvPr>
            <p:ph type="body" sz="quarter" idx="28"/>
          </p:nvPr>
        </p:nvSpPr>
        <p:spPr>
          <a:xfrm>
            <a:off x="7035491" y="4308861"/>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9" name="Text Placeholder 3">
            <a:extLst>
              <a:ext uri="{FF2B5EF4-FFF2-40B4-BE49-F238E27FC236}">
                <a16:creationId xmlns:a16="http://schemas.microsoft.com/office/drawing/2014/main" id="{71CBF9F8-9690-AFB8-BB42-48DACE4CD259}"/>
              </a:ext>
            </a:extLst>
          </p:cNvPr>
          <p:cNvSpPr>
            <a:spLocks noGrp="1"/>
          </p:cNvSpPr>
          <p:nvPr>
            <p:ph type="body" sz="quarter" idx="29" hasCustomPrompt="1"/>
          </p:nvPr>
        </p:nvSpPr>
        <p:spPr>
          <a:xfrm>
            <a:off x="515669" y="5102554"/>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9</a:t>
            </a:r>
          </a:p>
        </p:txBody>
      </p:sp>
      <p:sp>
        <p:nvSpPr>
          <p:cNvPr id="30" name="Text Placeholder 8">
            <a:extLst>
              <a:ext uri="{FF2B5EF4-FFF2-40B4-BE49-F238E27FC236}">
                <a16:creationId xmlns:a16="http://schemas.microsoft.com/office/drawing/2014/main" id="{870A85A1-791E-134E-0D92-D16B7731EAD8}"/>
              </a:ext>
            </a:extLst>
          </p:cNvPr>
          <p:cNvSpPr>
            <a:spLocks noGrp="1"/>
          </p:cNvSpPr>
          <p:nvPr>
            <p:ph type="body" sz="quarter" idx="30"/>
          </p:nvPr>
        </p:nvSpPr>
        <p:spPr>
          <a:xfrm>
            <a:off x="1285606" y="5102554"/>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1" name="Text Placeholder 3">
            <a:extLst>
              <a:ext uri="{FF2B5EF4-FFF2-40B4-BE49-F238E27FC236}">
                <a16:creationId xmlns:a16="http://schemas.microsoft.com/office/drawing/2014/main" id="{A421CA34-6EB9-EFC6-6468-DF12FFAB16B2}"/>
              </a:ext>
            </a:extLst>
          </p:cNvPr>
          <p:cNvSpPr>
            <a:spLocks noGrp="1"/>
          </p:cNvSpPr>
          <p:nvPr>
            <p:ph type="body" sz="quarter" idx="31" hasCustomPrompt="1"/>
          </p:nvPr>
        </p:nvSpPr>
        <p:spPr>
          <a:xfrm>
            <a:off x="6265554" y="5102554"/>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10</a:t>
            </a:r>
          </a:p>
        </p:txBody>
      </p:sp>
      <p:sp>
        <p:nvSpPr>
          <p:cNvPr id="32" name="Text Placeholder 8">
            <a:extLst>
              <a:ext uri="{FF2B5EF4-FFF2-40B4-BE49-F238E27FC236}">
                <a16:creationId xmlns:a16="http://schemas.microsoft.com/office/drawing/2014/main" id="{4287A1ED-63C9-ABAE-8B7E-3C7C5B167924}"/>
              </a:ext>
            </a:extLst>
          </p:cNvPr>
          <p:cNvSpPr>
            <a:spLocks noGrp="1"/>
          </p:cNvSpPr>
          <p:nvPr>
            <p:ph type="body" sz="quarter" idx="32"/>
          </p:nvPr>
        </p:nvSpPr>
        <p:spPr>
          <a:xfrm>
            <a:off x="7035491" y="5102554"/>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7650445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4"/>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4991760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5"/>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levels</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9443946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5A8C793-FBE8-8D42-B07F-A2F1061D2987}"/>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7" name="Picture 6" descr="Logo NHS Bedfordshire, Luton and Milton Keynes Integrated Care Board">
            <a:extLst>
              <a:ext uri="{FF2B5EF4-FFF2-40B4-BE49-F238E27FC236}">
                <a16:creationId xmlns:a16="http://schemas.microsoft.com/office/drawing/2014/main" id="{5BACF042-79E8-0995-0238-D587D62DAC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2" name="Rectangle 11">
            <a:extLst>
              <a:ext uri="{FF2B5EF4-FFF2-40B4-BE49-F238E27FC236}">
                <a16:creationId xmlns:a16="http://schemas.microsoft.com/office/drawing/2014/main" id="{69E33F2C-1B2A-39E2-00E5-669A242E6E7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ooter Placeholder 4">
            <a:extLst>
              <a:ext uri="{FF2B5EF4-FFF2-40B4-BE49-F238E27FC236}">
                <a16:creationId xmlns:a16="http://schemas.microsoft.com/office/drawing/2014/main" id="{B080E96A-B518-CC4C-93D4-FB346BDBEC7A}"/>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9" name="Slide Number Placeholder 5">
            <a:extLst>
              <a:ext uri="{FF2B5EF4-FFF2-40B4-BE49-F238E27FC236}">
                <a16:creationId xmlns:a16="http://schemas.microsoft.com/office/drawing/2014/main" id="{933095F4-8AE0-C24B-9632-EA99B62C401B}"/>
              </a:ext>
            </a:extLst>
          </p:cNvPr>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6031601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 logo">
    <p:spTree>
      <p:nvGrpSpPr>
        <p:cNvPr id="1" name=""/>
        <p:cNvGrpSpPr/>
        <p:nvPr/>
      </p:nvGrpSpPr>
      <p:grpSpPr>
        <a:xfrm>
          <a:off x="0" y="0"/>
          <a:ext cx="0" cy="0"/>
          <a:chOff x="0" y="0"/>
          <a:chExt cx="0" cy="0"/>
        </a:xfrm>
      </p:grpSpPr>
      <p:pic>
        <p:nvPicPr>
          <p:cNvPr id="11" name="Picture 10" descr="Logo NHS Bedfordshire, Luton and Milton Keynes Integrated Care Board">
            <a:extLst>
              <a:ext uri="{FF2B5EF4-FFF2-40B4-BE49-F238E27FC236}">
                <a16:creationId xmlns:a16="http://schemas.microsoft.com/office/drawing/2014/main" id="{EC7059DA-B8A9-1906-D3A8-7D072ADB01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0" name="Rectangle 9">
            <a:extLst>
              <a:ext uri="{FF2B5EF4-FFF2-40B4-BE49-F238E27FC236}">
                <a16:creationId xmlns:a16="http://schemas.microsoft.com/office/drawing/2014/main" id="{03B23630-2978-FE3C-C5A4-0137AA831B04}"/>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4">
            <a:extLst>
              <a:ext uri="{FF2B5EF4-FFF2-40B4-BE49-F238E27FC236}">
                <a16:creationId xmlns:a16="http://schemas.microsoft.com/office/drawing/2014/main" id="{0B8AFA2F-E014-7040-ADF0-F9D5345AA06D}"/>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7" name="Slide Number Placeholder 5">
            <a:extLst>
              <a:ext uri="{FF2B5EF4-FFF2-40B4-BE49-F238E27FC236}">
                <a16:creationId xmlns:a16="http://schemas.microsoft.com/office/drawing/2014/main" id="{E40110C9-9253-6E4E-959D-9ED728D2BD11}"/>
              </a:ext>
            </a:extLst>
          </p:cNvPr>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0217675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3B23630-2978-FE3C-C5A4-0137AA831B04}"/>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4">
            <a:extLst>
              <a:ext uri="{FF2B5EF4-FFF2-40B4-BE49-F238E27FC236}">
                <a16:creationId xmlns:a16="http://schemas.microsoft.com/office/drawing/2014/main" id="{0B8AFA2F-E014-7040-ADF0-F9D5345AA06D}"/>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7" name="Slide Number Placeholder 5">
            <a:extLst>
              <a:ext uri="{FF2B5EF4-FFF2-40B4-BE49-F238E27FC236}">
                <a16:creationId xmlns:a16="http://schemas.microsoft.com/office/drawing/2014/main" id="{E40110C9-9253-6E4E-959D-9ED728D2BD11}"/>
              </a:ext>
            </a:extLst>
          </p:cNvPr>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801558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3445" y="382349"/>
            <a:ext cx="8812915" cy="1234800"/>
          </a:xfrm>
        </p:spPr>
        <p:txBody>
          <a:bodyPr lIns="0" tIns="0" rIns="0" bIns="0"/>
          <a:lstStyle>
            <a:lvl1pPr algn="l">
              <a:defRPr/>
            </a:lvl1pPr>
          </a:lstStyle>
          <a:p>
            <a:r>
              <a:rPr lang="en-US" dirty="0"/>
              <a:t>Contents</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3" name="Text Placeholder 3">
            <a:extLst>
              <a:ext uri="{FF2B5EF4-FFF2-40B4-BE49-F238E27FC236}">
                <a16:creationId xmlns:a16="http://schemas.microsoft.com/office/drawing/2014/main" id="{957936EC-59EB-14A9-0E47-A099941D48DD}"/>
              </a:ext>
            </a:extLst>
          </p:cNvPr>
          <p:cNvSpPr>
            <a:spLocks noGrp="1"/>
          </p:cNvSpPr>
          <p:nvPr>
            <p:ph type="body" sz="quarter" idx="13" hasCustomPrompt="1"/>
          </p:nvPr>
        </p:nvSpPr>
        <p:spPr>
          <a:xfrm>
            <a:off x="515669" y="1916832"/>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a:t>
            </a:r>
          </a:p>
        </p:txBody>
      </p:sp>
      <p:sp>
        <p:nvSpPr>
          <p:cNvPr id="34" name="Text Placeholder 8">
            <a:extLst>
              <a:ext uri="{FF2B5EF4-FFF2-40B4-BE49-F238E27FC236}">
                <a16:creationId xmlns:a16="http://schemas.microsoft.com/office/drawing/2014/main" id="{A791989F-B054-1E7C-3B13-38F9C3D84A42}"/>
              </a:ext>
            </a:extLst>
          </p:cNvPr>
          <p:cNvSpPr>
            <a:spLocks noGrp="1"/>
          </p:cNvSpPr>
          <p:nvPr>
            <p:ph type="body" sz="quarter" idx="14"/>
          </p:nvPr>
        </p:nvSpPr>
        <p:spPr>
          <a:xfrm>
            <a:off x="1285606" y="1916832"/>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5" name="Text Placeholder 3">
            <a:extLst>
              <a:ext uri="{FF2B5EF4-FFF2-40B4-BE49-F238E27FC236}">
                <a16:creationId xmlns:a16="http://schemas.microsoft.com/office/drawing/2014/main" id="{4D6EABD4-789E-42F8-EEC8-84FB15E785C7}"/>
              </a:ext>
            </a:extLst>
          </p:cNvPr>
          <p:cNvSpPr>
            <a:spLocks noGrp="1"/>
          </p:cNvSpPr>
          <p:nvPr>
            <p:ph type="body" sz="quarter" idx="17" hasCustomPrompt="1"/>
          </p:nvPr>
        </p:nvSpPr>
        <p:spPr>
          <a:xfrm>
            <a:off x="515669" y="2714175"/>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2</a:t>
            </a:r>
          </a:p>
        </p:txBody>
      </p:sp>
      <p:sp>
        <p:nvSpPr>
          <p:cNvPr id="36" name="Text Placeholder 8">
            <a:extLst>
              <a:ext uri="{FF2B5EF4-FFF2-40B4-BE49-F238E27FC236}">
                <a16:creationId xmlns:a16="http://schemas.microsoft.com/office/drawing/2014/main" id="{541ED023-3D59-0881-35EF-7A361C748F7C}"/>
              </a:ext>
            </a:extLst>
          </p:cNvPr>
          <p:cNvSpPr>
            <a:spLocks noGrp="1"/>
          </p:cNvSpPr>
          <p:nvPr>
            <p:ph type="body" sz="quarter" idx="18"/>
          </p:nvPr>
        </p:nvSpPr>
        <p:spPr>
          <a:xfrm>
            <a:off x="1285606" y="2714175"/>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7" name="Text Placeholder 3">
            <a:extLst>
              <a:ext uri="{FF2B5EF4-FFF2-40B4-BE49-F238E27FC236}">
                <a16:creationId xmlns:a16="http://schemas.microsoft.com/office/drawing/2014/main" id="{15BF37D5-9537-2421-FA08-D1557413B450}"/>
              </a:ext>
            </a:extLst>
          </p:cNvPr>
          <p:cNvSpPr>
            <a:spLocks noGrp="1"/>
          </p:cNvSpPr>
          <p:nvPr>
            <p:ph type="body" sz="quarter" idx="21" hasCustomPrompt="1"/>
          </p:nvPr>
        </p:nvSpPr>
        <p:spPr>
          <a:xfrm>
            <a:off x="515669" y="3511518"/>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3</a:t>
            </a:r>
          </a:p>
        </p:txBody>
      </p:sp>
      <p:sp>
        <p:nvSpPr>
          <p:cNvPr id="38" name="Text Placeholder 8">
            <a:extLst>
              <a:ext uri="{FF2B5EF4-FFF2-40B4-BE49-F238E27FC236}">
                <a16:creationId xmlns:a16="http://schemas.microsoft.com/office/drawing/2014/main" id="{058B72B7-9E05-4C3D-8400-CD6FCFC9EBD6}"/>
              </a:ext>
            </a:extLst>
          </p:cNvPr>
          <p:cNvSpPr>
            <a:spLocks noGrp="1"/>
          </p:cNvSpPr>
          <p:nvPr>
            <p:ph type="body" sz="quarter" idx="22"/>
          </p:nvPr>
        </p:nvSpPr>
        <p:spPr>
          <a:xfrm>
            <a:off x="1285606" y="3511518"/>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9" name="Text Placeholder 3">
            <a:extLst>
              <a:ext uri="{FF2B5EF4-FFF2-40B4-BE49-F238E27FC236}">
                <a16:creationId xmlns:a16="http://schemas.microsoft.com/office/drawing/2014/main" id="{1B0F662B-8EF1-8BDE-BE29-D43397BBC5C0}"/>
              </a:ext>
            </a:extLst>
          </p:cNvPr>
          <p:cNvSpPr>
            <a:spLocks noGrp="1"/>
          </p:cNvSpPr>
          <p:nvPr>
            <p:ph type="body" sz="quarter" idx="25" hasCustomPrompt="1"/>
          </p:nvPr>
        </p:nvSpPr>
        <p:spPr>
          <a:xfrm>
            <a:off x="515669" y="4308861"/>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4</a:t>
            </a:r>
          </a:p>
        </p:txBody>
      </p:sp>
      <p:sp>
        <p:nvSpPr>
          <p:cNvPr id="40" name="Text Placeholder 8">
            <a:extLst>
              <a:ext uri="{FF2B5EF4-FFF2-40B4-BE49-F238E27FC236}">
                <a16:creationId xmlns:a16="http://schemas.microsoft.com/office/drawing/2014/main" id="{967AAB2B-1CED-D7E2-8511-1731C21427CF}"/>
              </a:ext>
            </a:extLst>
          </p:cNvPr>
          <p:cNvSpPr>
            <a:spLocks noGrp="1"/>
          </p:cNvSpPr>
          <p:nvPr>
            <p:ph type="body" sz="quarter" idx="26"/>
          </p:nvPr>
        </p:nvSpPr>
        <p:spPr>
          <a:xfrm>
            <a:off x="1285606" y="4308861"/>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41" name="Text Placeholder 3">
            <a:extLst>
              <a:ext uri="{FF2B5EF4-FFF2-40B4-BE49-F238E27FC236}">
                <a16:creationId xmlns:a16="http://schemas.microsoft.com/office/drawing/2014/main" id="{45CCBF93-B4D8-9138-924B-67924A52151B}"/>
              </a:ext>
            </a:extLst>
          </p:cNvPr>
          <p:cNvSpPr>
            <a:spLocks noGrp="1"/>
          </p:cNvSpPr>
          <p:nvPr>
            <p:ph type="body" sz="quarter" idx="29" hasCustomPrompt="1"/>
          </p:nvPr>
        </p:nvSpPr>
        <p:spPr>
          <a:xfrm>
            <a:off x="515669" y="5102554"/>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5</a:t>
            </a:r>
          </a:p>
        </p:txBody>
      </p:sp>
      <p:sp>
        <p:nvSpPr>
          <p:cNvPr id="42" name="Text Placeholder 8">
            <a:extLst>
              <a:ext uri="{FF2B5EF4-FFF2-40B4-BE49-F238E27FC236}">
                <a16:creationId xmlns:a16="http://schemas.microsoft.com/office/drawing/2014/main" id="{B455E63B-4D5A-BFC9-039E-6121581B9926}"/>
              </a:ext>
            </a:extLst>
          </p:cNvPr>
          <p:cNvSpPr>
            <a:spLocks noGrp="1"/>
          </p:cNvSpPr>
          <p:nvPr>
            <p:ph type="body" sz="quarter" idx="30"/>
          </p:nvPr>
        </p:nvSpPr>
        <p:spPr>
          <a:xfrm>
            <a:off x="1285606" y="5102554"/>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935178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4"/>
            <a:ext cx="11172331" cy="428040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436342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7" name="Table Placeholder 6">
            <a:extLst>
              <a:ext uri="{FF2B5EF4-FFF2-40B4-BE49-F238E27FC236}">
                <a16:creationId xmlns:a16="http://schemas.microsoft.com/office/drawing/2014/main" id="{25E99AC8-F1A0-B864-939C-B22774523AA1}"/>
              </a:ext>
            </a:extLst>
          </p:cNvPr>
          <p:cNvSpPr>
            <a:spLocks noGrp="1"/>
          </p:cNvSpPr>
          <p:nvPr>
            <p:ph type="tbl" sz="quarter" idx="13"/>
          </p:nvPr>
        </p:nvSpPr>
        <p:spPr>
          <a:xfrm>
            <a:off x="523874" y="1844675"/>
            <a:ext cx="11171901" cy="4279900"/>
          </a:xfrm>
        </p:spPr>
        <p:txBody>
          <a:bodyPr/>
          <a:lstStyle/>
          <a:p>
            <a:endParaRPr lang="en-GB"/>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368338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4" name="Chart Placeholder 3">
            <a:extLst>
              <a:ext uri="{FF2B5EF4-FFF2-40B4-BE49-F238E27FC236}">
                <a16:creationId xmlns:a16="http://schemas.microsoft.com/office/drawing/2014/main" id="{164B4764-414F-5563-3829-8610C730F6A2}"/>
              </a:ext>
            </a:extLst>
          </p:cNvPr>
          <p:cNvSpPr>
            <a:spLocks noGrp="1"/>
          </p:cNvSpPr>
          <p:nvPr>
            <p:ph type="chart" sz="quarter" idx="14"/>
          </p:nvPr>
        </p:nvSpPr>
        <p:spPr>
          <a:xfrm>
            <a:off x="523875" y="1844674"/>
            <a:ext cx="11171901" cy="4279901"/>
          </a:xfrm>
        </p:spPr>
        <p:txBody>
          <a:bodyPr/>
          <a:lstStyle/>
          <a:p>
            <a:endParaRPr lang="en-GB"/>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570059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SmartArt Diagram">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7" name="SmartArt Placeholder 6">
            <a:extLst>
              <a:ext uri="{FF2B5EF4-FFF2-40B4-BE49-F238E27FC236}">
                <a16:creationId xmlns:a16="http://schemas.microsoft.com/office/drawing/2014/main" id="{FA0B32A7-6AE1-4B51-FD76-220CF0F3E849}"/>
              </a:ext>
            </a:extLst>
          </p:cNvPr>
          <p:cNvSpPr>
            <a:spLocks noGrp="1"/>
          </p:cNvSpPr>
          <p:nvPr>
            <p:ph type="dgm" sz="quarter" idx="15"/>
          </p:nvPr>
        </p:nvSpPr>
        <p:spPr>
          <a:xfrm>
            <a:off x="523875" y="1844675"/>
            <a:ext cx="11171901" cy="4279900"/>
          </a:xfrm>
        </p:spPr>
        <p:txBody>
          <a:bodyPr/>
          <a:lstStyle/>
          <a:p>
            <a:endParaRPr lang="en-GB"/>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787246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mber, Title and Content_1">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AD6CD807-B739-3D41-88A9-ABEAAF0A12FA}"/>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3" name="Picture 12" descr="Logo NHS Bedfordshire, Luton and Milton Keynes Integrated Care Board">
            <a:extLst>
              <a:ext uri="{FF2B5EF4-FFF2-40B4-BE49-F238E27FC236}">
                <a16:creationId xmlns:a16="http://schemas.microsoft.com/office/drawing/2014/main" id="{FF131AAF-0690-B049-F07A-6EBD7BB960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34F70970-6B55-C9CE-E1DC-A320C509C980}"/>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6621401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371" y="332656"/>
            <a:ext cx="11233248"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31371" y="1700809"/>
            <a:ext cx="11233248" cy="44253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361571" y="6356351"/>
            <a:ext cx="3092829" cy="365125"/>
          </a:xfrm>
          <a:prstGeom prst="rect">
            <a:avLst/>
          </a:prstGeom>
        </p:spPr>
        <p:txBody>
          <a:bodyPr vert="horz" lIns="91440" tIns="45720" rIns="91440" bIns="45720" rtlCol="0" anchor="ctr"/>
          <a:lstStyle>
            <a:lvl1pPr algn="l">
              <a:defRPr sz="1200">
                <a:solidFill>
                  <a:schemeClr val="tx2"/>
                </a:solidFill>
              </a:defRPr>
            </a:lvl1pPr>
          </a:lstStyle>
          <a:p>
            <a:endParaRPr lang="en-GB"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r>
              <a:rPr lang="en-GB"/>
              <a:t>NHS Bedfordshire, Luton and Milton Keynes Integrated Care Board</a:t>
            </a:r>
          </a:p>
        </p:txBody>
      </p:sp>
      <p:sp>
        <p:nvSpPr>
          <p:cNvPr id="6" name="Slide Number Placeholder 5"/>
          <p:cNvSpPr>
            <a:spLocks noGrp="1"/>
          </p:cNvSpPr>
          <p:nvPr>
            <p:ph type="sldNum" sz="quarter" idx="4"/>
          </p:nvPr>
        </p:nvSpPr>
        <p:spPr>
          <a:xfrm>
            <a:off x="8737600" y="6356351"/>
            <a:ext cx="2997411" cy="365125"/>
          </a:xfrm>
          <a:prstGeom prst="rect">
            <a:avLst/>
          </a:prstGeom>
        </p:spPr>
        <p:txBody>
          <a:bodyPr vert="horz" lIns="91440" tIns="45720" rIns="91440" bIns="45720" rtlCol="0" anchor="ctr"/>
          <a:lstStyle>
            <a:lvl1pPr algn="r">
              <a:defRPr sz="1200">
                <a:solidFill>
                  <a:schemeClr val="tx2"/>
                </a:solidFill>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94539668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75" r:id="rId4"/>
    <p:sldLayoutId id="2147483674" r:id="rId5"/>
    <p:sldLayoutId id="2147483676" r:id="rId6"/>
    <p:sldLayoutId id="2147483677" r:id="rId7"/>
    <p:sldLayoutId id="2147483678" r:id="rId8"/>
    <p:sldLayoutId id="2147483660" r:id="rId9"/>
    <p:sldLayoutId id="2147483667" r:id="rId10"/>
    <p:sldLayoutId id="2147483668" r:id="rId11"/>
    <p:sldLayoutId id="2147483669" r:id="rId12"/>
    <p:sldLayoutId id="2147483672" r:id="rId13"/>
    <p:sldLayoutId id="2147483666" r:id="rId14"/>
    <p:sldLayoutId id="2147483661" r:id="rId15"/>
    <p:sldLayoutId id="2147483662" r:id="rId16"/>
    <p:sldLayoutId id="2147483664" r:id="rId17"/>
    <p:sldLayoutId id="2147483663" r:id="rId18"/>
    <p:sldLayoutId id="2147483665" r:id="rId19"/>
    <p:sldLayoutId id="2147483652" r:id="rId20"/>
    <p:sldLayoutId id="2147483687" r:id="rId21"/>
    <p:sldLayoutId id="2147483688" r:id="rId22"/>
    <p:sldLayoutId id="2147483689" r:id="rId23"/>
    <p:sldLayoutId id="2147483681" r:id="rId24"/>
    <p:sldLayoutId id="2147483680" r:id="rId25"/>
    <p:sldLayoutId id="2147483682" r:id="rId26"/>
    <p:sldLayoutId id="2147483679" r:id="rId27"/>
    <p:sldLayoutId id="2147483683" r:id="rId28"/>
    <p:sldLayoutId id="2147483684" r:id="rId29"/>
    <p:sldLayoutId id="2147483685" r:id="rId30"/>
    <p:sldLayoutId id="2147483686" r:id="rId31"/>
    <p:sldLayoutId id="2147483654" r:id="rId32"/>
    <p:sldLayoutId id="2147483655" r:id="rId33"/>
    <p:sldLayoutId id="2147483673" r:id="rId34"/>
  </p:sldLayoutIdLst>
  <p:hf hdr="0" dt="0"/>
  <p:txStyles>
    <p:titleStyle>
      <a:lvl1pPr algn="l" defTabSz="914400" rtl="0" eaLnBrk="1" latinLnBrk="0" hangingPunct="1">
        <a:spcBef>
          <a:spcPct val="0"/>
        </a:spcBef>
        <a:buNone/>
        <a:defRPr sz="4000" b="1" kern="1200">
          <a:solidFill>
            <a:schemeClr val="accent1"/>
          </a:solidFill>
          <a:latin typeface="+mj-lt"/>
          <a:ea typeface="+mj-ea"/>
          <a:cs typeface="+mj-cs"/>
        </a:defRPr>
      </a:lvl1pPr>
    </p:titleStyle>
    <p:body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37.sv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s>
</file>

<file path=ppt/slides/_rels/slide11.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44.png"/><Relationship Id="rId3" Type="http://schemas.openxmlformats.org/officeDocument/2006/relationships/image" Target="../media/image38.png"/><Relationship Id="rId7" Type="http://schemas.openxmlformats.org/officeDocument/2006/relationships/image" Target="../media/image34.png"/><Relationship Id="rId12" Type="http://schemas.openxmlformats.org/officeDocument/2006/relationships/image" Target="../media/image43.sv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37.sv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46.png"/><Relationship Id="rId10" Type="http://schemas.openxmlformats.org/officeDocument/2006/relationships/image" Target="../media/image41.svg"/><Relationship Id="rId4" Type="http://schemas.openxmlformats.org/officeDocument/2006/relationships/image" Target="../media/image39.svg"/><Relationship Id="rId9" Type="http://schemas.openxmlformats.org/officeDocument/2006/relationships/image" Target="../media/image40.png"/><Relationship Id="rId14" Type="http://schemas.openxmlformats.org/officeDocument/2006/relationships/image" Target="../media/image45.svg"/></Relationships>
</file>

<file path=ppt/slides/_rels/slide12.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8.png"/><Relationship Id="rId7"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37.svg"/><Relationship Id="rId11" Type="http://schemas.openxmlformats.org/officeDocument/2006/relationships/image" Target="../media/image47.png"/><Relationship Id="rId5" Type="http://schemas.openxmlformats.org/officeDocument/2006/relationships/image" Target="../media/image36.png"/><Relationship Id="rId10" Type="http://schemas.openxmlformats.org/officeDocument/2006/relationships/chart" Target="../charts/chart16.xml"/><Relationship Id="rId4" Type="http://schemas.openxmlformats.org/officeDocument/2006/relationships/image" Target="../media/image39.svg"/><Relationship Id="rId9" Type="http://schemas.openxmlformats.org/officeDocument/2006/relationships/chart" Target="../charts/chart15.xml"/></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34.xml"/><Relationship Id="rId5" Type="http://schemas.openxmlformats.org/officeDocument/2006/relationships/image" Target="../media/image50.png"/><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57.png"/></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0.xml"/><Relationship Id="rId1" Type="http://schemas.openxmlformats.org/officeDocument/2006/relationships/slideLayout" Target="../slideLayouts/slideLayout33.xml"/></Relationships>
</file>

<file path=ppt/slides/_rels/slide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1.xml"/><Relationship Id="rId1" Type="http://schemas.openxmlformats.org/officeDocument/2006/relationships/slideLayout" Target="../slideLayouts/slideLayout33.xml"/></Relationships>
</file>

<file path=ppt/slides/_rels/slide2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2.xml"/><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3.xml"/><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4.xml"/><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5.xml"/><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6.xml"/><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7.xml"/><Relationship Id="rId1" Type="http://schemas.openxmlformats.org/officeDocument/2006/relationships/slideLayout" Target="../slideLayouts/slideLayout33.xml"/><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8.xml"/><Relationship Id="rId1" Type="http://schemas.openxmlformats.org/officeDocument/2006/relationships/slideLayout" Target="../slideLayouts/slideLayout3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0.xml"/><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1.xml"/><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2.xml"/><Relationship Id="rId1" Type="http://schemas.openxmlformats.org/officeDocument/2006/relationships/slideLayout" Target="../slideLayouts/slideLayout33.xml"/></Relationships>
</file>

<file path=ppt/slides/_rels/slide3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3.xml"/><Relationship Id="rId1" Type="http://schemas.openxmlformats.org/officeDocument/2006/relationships/slideLayout" Target="../slideLayouts/slideLayout33.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3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4.xml"/><Relationship Id="rId1" Type="http://schemas.openxmlformats.org/officeDocument/2006/relationships/slideLayout" Target="../slideLayouts/slideLayout33.xml"/><Relationship Id="rId4" Type="http://schemas.openxmlformats.org/officeDocument/2006/relationships/image" Target="../media/image77.png"/></Relationships>
</file>

<file path=ppt/slides/_rels/slide3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5.xml"/><Relationship Id="rId1" Type="http://schemas.openxmlformats.org/officeDocument/2006/relationships/slideLayout" Target="../slideLayouts/slideLayout33.xml"/></Relationships>
</file>

<file path=ppt/slides/_rels/slide3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6.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21.jpe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34.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29.svg"/><Relationship Id="rId11" Type="http://schemas.openxmlformats.org/officeDocument/2006/relationships/chart" Target="../charts/chart6.xml"/><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chart" Target="../charts/chart12.xml"/><Relationship Id="rId3" Type="http://schemas.openxmlformats.org/officeDocument/2006/relationships/chart" Target="../charts/chart7.xml"/><Relationship Id="rId7" Type="http://schemas.openxmlformats.org/officeDocument/2006/relationships/chart" Target="../charts/chart11.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chart" Target="../charts/chart10.xml"/><Relationship Id="rId5" Type="http://schemas.openxmlformats.org/officeDocument/2006/relationships/chart" Target="../charts/chart9.xml"/><Relationship Id="rId10" Type="http://schemas.openxmlformats.org/officeDocument/2006/relationships/chart" Target="../charts/chart14.xml"/><Relationship Id="rId4" Type="http://schemas.openxmlformats.org/officeDocument/2006/relationships/chart" Target="../charts/chart8.xml"/><Relationship Id="rId9" Type="http://schemas.openxmlformats.org/officeDocument/2006/relationships/chart" Target="../charts/char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DFAEB-463C-9F48-B3A1-B84176641AF1}"/>
              </a:ext>
            </a:extLst>
          </p:cNvPr>
          <p:cNvSpPr>
            <a:spLocks noGrp="1"/>
          </p:cNvSpPr>
          <p:nvPr>
            <p:ph type="title"/>
          </p:nvPr>
        </p:nvSpPr>
        <p:spPr/>
        <p:txBody>
          <a:bodyPr/>
          <a:lstStyle/>
          <a:p>
            <a:r>
              <a:rPr lang="en-US" dirty="0"/>
              <a:t>CYP data pack</a:t>
            </a:r>
          </a:p>
        </p:txBody>
      </p:sp>
      <p:sp>
        <p:nvSpPr>
          <p:cNvPr id="3" name="Text Placeholder 2">
            <a:extLst>
              <a:ext uri="{FF2B5EF4-FFF2-40B4-BE49-F238E27FC236}">
                <a16:creationId xmlns:a16="http://schemas.microsoft.com/office/drawing/2014/main" id="{D8E08D1A-DA72-FB4F-847A-A097B0F0F303}"/>
              </a:ext>
            </a:extLst>
          </p:cNvPr>
          <p:cNvSpPr>
            <a:spLocks noGrp="1"/>
          </p:cNvSpPr>
          <p:nvPr>
            <p:ph type="body" idx="1"/>
          </p:nvPr>
        </p:nvSpPr>
        <p:spPr/>
        <p:txBody>
          <a:bodyPr/>
          <a:lstStyle/>
          <a:p>
            <a:r>
              <a:rPr lang="en-US" dirty="0"/>
              <a:t>BLMK Indicators</a:t>
            </a:r>
          </a:p>
        </p:txBody>
      </p:sp>
      <p:sp>
        <p:nvSpPr>
          <p:cNvPr id="4" name="Text Placeholder 2">
            <a:extLst>
              <a:ext uri="{FF2B5EF4-FFF2-40B4-BE49-F238E27FC236}">
                <a16:creationId xmlns:a16="http://schemas.microsoft.com/office/drawing/2014/main" id="{73C86293-12FF-4CE3-7035-D27F1FEB02B1}"/>
              </a:ext>
            </a:extLst>
          </p:cNvPr>
          <p:cNvSpPr txBox="1">
            <a:spLocks/>
          </p:cNvSpPr>
          <p:nvPr/>
        </p:nvSpPr>
        <p:spPr>
          <a:xfrm>
            <a:off x="5087888" y="5972379"/>
            <a:ext cx="6429060" cy="888950"/>
          </a:xfrm>
          <a:prstGeom prst="rect">
            <a:avLst/>
          </a:prstGeom>
        </p:spPr>
        <p:txBody>
          <a:bodyPr vert="horz" lIns="91440" tIns="45720" rIns="91440" bIns="45720" rtlCol="0" anchor="t" anchorCtr="0">
            <a:normAutofit/>
          </a:bodyPr>
          <a:lstStyle>
            <a:lvl1pPr marL="0" indent="0" algn="l" defTabSz="914400" rtl="0" eaLnBrk="1" latinLnBrk="0" hangingPunct="1">
              <a:spcBef>
                <a:spcPct val="20000"/>
              </a:spcBef>
              <a:buClr>
                <a:srgbClr val="106FB8"/>
              </a:buClr>
              <a:buFont typeface="Arial" panose="020B0604020202020204"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r>
              <a:rPr lang="en-US" sz="1600" dirty="0"/>
              <a:t>Produced by the Population Health Intelligence Unit </a:t>
            </a:r>
          </a:p>
        </p:txBody>
      </p:sp>
    </p:spTree>
    <p:extLst>
      <p:ext uri="{BB962C8B-B14F-4D97-AF65-F5344CB8AC3E}">
        <p14:creationId xmlns:p14="http://schemas.microsoft.com/office/powerpoint/2010/main" val="262172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a:xfrm>
            <a:off x="1847529" y="382349"/>
            <a:ext cx="4718758" cy="1232291"/>
          </a:xfrm>
        </p:spPr>
        <p:txBody>
          <a:bodyPr/>
          <a:lstStyle/>
          <a:p>
            <a:r>
              <a:rPr lang="en-US" dirty="0">
                <a:solidFill>
                  <a:schemeClr val="accent1">
                    <a:lumMod val="50000"/>
                  </a:schemeClr>
                </a:solidFill>
              </a:rPr>
              <a:t>School Readiness</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4</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10</a:t>
            </a:fld>
            <a:endParaRPr lang="en-GB" dirty="0"/>
          </a:p>
        </p:txBody>
      </p:sp>
      <p:sp>
        <p:nvSpPr>
          <p:cNvPr id="133" name="Title 1">
            <a:extLst>
              <a:ext uri="{FF2B5EF4-FFF2-40B4-BE49-F238E27FC236}">
                <a16:creationId xmlns:a16="http://schemas.microsoft.com/office/drawing/2014/main" id="{725BA70C-1D4A-1DD8-5148-3CE9E4596A58}"/>
              </a:ext>
            </a:extLst>
          </p:cNvPr>
          <p:cNvSpPr txBox="1">
            <a:spLocks/>
          </p:cNvSpPr>
          <p:nvPr/>
        </p:nvSpPr>
        <p:spPr>
          <a:xfrm>
            <a:off x="8082701" y="2079252"/>
            <a:ext cx="1707777"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200" dirty="0"/>
              <a:t>Good level of development</a:t>
            </a:r>
          </a:p>
        </p:txBody>
      </p:sp>
      <p:sp>
        <p:nvSpPr>
          <p:cNvPr id="138" name="Title 1">
            <a:extLst>
              <a:ext uri="{FF2B5EF4-FFF2-40B4-BE49-F238E27FC236}">
                <a16:creationId xmlns:a16="http://schemas.microsoft.com/office/drawing/2014/main" id="{5366B819-016F-6C48-5281-5BE95ABE1055}"/>
              </a:ext>
            </a:extLst>
          </p:cNvPr>
          <p:cNvSpPr txBox="1">
            <a:spLocks/>
          </p:cNvSpPr>
          <p:nvPr/>
        </p:nvSpPr>
        <p:spPr>
          <a:xfrm>
            <a:off x="10131924" y="2093782"/>
            <a:ext cx="1323897"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200" dirty="0"/>
              <a:t>Good level of development (FSM)</a:t>
            </a:r>
          </a:p>
        </p:txBody>
      </p:sp>
      <p:grpSp>
        <p:nvGrpSpPr>
          <p:cNvPr id="579" name="Group 578">
            <a:extLst>
              <a:ext uri="{FF2B5EF4-FFF2-40B4-BE49-F238E27FC236}">
                <a16:creationId xmlns:a16="http://schemas.microsoft.com/office/drawing/2014/main" id="{65CA40C7-0968-52A6-3407-5C7FD6538637}"/>
              </a:ext>
            </a:extLst>
          </p:cNvPr>
          <p:cNvGrpSpPr/>
          <p:nvPr/>
        </p:nvGrpSpPr>
        <p:grpSpPr>
          <a:xfrm>
            <a:off x="8041143" y="2691705"/>
            <a:ext cx="1259604" cy="1341460"/>
            <a:chOff x="3062134" y="4195252"/>
            <a:chExt cx="1776928" cy="1892403"/>
          </a:xfrm>
        </p:grpSpPr>
        <p:grpSp>
          <p:nvGrpSpPr>
            <p:cNvPr id="132" name="Group 131">
              <a:extLst>
                <a:ext uri="{FF2B5EF4-FFF2-40B4-BE49-F238E27FC236}">
                  <a16:creationId xmlns:a16="http://schemas.microsoft.com/office/drawing/2014/main" id="{FBEAC5C8-9CAD-234A-30F6-51E79F0CCCA6}"/>
                </a:ext>
              </a:extLst>
            </p:cNvPr>
            <p:cNvGrpSpPr/>
            <p:nvPr/>
          </p:nvGrpSpPr>
          <p:grpSpPr>
            <a:xfrm>
              <a:off x="3062134" y="4195252"/>
              <a:ext cx="914400" cy="1892403"/>
              <a:chOff x="4117737" y="1619940"/>
              <a:chExt cx="2022067" cy="4184783"/>
            </a:xfrm>
          </p:grpSpPr>
          <p:grpSp>
            <p:nvGrpSpPr>
              <p:cNvPr id="95" name="Group 94">
                <a:extLst>
                  <a:ext uri="{FF2B5EF4-FFF2-40B4-BE49-F238E27FC236}">
                    <a16:creationId xmlns:a16="http://schemas.microsoft.com/office/drawing/2014/main" id="{BCD75DB1-BC3F-09A7-0926-82934FB737C1}"/>
                  </a:ext>
                </a:extLst>
              </p:cNvPr>
              <p:cNvGrpSpPr/>
              <p:nvPr/>
            </p:nvGrpSpPr>
            <p:grpSpPr>
              <a:xfrm>
                <a:off x="4117737" y="1619940"/>
                <a:ext cx="2022067" cy="2126605"/>
                <a:chOff x="4002137" y="2022474"/>
                <a:chExt cx="2520211" cy="2650501"/>
              </a:xfrm>
            </p:grpSpPr>
            <p:grpSp>
              <p:nvGrpSpPr>
                <p:cNvPr id="66" name="Group 65">
                  <a:extLst>
                    <a:ext uri="{FF2B5EF4-FFF2-40B4-BE49-F238E27FC236}">
                      <a16:creationId xmlns:a16="http://schemas.microsoft.com/office/drawing/2014/main" id="{DA9EA50C-51A3-128C-4E3D-7DD7F0B9471C}"/>
                    </a:ext>
                  </a:extLst>
                </p:cNvPr>
                <p:cNvGrpSpPr/>
                <p:nvPr/>
              </p:nvGrpSpPr>
              <p:grpSpPr>
                <a:xfrm>
                  <a:off x="4002139" y="2022474"/>
                  <a:ext cx="2520209" cy="593590"/>
                  <a:chOff x="4707389" y="4771497"/>
                  <a:chExt cx="2520209" cy="593590"/>
                </a:xfrm>
                <a:solidFill>
                  <a:schemeClr val="bg1">
                    <a:lumMod val="65000"/>
                  </a:schemeClr>
                </a:solidFill>
              </p:grpSpPr>
              <p:grpSp>
                <p:nvGrpSpPr>
                  <p:cNvPr id="60" name="Group 59">
                    <a:extLst>
                      <a:ext uri="{FF2B5EF4-FFF2-40B4-BE49-F238E27FC236}">
                        <a16:creationId xmlns:a16="http://schemas.microsoft.com/office/drawing/2014/main" id="{0788DE65-A004-596A-92A3-ECC628DB7E24}"/>
                      </a:ext>
                    </a:extLst>
                  </p:cNvPr>
                  <p:cNvGrpSpPr/>
                  <p:nvPr/>
                </p:nvGrpSpPr>
                <p:grpSpPr>
                  <a:xfrm>
                    <a:off x="5185090" y="4771497"/>
                    <a:ext cx="2042508" cy="593590"/>
                    <a:chOff x="4718835" y="4785716"/>
                    <a:chExt cx="3009154" cy="914400"/>
                  </a:xfrm>
                  <a:grpFill/>
                </p:grpSpPr>
                <p:pic>
                  <p:nvPicPr>
                    <p:cNvPr id="61" name="Graphic 60" descr="School girl with solid fill">
                      <a:extLst>
                        <a:ext uri="{FF2B5EF4-FFF2-40B4-BE49-F238E27FC236}">
                          <a16:creationId xmlns:a16="http://schemas.microsoft.com/office/drawing/2014/main" id="{3E3FE3F3-377B-5CE1-E9DA-5F0874569CD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62" name="Graphic 61" descr="School boy with solid fill">
                      <a:extLst>
                        <a:ext uri="{FF2B5EF4-FFF2-40B4-BE49-F238E27FC236}">
                          <a16:creationId xmlns:a16="http://schemas.microsoft.com/office/drawing/2014/main" id="{7BBA01B9-EC8E-DCC5-37AF-623FFF8C516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63" name="Graphic 62" descr="School girl with solid fill">
                      <a:extLst>
                        <a:ext uri="{FF2B5EF4-FFF2-40B4-BE49-F238E27FC236}">
                          <a16:creationId xmlns:a16="http://schemas.microsoft.com/office/drawing/2014/main" id="{0433397F-B27A-12A5-8D6F-55E31618913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64" name="Graphic 63" descr="School boy with solid fill">
                      <a:extLst>
                        <a:ext uri="{FF2B5EF4-FFF2-40B4-BE49-F238E27FC236}">
                          <a16:creationId xmlns:a16="http://schemas.microsoft.com/office/drawing/2014/main" id="{A139D8A7-4C2A-2B97-2DAD-8D00129C049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65" name="Graphic 64" descr="School boy with solid fill">
                    <a:extLst>
                      <a:ext uri="{FF2B5EF4-FFF2-40B4-BE49-F238E27FC236}">
                        <a16:creationId xmlns:a16="http://schemas.microsoft.com/office/drawing/2014/main" id="{B36B5B89-429C-EB8D-367C-FE8627D865F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67" name="Group 66">
                  <a:extLst>
                    <a:ext uri="{FF2B5EF4-FFF2-40B4-BE49-F238E27FC236}">
                      <a16:creationId xmlns:a16="http://schemas.microsoft.com/office/drawing/2014/main" id="{6F3DAD33-A83D-35A2-87CC-16B36D6F3023}"/>
                    </a:ext>
                  </a:extLst>
                </p:cNvPr>
                <p:cNvGrpSpPr/>
                <p:nvPr/>
              </p:nvGrpSpPr>
              <p:grpSpPr>
                <a:xfrm>
                  <a:off x="4002139" y="2549415"/>
                  <a:ext cx="2520209" cy="593590"/>
                  <a:chOff x="4707389" y="4771497"/>
                  <a:chExt cx="2520209" cy="593590"/>
                </a:xfrm>
                <a:solidFill>
                  <a:schemeClr val="bg1">
                    <a:lumMod val="65000"/>
                  </a:schemeClr>
                </a:solidFill>
              </p:grpSpPr>
              <p:grpSp>
                <p:nvGrpSpPr>
                  <p:cNvPr id="68" name="Group 67">
                    <a:extLst>
                      <a:ext uri="{FF2B5EF4-FFF2-40B4-BE49-F238E27FC236}">
                        <a16:creationId xmlns:a16="http://schemas.microsoft.com/office/drawing/2014/main" id="{FACEC1BA-74D6-38AA-853C-B78AB61CFBC2}"/>
                      </a:ext>
                    </a:extLst>
                  </p:cNvPr>
                  <p:cNvGrpSpPr/>
                  <p:nvPr/>
                </p:nvGrpSpPr>
                <p:grpSpPr>
                  <a:xfrm>
                    <a:off x="5185090" y="4771497"/>
                    <a:ext cx="2042508" cy="593590"/>
                    <a:chOff x="4718835" y="4785716"/>
                    <a:chExt cx="3009154" cy="914400"/>
                  </a:xfrm>
                  <a:grpFill/>
                </p:grpSpPr>
                <p:pic>
                  <p:nvPicPr>
                    <p:cNvPr id="70" name="Graphic 69" descr="School girl with solid fill">
                      <a:extLst>
                        <a:ext uri="{FF2B5EF4-FFF2-40B4-BE49-F238E27FC236}">
                          <a16:creationId xmlns:a16="http://schemas.microsoft.com/office/drawing/2014/main" id="{7C57EC05-8EF9-AC1A-54A4-4CAFDB922AA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71" name="Graphic 70" descr="School boy with solid fill">
                      <a:extLst>
                        <a:ext uri="{FF2B5EF4-FFF2-40B4-BE49-F238E27FC236}">
                          <a16:creationId xmlns:a16="http://schemas.microsoft.com/office/drawing/2014/main" id="{0A93D0C9-68B5-DCE5-9028-6EF376CF99E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72" name="Graphic 71" descr="School girl with solid fill">
                      <a:extLst>
                        <a:ext uri="{FF2B5EF4-FFF2-40B4-BE49-F238E27FC236}">
                          <a16:creationId xmlns:a16="http://schemas.microsoft.com/office/drawing/2014/main" id="{A4DA5F3D-DD7D-C76C-09DD-B0C5C47FECE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73" name="Graphic 72" descr="School boy with solid fill">
                      <a:extLst>
                        <a:ext uri="{FF2B5EF4-FFF2-40B4-BE49-F238E27FC236}">
                          <a16:creationId xmlns:a16="http://schemas.microsoft.com/office/drawing/2014/main" id="{A7157434-1769-8547-FBFF-01EB10D02CE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69" name="Graphic 68" descr="School boy with solid fill">
                    <a:extLst>
                      <a:ext uri="{FF2B5EF4-FFF2-40B4-BE49-F238E27FC236}">
                        <a16:creationId xmlns:a16="http://schemas.microsoft.com/office/drawing/2014/main" id="{CAE6B165-AD76-E15D-45EA-C6BFA7ACD78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74" name="Group 73">
                  <a:extLst>
                    <a:ext uri="{FF2B5EF4-FFF2-40B4-BE49-F238E27FC236}">
                      <a16:creationId xmlns:a16="http://schemas.microsoft.com/office/drawing/2014/main" id="{A22B2F6A-B78F-67BE-E754-9890881B6AAF}"/>
                    </a:ext>
                  </a:extLst>
                </p:cNvPr>
                <p:cNvGrpSpPr/>
                <p:nvPr/>
              </p:nvGrpSpPr>
              <p:grpSpPr>
                <a:xfrm>
                  <a:off x="4002139" y="3023898"/>
                  <a:ext cx="2520209" cy="593590"/>
                  <a:chOff x="4707389" y="4771497"/>
                  <a:chExt cx="2520209" cy="593590"/>
                </a:xfrm>
                <a:solidFill>
                  <a:schemeClr val="bg1">
                    <a:lumMod val="65000"/>
                  </a:schemeClr>
                </a:solidFill>
              </p:grpSpPr>
              <p:grpSp>
                <p:nvGrpSpPr>
                  <p:cNvPr id="75" name="Group 74">
                    <a:extLst>
                      <a:ext uri="{FF2B5EF4-FFF2-40B4-BE49-F238E27FC236}">
                        <a16:creationId xmlns:a16="http://schemas.microsoft.com/office/drawing/2014/main" id="{C435E45D-E492-7AF2-9311-0FD07F6D3B61}"/>
                      </a:ext>
                    </a:extLst>
                  </p:cNvPr>
                  <p:cNvGrpSpPr/>
                  <p:nvPr/>
                </p:nvGrpSpPr>
                <p:grpSpPr>
                  <a:xfrm>
                    <a:off x="5185090" y="4771497"/>
                    <a:ext cx="2042508" cy="593590"/>
                    <a:chOff x="4718835" y="4785716"/>
                    <a:chExt cx="3009154" cy="914400"/>
                  </a:xfrm>
                  <a:grpFill/>
                </p:grpSpPr>
                <p:pic>
                  <p:nvPicPr>
                    <p:cNvPr id="77" name="Graphic 76" descr="School girl with solid fill">
                      <a:extLst>
                        <a:ext uri="{FF2B5EF4-FFF2-40B4-BE49-F238E27FC236}">
                          <a16:creationId xmlns:a16="http://schemas.microsoft.com/office/drawing/2014/main" id="{458E6051-76B3-EA50-5AE2-3A922E032C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78" name="Graphic 77" descr="School boy with solid fill">
                      <a:extLst>
                        <a:ext uri="{FF2B5EF4-FFF2-40B4-BE49-F238E27FC236}">
                          <a16:creationId xmlns:a16="http://schemas.microsoft.com/office/drawing/2014/main" id="{EB15DE85-5A72-C0B0-A205-18C7DD0C19E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79" name="Graphic 78" descr="School girl with solid fill">
                      <a:extLst>
                        <a:ext uri="{FF2B5EF4-FFF2-40B4-BE49-F238E27FC236}">
                          <a16:creationId xmlns:a16="http://schemas.microsoft.com/office/drawing/2014/main" id="{717F2815-3EFF-3B48-CE8D-5A3564F4F0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80" name="Graphic 79" descr="School boy with solid fill">
                      <a:extLst>
                        <a:ext uri="{FF2B5EF4-FFF2-40B4-BE49-F238E27FC236}">
                          <a16:creationId xmlns:a16="http://schemas.microsoft.com/office/drawing/2014/main" id="{F539BB0C-FBFE-F6C3-AC1F-EFA3A6CC4AF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76" name="Graphic 75" descr="School boy with solid fill">
                    <a:extLst>
                      <a:ext uri="{FF2B5EF4-FFF2-40B4-BE49-F238E27FC236}">
                        <a16:creationId xmlns:a16="http://schemas.microsoft.com/office/drawing/2014/main" id="{9F3A2671-82BB-F19A-9DA5-4C1C8575792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81" name="Group 80">
                  <a:extLst>
                    <a:ext uri="{FF2B5EF4-FFF2-40B4-BE49-F238E27FC236}">
                      <a16:creationId xmlns:a16="http://schemas.microsoft.com/office/drawing/2014/main" id="{2C01F4FE-F17C-EC0F-79FC-5D095A68881E}"/>
                    </a:ext>
                  </a:extLst>
                </p:cNvPr>
                <p:cNvGrpSpPr/>
                <p:nvPr/>
              </p:nvGrpSpPr>
              <p:grpSpPr>
                <a:xfrm>
                  <a:off x="4002139" y="3550839"/>
                  <a:ext cx="2520209" cy="593590"/>
                  <a:chOff x="4707389" y="4771497"/>
                  <a:chExt cx="2520209" cy="593590"/>
                </a:xfrm>
                <a:solidFill>
                  <a:schemeClr val="bg1">
                    <a:lumMod val="65000"/>
                  </a:schemeClr>
                </a:solidFill>
              </p:grpSpPr>
              <p:grpSp>
                <p:nvGrpSpPr>
                  <p:cNvPr id="82" name="Group 81">
                    <a:extLst>
                      <a:ext uri="{FF2B5EF4-FFF2-40B4-BE49-F238E27FC236}">
                        <a16:creationId xmlns:a16="http://schemas.microsoft.com/office/drawing/2014/main" id="{784ED14E-D68E-8401-AD47-D1330EABA0E8}"/>
                      </a:ext>
                    </a:extLst>
                  </p:cNvPr>
                  <p:cNvGrpSpPr/>
                  <p:nvPr/>
                </p:nvGrpSpPr>
                <p:grpSpPr>
                  <a:xfrm>
                    <a:off x="5185090" y="4771497"/>
                    <a:ext cx="2042508" cy="593590"/>
                    <a:chOff x="4718835" y="4785716"/>
                    <a:chExt cx="3009154" cy="914400"/>
                  </a:xfrm>
                  <a:grpFill/>
                </p:grpSpPr>
                <p:pic>
                  <p:nvPicPr>
                    <p:cNvPr id="84" name="Graphic 83" descr="School girl with solid fill">
                      <a:extLst>
                        <a:ext uri="{FF2B5EF4-FFF2-40B4-BE49-F238E27FC236}">
                          <a16:creationId xmlns:a16="http://schemas.microsoft.com/office/drawing/2014/main" id="{6A72A885-749C-5A08-3D10-64D0177A34A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5" name="Graphic 84" descr="School boy with solid fill">
                      <a:extLst>
                        <a:ext uri="{FF2B5EF4-FFF2-40B4-BE49-F238E27FC236}">
                          <a16:creationId xmlns:a16="http://schemas.microsoft.com/office/drawing/2014/main" id="{AC0480EA-9717-7AEB-82F7-FCF052ABDC4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6" name="Graphic 85" descr="School girl with solid fill">
                      <a:extLst>
                        <a:ext uri="{FF2B5EF4-FFF2-40B4-BE49-F238E27FC236}">
                          <a16:creationId xmlns:a16="http://schemas.microsoft.com/office/drawing/2014/main" id="{2A1A987C-3A6E-808E-92CF-ABBF6164663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7" name="Graphic 86" descr="School boy with solid fill">
                      <a:extLst>
                        <a:ext uri="{FF2B5EF4-FFF2-40B4-BE49-F238E27FC236}">
                          <a16:creationId xmlns:a16="http://schemas.microsoft.com/office/drawing/2014/main" id="{9E1A663F-078C-189C-990E-6CBBFFE0791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3" name="Graphic 82" descr="School boy with solid fill">
                    <a:extLst>
                      <a:ext uri="{FF2B5EF4-FFF2-40B4-BE49-F238E27FC236}">
                        <a16:creationId xmlns:a16="http://schemas.microsoft.com/office/drawing/2014/main" id="{E005F0C6-2B5E-EBF2-2113-6A046E085BC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8" name="Group 87">
                  <a:extLst>
                    <a:ext uri="{FF2B5EF4-FFF2-40B4-BE49-F238E27FC236}">
                      <a16:creationId xmlns:a16="http://schemas.microsoft.com/office/drawing/2014/main" id="{9BADBDA5-4379-FA79-49CB-65E595783CC0}"/>
                    </a:ext>
                  </a:extLst>
                </p:cNvPr>
                <p:cNvGrpSpPr/>
                <p:nvPr/>
              </p:nvGrpSpPr>
              <p:grpSpPr>
                <a:xfrm>
                  <a:off x="4002137" y="4079385"/>
                  <a:ext cx="2520209" cy="593590"/>
                  <a:chOff x="4707389" y="4771497"/>
                  <a:chExt cx="2520209" cy="593590"/>
                </a:xfrm>
                <a:solidFill>
                  <a:schemeClr val="bg1">
                    <a:lumMod val="65000"/>
                  </a:schemeClr>
                </a:solidFill>
              </p:grpSpPr>
              <p:grpSp>
                <p:nvGrpSpPr>
                  <p:cNvPr id="89" name="Group 88">
                    <a:extLst>
                      <a:ext uri="{FF2B5EF4-FFF2-40B4-BE49-F238E27FC236}">
                        <a16:creationId xmlns:a16="http://schemas.microsoft.com/office/drawing/2014/main" id="{E4013343-16AE-F0AB-9131-64EC4ADCBFF0}"/>
                      </a:ext>
                    </a:extLst>
                  </p:cNvPr>
                  <p:cNvGrpSpPr/>
                  <p:nvPr/>
                </p:nvGrpSpPr>
                <p:grpSpPr>
                  <a:xfrm>
                    <a:off x="5185090" y="4771497"/>
                    <a:ext cx="2042508" cy="593590"/>
                    <a:chOff x="4718835" y="4785716"/>
                    <a:chExt cx="3009154" cy="914400"/>
                  </a:xfrm>
                  <a:grpFill/>
                </p:grpSpPr>
                <p:pic>
                  <p:nvPicPr>
                    <p:cNvPr id="91" name="Graphic 90" descr="School girl with solid fill">
                      <a:extLst>
                        <a:ext uri="{FF2B5EF4-FFF2-40B4-BE49-F238E27FC236}">
                          <a16:creationId xmlns:a16="http://schemas.microsoft.com/office/drawing/2014/main" id="{26589289-1B6C-8B4C-5A55-E21D8AE4D92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2" name="Graphic 91" descr="School boy with solid fill">
                      <a:extLst>
                        <a:ext uri="{FF2B5EF4-FFF2-40B4-BE49-F238E27FC236}">
                          <a16:creationId xmlns:a16="http://schemas.microsoft.com/office/drawing/2014/main" id="{44F5B708-BF83-4B11-295C-E25E6E3B59F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3" name="Graphic 92" descr="School girl with solid fill">
                      <a:extLst>
                        <a:ext uri="{FF2B5EF4-FFF2-40B4-BE49-F238E27FC236}">
                          <a16:creationId xmlns:a16="http://schemas.microsoft.com/office/drawing/2014/main" id="{C7FC77F5-AF1B-151E-BC35-8913E04C0C5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4" name="Graphic 93" descr="School boy with solid fill">
                      <a:extLst>
                        <a:ext uri="{FF2B5EF4-FFF2-40B4-BE49-F238E27FC236}">
                          <a16:creationId xmlns:a16="http://schemas.microsoft.com/office/drawing/2014/main" id="{1029FC17-118E-D93B-C334-39AD7FA7FA3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0" name="Graphic 89" descr="School boy with solid fill">
                    <a:extLst>
                      <a:ext uri="{FF2B5EF4-FFF2-40B4-BE49-F238E27FC236}">
                        <a16:creationId xmlns:a16="http://schemas.microsoft.com/office/drawing/2014/main" id="{1B4E2BC5-28CC-9520-C2CE-786AC899059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nvGrpSpPr>
              <p:cNvPr id="96" name="Group 95">
                <a:extLst>
                  <a:ext uri="{FF2B5EF4-FFF2-40B4-BE49-F238E27FC236}">
                    <a16:creationId xmlns:a16="http://schemas.microsoft.com/office/drawing/2014/main" id="{757F6316-3E9E-0597-DBE2-67E88E392E4E}"/>
                  </a:ext>
                </a:extLst>
              </p:cNvPr>
              <p:cNvGrpSpPr/>
              <p:nvPr/>
            </p:nvGrpSpPr>
            <p:grpSpPr>
              <a:xfrm>
                <a:off x="4117737" y="3678118"/>
                <a:ext cx="2022067" cy="2126605"/>
                <a:chOff x="4002137" y="2022474"/>
                <a:chExt cx="2520211" cy="2650501"/>
              </a:xfrm>
              <a:solidFill>
                <a:schemeClr val="accent1"/>
              </a:solidFill>
            </p:grpSpPr>
            <p:grpSp>
              <p:nvGrpSpPr>
                <p:cNvPr id="97" name="Group 96">
                  <a:extLst>
                    <a:ext uri="{FF2B5EF4-FFF2-40B4-BE49-F238E27FC236}">
                      <a16:creationId xmlns:a16="http://schemas.microsoft.com/office/drawing/2014/main" id="{2D131D08-6754-3F00-C064-F60432BB3A0D}"/>
                    </a:ext>
                  </a:extLst>
                </p:cNvPr>
                <p:cNvGrpSpPr/>
                <p:nvPr/>
              </p:nvGrpSpPr>
              <p:grpSpPr>
                <a:xfrm>
                  <a:off x="4002139" y="2022474"/>
                  <a:ext cx="2520209" cy="593590"/>
                  <a:chOff x="4707389" y="4771497"/>
                  <a:chExt cx="2520209" cy="593590"/>
                </a:xfrm>
                <a:grpFill/>
              </p:grpSpPr>
              <p:grpSp>
                <p:nvGrpSpPr>
                  <p:cNvPr id="126" name="Group 125">
                    <a:extLst>
                      <a:ext uri="{FF2B5EF4-FFF2-40B4-BE49-F238E27FC236}">
                        <a16:creationId xmlns:a16="http://schemas.microsoft.com/office/drawing/2014/main" id="{DF1E38E2-8C32-A277-27A4-8064560B7E73}"/>
                      </a:ext>
                    </a:extLst>
                  </p:cNvPr>
                  <p:cNvGrpSpPr/>
                  <p:nvPr/>
                </p:nvGrpSpPr>
                <p:grpSpPr>
                  <a:xfrm>
                    <a:off x="5185090" y="4771497"/>
                    <a:ext cx="2042508" cy="593590"/>
                    <a:chOff x="4718835" y="4785716"/>
                    <a:chExt cx="3009154" cy="914400"/>
                  </a:xfrm>
                  <a:grpFill/>
                </p:grpSpPr>
                <p:pic>
                  <p:nvPicPr>
                    <p:cNvPr id="128" name="Graphic 127" descr="School girl with solid fill">
                      <a:extLst>
                        <a:ext uri="{FF2B5EF4-FFF2-40B4-BE49-F238E27FC236}">
                          <a16:creationId xmlns:a16="http://schemas.microsoft.com/office/drawing/2014/main" id="{69718E93-FE56-4A87-0E05-0D0C037FCA5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29" name="Graphic 128" descr="School boy with solid fill">
                      <a:extLst>
                        <a:ext uri="{FF2B5EF4-FFF2-40B4-BE49-F238E27FC236}">
                          <a16:creationId xmlns:a16="http://schemas.microsoft.com/office/drawing/2014/main" id="{06B7E9FE-B98E-D3AF-7AE6-CE36AAB8BD3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30" name="Graphic 129" descr="School girl with solid fill">
                      <a:extLst>
                        <a:ext uri="{FF2B5EF4-FFF2-40B4-BE49-F238E27FC236}">
                          <a16:creationId xmlns:a16="http://schemas.microsoft.com/office/drawing/2014/main" id="{5CE2CF34-3CCB-193B-6B25-47A2AC9AB79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31" name="Graphic 130" descr="School boy with solid fill">
                      <a:extLst>
                        <a:ext uri="{FF2B5EF4-FFF2-40B4-BE49-F238E27FC236}">
                          <a16:creationId xmlns:a16="http://schemas.microsoft.com/office/drawing/2014/main" id="{9AA3200A-B956-35F3-696C-F777D0F14AE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27" name="Graphic 126" descr="School boy with solid fill">
                    <a:extLst>
                      <a:ext uri="{FF2B5EF4-FFF2-40B4-BE49-F238E27FC236}">
                        <a16:creationId xmlns:a16="http://schemas.microsoft.com/office/drawing/2014/main" id="{C9D8DE1F-8354-4133-681F-C59595459D6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8" name="Group 97">
                  <a:extLst>
                    <a:ext uri="{FF2B5EF4-FFF2-40B4-BE49-F238E27FC236}">
                      <a16:creationId xmlns:a16="http://schemas.microsoft.com/office/drawing/2014/main" id="{99C1DF9B-4433-F247-4E29-EAD0EE8D536A}"/>
                    </a:ext>
                  </a:extLst>
                </p:cNvPr>
                <p:cNvGrpSpPr/>
                <p:nvPr/>
              </p:nvGrpSpPr>
              <p:grpSpPr>
                <a:xfrm>
                  <a:off x="4002139" y="2549415"/>
                  <a:ext cx="2520209" cy="593590"/>
                  <a:chOff x="4707389" y="4771497"/>
                  <a:chExt cx="2520209" cy="593590"/>
                </a:xfrm>
                <a:grpFill/>
              </p:grpSpPr>
              <p:grpSp>
                <p:nvGrpSpPr>
                  <p:cNvPr id="120" name="Group 119">
                    <a:extLst>
                      <a:ext uri="{FF2B5EF4-FFF2-40B4-BE49-F238E27FC236}">
                        <a16:creationId xmlns:a16="http://schemas.microsoft.com/office/drawing/2014/main" id="{D4DA766C-A782-2FEB-E6B6-B559A5F2A2F4}"/>
                      </a:ext>
                    </a:extLst>
                  </p:cNvPr>
                  <p:cNvGrpSpPr/>
                  <p:nvPr/>
                </p:nvGrpSpPr>
                <p:grpSpPr>
                  <a:xfrm>
                    <a:off x="5185090" y="4771497"/>
                    <a:ext cx="2042508" cy="593590"/>
                    <a:chOff x="4718835" y="4785716"/>
                    <a:chExt cx="3009154" cy="914400"/>
                  </a:xfrm>
                  <a:grpFill/>
                </p:grpSpPr>
                <p:pic>
                  <p:nvPicPr>
                    <p:cNvPr id="122" name="Graphic 121" descr="School girl with solid fill">
                      <a:extLst>
                        <a:ext uri="{FF2B5EF4-FFF2-40B4-BE49-F238E27FC236}">
                          <a16:creationId xmlns:a16="http://schemas.microsoft.com/office/drawing/2014/main" id="{8C3DEFBB-871D-8CDB-0001-9A8A7690960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23" name="Graphic 122" descr="School boy with solid fill">
                      <a:extLst>
                        <a:ext uri="{FF2B5EF4-FFF2-40B4-BE49-F238E27FC236}">
                          <a16:creationId xmlns:a16="http://schemas.microsoft.com/office/drawing/2014/main" id="{634E5B11-DAD3-765D-D651-91B93665B46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24" name="Graphic 123" descr="School girl with solid fill">
                      <a:extLst>
                        <a:ext uri="{FF2B5EF4-FFF2-40B4-BE49-F238E27FC236}">
                          <a16:creationId xmlns:a16="http://schemas.microsoft.com/office/drawing/2014/main" id="{C7C7D557-39A6-1EA1-2C54-1793A320DD8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25" name="Graphic 124" descr="School boy with solid fill">
                      <a:extLst>
                        <a:ext uri="{FF2B5EF4-FFF2-40B4-BE49-F238E27FC236}">
                          <a16:creationId xmlns:a16="http://schemas.microsoft.com/office/drawing/2014/main" id="{2B1D4E4F-B323-59EA-08C1-F0012149CB2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21" name="Graphic 120" descr="School boy with solid fill">
                    <a:extLst>
                      <a:ext uri="{FF2B5EF4-FFF2-40B4-BE49-F238E27FC236}">
                        <a16:creationId xmlns:a16="http://schemas.microsoft.com/office/drawing/2014/main" id="{08D462E0-0631-3842-FE07-C0C02B344D7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9" name="Group 98">
                  <a:extLst>
                    <a:ext uri="{FF2B5EF4-FFF2-40B4-BE49-F238E27FC236}">
                      <a16:creationId xmlns:a16="http://schemas.microsoft.com/office/drawing/2014/main" id="{1EB3A0AD-0616-37C6-2385-289A792B3058}"/>
                    </a:ext>
                  </a:extLst>
                </p:cNvPr>
                <p:cNvGrpSpPr/>
                <p:nvPr/>
              </p:nvGrpSpPr>
              <p:grpSpPr>
                <a:xfrm>
                  <a:off x="4002139" y="3023898"/>
                  <a:ext cx="2520209" cy="593590"/>
                  <a:chOff x="4707389" y="4771497"/>
                  <a:chExt cx="2520209" cy="593590"/>
                </a:xfrm>
                <a:grpFill/>
              </p:grpSpPr>
              <p:grpSp>
                <p:nvGrpSpPr>
                  <p:cNvPr id="114" name="Group 113">
                    <a:extLst>
                      <a:ext uri="{FF2B5EF4-FFF2-40B4-BE49-F238E27FC236}">
                        <a16:creationId xmlns:a16="http://schemas.microsoft.com/office/drawing/2014/main" id="{573D58A8-6103-71C8-0A9E-2B794D4CD79F}"/>
                      </a:ext>
                    </a:extLst>
                  </p:cNvPr>
                  <p:cNvGrpSpPr/>
                  <p:nvPr/>
                </p:nvGrpSpPr>
                <p:grpSpPr>
                  <a:xfrm>
                    <a:off x="5185090" y="4771497"/>
                    <a:ext cx="2042508" cy="593590"/>
                    <a:chOff x="4718835" y="4785716"/>
                    <a:chExt cx="3009154" cy="914400"/>
                  </a:xfrm>
                  <a:grpFill/>
                </p:grpSpPr>
                <p:pic>
                  <p:nvPicPr>
                    <p:cNvPr id="116" name="Graphic 115" descr="School girl with solid fill">
                      <a:extLst>
                        <a:ext uri="{FF2B5EF4-FFF2-40B4-BE49-F238E27FC236}">
                          <a16:creationId xmlns:a16="http://schemas.microsoft.com/office/drawing/2014/main" id="{0FE3B34E-65CC-02AC-2EED-F03647EA40E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17" name="Graphic 116" descr="School boy with solid fill">
                      <a:extLst>
                        <a:ext uri="{FF2B5EF4-FFF2-40B4-BE49-F238E27FC236}">
                          <a16:creationId xmlns:a16="http://schemas.microsoft.com/office/drawing/2014/main" id="{D3AC7FD0-EA57-B33A-D7FD-CF754E61575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18" name="Graphic 117" descr="School girl with solid fill">
                      <a:extLst>
                        <a:ext uri="{FF2B5EF4-FFF2-40B4-BE49-F238E27FC236}">
                          <a16:creationId xmlns:a16="http://schemas.microsoft.com/office/drawing/2014/main" id="{BAA3BAC8-F9CC-7833-00DE-78E68D543A6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19" name="Graphic 118" descr="School boy with solid fill">
                      <a:extLst>
                        <a:ext uri="{FF2B5EF4-FFF2-40B4-BE49-F238E27FC236}">
                          <a16:creationId xmlns:a16="http://schemas.microsoft.com/office/drawing/2014/main" id="{9AE0B7EA-586D-BBCC-4E03-E3D288BF6DE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15" name="Graphic 114" descr="School boy with solid fill">
                    <a:extLst>
                      <a:ext uri="{FF2B5EF4-FFF2-40B4-BE49-F238E27FC236}">
                        <a16:creationId xmlns:a16="http://schemas.microsoft.com/office/drawing/2014/main" id="{B7E6427B-9F69-A2C5-BA77-DC9C6BED593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100" name="Group 99">
                  <a:extLst>
                    <a:ext uri="{FF2B5EF4-FFF2-40B4-BE49-F238E27FC236}">
                      <a16:creationId xmlns:a16="http://schemas.microsoft.com/office/drawing/2014/main" id="{9580E899-3A09-5178-F16C-F10578C4573A}"/>
                    </a:ext>
                  </a:extLst>
                </p:cNvPr>
                <p:cNvGrpSpPr/>
                <p:nvPr/>
              </p:nvGrpSpPr>
              <p:grpSpPr>
                <a:xfrm>
                  <a:off x="4002139" y="3550839"/>
                  <a:ext cx="2520209" cy="593590"/>
                  <a:chOff x="4707389" y="4771497"/>
                  <a:chExt cx="2520209" cy="593590"/>
                </a:xfrm>
                <a:grpFill/>
              </p:grpSpPr>
              <p:grpSp>
                <p:nvGrpSpPr>
                  <p:cNvPr id="108" name="Group 107">
                    <a:extLst>
                      <a:ext uri="{FF2B5EF4-FFF2-40B4-BE49-F238E27FC236}">
                        <a16:creationId xmlns:a16="http://schemas.microsoft.com/office/drawing/2014/main" id="{C6EB13C5-4F3C-7A3F-A1DC-C79CAF0B9204}"/>
                      </a:ext>
                    </a:extLst>
                  </p:cNvPr>
                  <p:cNvGrpSpPr/>
                  <p:nvPr/>
                </p:nvGrpSpPr>
                <p:grpSpPr>
                  <a:xfrm>
                    <a:off x="5185090" y="4771497"/>
                    <a:ext cx="2042508" cy="593590"/>
                    <a:chOff x="4718835" y="4785716"/>
                    <a:chExt cx="3009154" cy="914400"/>
                  </a:xfrm>
                  <a:grpFill/>
                </p:grpSpPr>
                <p:pic>
                  <p:nvPicPr>
                    <p:cNvPr id="110" name="Graphic 109" descr="School girl with solid fill">
                      <a:extLst>
                        <a:ext uri="{FF2B5EF4-FFF2-40B4-BE49-F238E27FC236}">
                          <a16:creationId xmlns:a16="http://schemas.microsoft.com/office/drawing/2014/main" id="{7F3C6006-33A2-F677-43A7-6347F577C5C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11" name="Graphic 110" descr="School boy with solid fill">
                      <a:extLst>
                        <a:ext uri="{FF2B5EF4-FFF2-40B4-BE49-F238E27FC236}">
                          <a16:creationId xmlns:a16="http://schemas.microsoft.com/office/drawing/2014/main" id="{856FCE53-26C7-3090-A6CD-8DA888754E5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12" name="Graphic 111" descr="School girl with solid fill">
                      <a:extLst>
                        <a:ext uri="{FF2B5EF4-FFF2-40B4-BE49-F238E27FC236}">
                          <a16:creationId xmlns:a16="http://schemas.microsoft.com/office/drawing/2014/main" id="{7196724C-E9E5-83AB-E785-03A3BFBF2CA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13" name="Graphic 112" descr="School boy with solid fill">
                      <a:extLst>
                        <a:ext uri="{FF2B5EF4-FFF2-40B4-BE49-F238E27FC236}">
                          <a16:creationId xmlns:a16="http://schemas.microsoft.com/office/drawing/2014/main" id="{BE0E6C9B-49B5-001C-53D1-F425A3D53B7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09" name="Graphic 108" descr="School boy with solid fill">
                    <a:extLst>
                      <a:ext uri="{FF2B5EF4-FFF2-40B4-BE49-F238E27FC236}">
                        <a16:creationId xmlns:a16="http://schemas.microsoft.com/office/drawing/2014/main" id="{2EC76698-14DB-4AC1-B65C-B03AEE49CFA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101" name="Group 100">
                  <a:extLst>
                    <a:ext uri="{FF2B5EF4-FFF2-40B4-BE49-F238E27FC236}">
                      <a16:creationId xmlns:a16="http://schemas.microsoft.com/office/drawing/2014/main" id="{6CF0B87D-8394-9710-98B2-58A1F04C1C2D}"/>
                    </a:ext>
                  </a:extLst>
                </p:cNvPr>
                <p:cNvGrpSpPr/>
                <p:nvPr/>
              </p:nvGrpSpPr>
              <p:grpSpPr>
                <a:xfrm>
                  <a:off x="4002137" y="4079385"/>
                  <a:ext cx="2520209" cy="593590"/>
                  <a:chOff x="4707389" y="4771497"/>
                  <a:chExt cx="2520209" cy="593590"/>
                </a:xfrm>
                <a:grpFill/>
              </p:grpSpPr>
              <p:grpSp>
                <p:nvGrpSpPr>
                  <p:cNvPr id="102" name="Group 101">
                    <a:extLst>
                      <a:ext uri="{FF2B5EF4-FFF2-40B4-BE49-F238E27FC236}">
                        <a16:creationId xmlns:a16="http://schemas.microsoft.com/office/drawing/2014/main" id="{AC535B12-20E2-6378-B188-FE91096C0E3A}"/>
                      </a:ext>
                    </a:extLst>
                  </p:cNvPr>
                  <p:cNvGrpSpPr/>
                  <p:nvPr/>
                </p:nvGrpSpPr>
                <p:grpSpPr>
                  <a:xfrm>
                    <a:off x="5185090" y="4771497"/>
                    <a:ext cx="2042508" cy="593590"/>
                    <a:chOff x="4718835" y="4785716"/>
                    <a:chExt cx="3009154" cy="914400"/>
                  </a:xfrm>
                  <a:grpFill/>
                </p:grpSpPr>
                <p:pic>
                  <p:nvPicPr>
                    <p:cNvPr id="104" name="Graphic 103" descr="School girl with solid fill">
                      <a:extLst>
                        <a:ext uri="{FF2B5EF4-FFF2-40B4-BE49-F238E27FC236}">
                          <a16:creationId xmlns:a16="http://schemas.microsoft.com/office/drawing/2014/main" id="{5E7B3844-744B-31CD-9978-544287739F1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05" name="Graphic 104" descr="School boy with solid fill">
                      <a:extLst>
                        <a:ext uri="{FF2B5EF4-FFF2-40B4-BE49-F238E27FC236}">
                          <a16:creationId xmlns:a16="http://schemas.microsoft.com/office/drawing/2014/main" id="{5CAB952C-0075-D64C-D025-1F4B993E8AB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06" name="Graphic 105" descr="School girl with solid fill">
                      <a:extLst>
                        <a:ext uri="{FF2B5EF4-FFF2-40B4-BE49-F238E27FC236}">
                          <a16:creationId xmlns:a16="http://schemas.microsoft.com/office/drawing/2014/main" id="{9528F8A6-6AE5-87CA-0AF5-CAEB63DFD86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07" name="Graphic 106" descr="School boy with solid fill">
                      <a:extLst>
                        <a:ext uri="{FF2B5EF4-FFF2-40B4-BE49-F238E27FC236}">
                          <a16:creationId xmlns:a16="http://schemas.microsoft.com/office/drawing/2014/main" id="{84E4FBA2-CCB7-5E23-2875-17AAA417A79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03" name="Graphic 102" descr="School boy with solid fill">
                    <a:extLst>
                      <a:ext uri="{FF2B5EF4-FFF2-40B4-BE49-F238E27FC236}">
                        <a16:creationId xmlns:a16="http://schemas.microsoft.com/office/drawing/2014/main" id="{C9B7692C-58EB-D849-FE92-A028DF6D62C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nvGrpSpPr>
            <p:cNvPr id="506" name="Group 505">
              <a:extLst>
                <a:ext uri="{FF2B5EF4-FFF2-40B4-BE49-F238E27FC236}">
                  <a16:creationId xmlns:a16="http://schemas.microsoft.com/office/drawing/2014/main" id="{0F63A999-C907-2A1F-9C2F-D45D94E5EFEC}"/>
                </a:ext>
              </a:extLst>
            </p:cNvPr>
            <p:cNvGrpSpPr/>
            <p:nvPr/>
          </p:nvGrpSpPr>
          <p:grpSpPr>
            <a:xfrm>
              <a:off x="3924662" y="4195252"/>
              <a:ext cx="914400" cy="1892403"/>
              <a:chOff x="4117737" y="1619940"/>
              <a:chExt cx="2022067" cy="4184783"/>
            </a:xfrm>
          </p:grpSpPr>
          <p:grpSp>
            <p:nvGrpSpPr>
              <p:cNvPr id="507" name="Group 506">
                <a:extLst>
                  <a:ext uri="{FF2B5EF4-FFF2-40B4-BE49-F238E27FC236}">
                    <a16:creationId xmlns:a16="http://schemas.microsoft.com/office/drawing/2014/main" id="{8AFD3542-3233-D578-224F-FD18CAFB1AC8}"/>
                  </a:ext>
                </a:extLst>
              </p:cNvPr>
              <p:cNvGrpSpPr/>
              <p:nvPr/>
            </p:nvGrpSpPr>
            <p:grpSpPr>
              <a:xfrm>
                <a:off x="4117737" y="1619940"/>
                <a:ext cx="2022067" cy="2126605"/>
                <a:chOff x="4002137" y="2022474"/>
                <a:chExt cx="2520211" cy="2650501"/>
              </a:xfrm>
            </p:grpSpPr>
            <p:grpSp>
              <p:nvGrpSpPr>
                <p:cNvPr id="544" name="Group 543">
                  <a:extLst>
                    <a:ext uri="{FF2B5EF4-FFF2-40B4-BE49-F238E27FC236}">
                      <a16:creationId xmlns:a16="http://schemas.microsoft.com/office/drawing/2014/main" id="{D3844365-58AC-8D1A-D4C1-96247ABD1A41}"/>
                    </a:ext>
                  </a:extLst>
                </p:cNvPr>
                <p:cNvGrpSpPr/>
                <p:nvPr/>
              </p:nvGrpSpPr>
              <p:grpSpPr>
                <a:xfrm>
                  <a:off x="4002139" y="2022474"/>
                  <a:ext cx="2520209" cy="593590"/>
                  <a:chOff x="4707389" y="4771497"/>
                  <a:chExt cx="2520209" cy="593590"/>
                </a:xfrm>
                <a:solidFill>
                  <a:schemeClr val="bg1">
                    <a:lumMod val="65000"/>
                  </a:schemeClr>
                </a:solidFill>
              </p:grpSpPr>
              <p:grpSp>
                <p:nvGrpSpPr>
                  <p:cNvPr id="573" name="Group 572">
                    <a:extLst>
                      <a:ext uri="{FF2B5EF4-FFF2-40B4-BE49-F238E27FC236}">
                        <a16:creationId xmlns:a16="http://schemas.microsoft.com/office/drawing/2014/main" id="{D6BE8264-3B08-1BA8-5007-DF7E2EB04DD7}"/>
                      </a:ext>
                    </a:extLst>
                  </p:cNvPr>
                  <p:cNvGrpSpPr/>
                  <p:nvPr/>
                </p:nvGrpSpPr>
                <p:grpSpPr>
                  <a:xfrm>
                    <a:off x="5185090" y="4771497"/>
                    <a:ext cx="2042508" cy="593590"/>
                    <a:chOff x="4718835" y="4785716"/>
                    <a:chExt cx="3009154" cy="914400"/>
                  </a:xfrm>
                  <a:grpFill/>
                </p:grpSpPr>
                <p:pic>
                  <p:nvPicPr>
                    <p:cNvPr id="575" name="Graphic 574" descr="School girl with solid fill">
                      <a:extLst>
                        <a:ext uri="{FF2B5EF4-FFF2-40B4-BE49-F238E27FC236}">
                          <a16:creationId xmlns:a16="http://schemas.microsoft.com/office/drawing/2014/main" id="{90009D83-D99D-FCDA-AD44-67C2A2A59B8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576" name="Graphic 575" descr="School boy with solid fill">
                      <a:extLst>
                        <a:ext uri="{FF2B5EF4-FFF2-40B4-BE49-F238E27FC236}">
                          <a16:creationId xmlns:a16="http://schemas.microsoft.com/office/drawing/2014/main" id="{1DE025E8-719A-DBB6-AF6D-DD38D5C8B26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577" name="Graphic 576" descr="School girl with solid fill">
                      <a:extLst>
                        <a:ext uri="{FF2B5EF4-FFF2-40B4-BE49-F238E27FC236}">
                          <a16:creationId xmlns:a16="http://schemas.microsoft.com/office/drawing/2014/main" id="{DCD9BB87-78FF-9D85-520C-ACAAE2ADA3C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578" name="Graphic 577" descr="School boy with solid fill">
                      <a:extLst>
                        <a:ext uri="{FF2B5EF4-FFF2-40B4-BE49-F238E27FC236}">
                          <a16:creationId xmlns:a16="http://schemas.microsoft.com/office/drawing/2014/main" id="{E2880DB3-3743-605F-F1E3-89A12A6C237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574" name="Graphic 573" descr="School boy with solid fill">
                    <a:extLst>
                      <a:ext uri="{FF2B5EF4-FFF2-40B4-BE49-F238E27FC236}">
                        <a16:creationId xmlns:a16="http://schemas.microsoft.com/office/drawing/2014/main" id="{3A8B7041-A01F-0E44-420B-FF695747D58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545" name="Group 544">
                  <a:extLst>
                    <a:ext uri="{FF2B5EF4-FFF2-40B4-BE49-F238E27FC236}">
                      <a16:creationId xmlns:a16="http://schemas.microsoft.com/office/drawing/2014/main" id="{61BBDC78-9BB6-14BC-5F4F-745449C36E21}"/>
                    </a:ext>
                  </a:extLst>
                </p:cNvPr>
                <p:cNvGrpSpPr/>
                <p:nvPr/>
              </p:nvGrpSpPr>
              <p:grpSpPr>
                <a:xfrm>
                  <a:off x="4002139" y="2549415"/>
                  <a:ext cx="2520209" cy="593590"/>
                  <a:chOff x="4707389" y="4771497"/>
                  <a:chExt cx="2520209" cy="593590"/>
                </a:xfrm>
                <a:solidFill>
                  <a:schemeClr val="bg1">
                    <a:lumMod val="65000"/>
                  </a:schemeClr>
                </a:solidFill>
              </p:grpSpPr>
              <p:grpSp>
                <p:nvGrpSpPr>
                  <p:cNvPr id="567" name="Group 566">
                    <a:extLst>
                      <a:ext uri="{FF2B5EF4-FFF2-40B4-BE49-F238E27FC236}">
                        <a16:creationId xmlns:a16="http://schemas.microsoft.com/office/drawing/2014/main" id="{4D04892B-5F30-45C0-24B9-B428ABDA6453}"/>
                      </a:ext>
                    </a:extLst>
                  </p:cNvPr>
                  <p:cNvGrpSpPr/>
                  <p:nvPr/>
                </p:nvGrpSpPr>
                <p:grpSpPr>
                  <a:xfrm>
                    <a:off x="5185090" y="4771497"/>
                    <a:ext cx="2042508" cy="593590"/>
                    <a:chOff x="4718835" y="4785716"/>
                    <a:chExt cx="3009154" cy="914400"/>
                  </a:xfrm>
                  <a:grpFill/>
                </p:grpSpPr>
                <p:pic>
                  <p:nvPicPr>
                    <p:cNvPr id="569" name="Graphic 568" descr="School girl with solid fill">
                      <a:extLst>
                        <a:ext uri="{FF2B5EF4-FFF2-40B4-BE49-F238E27FC236}">
                          <a16:creationId xmlns:a16="http://schemas.microsoft.com/office/drawing/2014/main" id="{1CCBA258-9B4D-F811-4AE2-1D53D3B361F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570" name="Graphic 569" descr="School boy with solid fill">
                      <a:extLst>
                        <a:ext uri="{FF2B5EF4-FFF2-40B4-BE49-F238E27FC236}">
                          <a16:creationId xmlns:a16="http://schemas.microsoft.com/office/drawing/2014/main" id="{566A2790-395F-169C-AB99-19BA4FA321E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571" name="Graphic 570" descr="School girl with solid fill">
                      <a:extLst>
                        <a:ext uri="{FF2B5EF4-FFF2-40B4-BE49-F238E27FC236}">
                          <a16:creationId xmlns:a16="http://schemas.microsoft.com/office/drawing/2014/main" id="{2933C144-813D-11B4-B829-29AA5AD8414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572" name="Graphic 571" descr="School boy with solid fill">
                      <a:extLst>
                        <a:ext uri="{FF2B5EF4-FFF2-40B4-BE49-F238E27FC236}">
                          <a16:creationId xmlns:a16="http://schemas.microsoft.com/office/drawing/2014/main" id="{2AE7A00E-921D-4BA4-2FF5-C8FB4029261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568" name="Graphic 567" descr="School boy with solid fill">
                    <a:extLst>
                      <a:ext uri="{FF2B5EF4-FFF2-40B4-BE49-F238E27FC236}">
                        <a16:creationId xmlns:a16="http://schemas.microsoft.com/office/drawing/2014/main" id="{118A69D0-2841-90D0-5548-D92D59D31F5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546" name="Group 545">
                  <a:extLst>
                    <a:ext uri="{FF2B5EF4-FFF2-40B4-BE49-F238E27FC236}">
                      <a16:creationId xmlns:a16="http://schemas.microsoft.com/office/drawing/2014/main" id="{2B14753F-568A-CCBB-593F-E7A3754B2133}"/>
                    </a:ext>
                  </a:extLst>
                </p:cNvPr>
                <p:cNvGrpSpPr/>
                <p:nvPr/>
              </p:nvGrpSpPr>
              <p:grpSpPr>
                <a:xfrm>
                  <a:off x="4002139" y="3023898"/>
                  <a:ext cx="2520209" cy="593590"/>
                  <a:chOff x="4707389" y="4771497"/>
                  <a:chExt cx="2520209" cy="593590"/>
                </a:xfrm>
                <a:solidFill>
                  <a:schemeClr val="bg1">
                    <a:lumMod val="65000"/>
                  </a:schemeClr>
                </a:solidFill>
              </p:grpSpPr>
              <p:grpSp>
                <p:nvGrpSpPr>
                  <p:cNvPr id="561" name="Group 560">
                    <a:extLst>
                      <a:ext uri="{FF2B5EF4-FFF2-40B4-BE49-F238E27FC236}">
                        <a16:creationId xmlns:a16="http://schemas.microsoft.com/office/drawing/2014/main" id="{C3C60972-DF4A-7F5E-B6E3-7E1C119E230C}"/>
                      </a:ext>
                    </a:extLst>
                  </p:cNvPr>
                  <p:cNvGrpSpPr/>
                  <p:nvPr/>
                </p:nvGrpSpPr>
                <p:grpSpPr>
                  <a:xfrm>
                    <a:off x="5185090" y="4771497"/>
                    <a:ext cx="2042508" cy="593590"/>
                    <a:chOff x="4718835" y="4785716"/>
                    <a:chExt cx="3009154" cy="914400"/>
                  </a:xfrm>
                  <a:grpFill/>
                </p:grpSpPr>
                <p:pic>
                  <p:nvPicPr>
                    <p:cNvPr id="563" name="Graphic 562" descr="School girl with solid fill">
                      <a:extLst>
                        <a:ext uri="{FF2B5EF4-FFF2-40B4-BE49-F238E27FC236}">
                          <a16:creationId xmlns:a16="http://schemas.microsoft.com/office/drawing/2014/main" id="{6A1DA45C-CC97-2653-C102-F81463A227F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564" name="Graphic 563" descr="School boy with solid fill">
                      <a:extLst>
                        <a:ext uri="{FF2B5EF4-FFF2-40B4-BE49-F238E27FC236}">
                          <a16:creationId xmlns:a16="http://schemas.microsoft.com/office/drawing/2014/main" id="{A62FFAB5-6E39-EBF1-C8EB-ABE42B7382D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565" name="Graphic 564" descr="School girl with solid fill">
                      <a:extLst>
                        <a:ext uri="{FF2B5EF4-FFF2-40B4-BE49-F238E27FC236}">
                          <a16:creationId xmlns:a16="http://schemas.microsoft.com/office/drawing/2014/main" id="{D19230F4-BB3D-163E-04DB-612271E9BA9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566" name="Graphic 565" descr="School boy with solid fill">
                      <a:extLst>
                        <a:ext uri="{FF2B5EF4-FFF2-40B4-BE49-F238E27FC236}">
                          <a16:creationId xmlns:a16="http://schemas.microsoft.com/office/drawing/2014/main" id="{106BE8DE-4EF4-3E2B-2D8B-EB91760E38B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562" name="Graphic 561" descr="School boy with solid fill">
                    <a:extLst>
                      <a:ext uri="{FF2B5EF4-FFF2-40B4-BE49-F238E27FC236}">
                        <a16:creationId xmlns:a16="http://schemas.microsoft.com/office/drawing/2014/main" id="{69D6A359-DC60-E244-9F53-EA335C7304B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547" name="Group 546">
                  <a:extLst>
                    <a:ext uri="{FF2B5EF4-FFF2-40B4-BE49-F238E27FC236}">
                      <a16:creationId xmlns:a16="http://schemas.microsoft.com/office/drawing/2014/main" id="{12C80AE7-D990-6F54-1B6B-3514D365D202}"/>
                    </a:ext>
                  </a:extLst>
                </p:cNvPr>
                <p:cNvGrpSpPr/>
                <p:nvPr/>
              </p:nvGrpSpPr>
              <p:grpSpPr>
                <a:xfrm>
                  <a:off x="4002139" y="3550839"/>
                  <a:ext cx="2520209" cy="593590"/>
                  <a:chOff x="4707389" y="4771497"/>
                  <a:chExt cx="2520209" cy="593590"/>
                </a:xfrm>
                <a:solidFill>
                  <a:schemeClr val="bg1">
                    <a:lumMod val="65000"/>
                  </a:schemeClr>
                </a:solidFill>
              </p:grpSpPr>
              <p:grpSp>
                <p:nvGrpSpPr>
                  <p:cNvPr id="555" name="Group 554">
                    <a:extLst>
                      <a:ext uri="{FF2B5EF4-FFF2-40B4-BE49-F238E27FC236}">
                        <a16:creationId xmlns:a16="http://schemas.microsoft.com/office/drawing/2014/main" id="{866A2B4F-1B46-A640-29BE-ED8766CA5B67}"/>
                      </a:ext>
                    </a:extLst>
                  </p:cNvPr>
                  <p:cNvGrpSpPr/>
                  <p:nvPr/>
                </p:nvGrpSpPr>
                <p:grpSpPr>
                  <a:xfrm>
                    <a:off x="5185090" y="4771497"/>
                    <a:ext cx="2042508" cy="593590"/>
                    <a:chOff x="4718835" y="4785716"/>
                    <a:chExt cx="3009154" cy="914400"/>
                  </a:xfrm>
                  <a:grpFill/>
                </p:grpSpPr>
                <p:pic>
                  <p:nvPicPr>
                    <p:cNvPr id="557" name="Graphic 556" descr="School girl with solid fill">
                      <a:extLst>
                        <a:ext uri="{FF2B5EF4-FFF2-40B4-BE49-F238E27FC236}">
                          <a16:creationId xmlns:a16="http://schemas.microsoft.com/office/drawing/2014/main" id="{686DB9E0-EE5D-4274-5736-9FA587C4E76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58" name="Graphic 557" descr="School boy with solid fill">
                      <a:extLst>
                        <a:ext uri="{FF2B5EF4-FFF2-40B4-BE49-F238E27FC236}">
                          <a16:creationId xmlns:a16="http://schemas.microsoft.com/office/drawing/2014/main" id="{6E8C3C3C-ACA9-74CD-E0BD-943B521B68A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559" name="Graphic 558" descr="School girl with solid fill">
                      <a:extLst>
                        <a:ext uri="{FF2B5EF4-FFF2-40B4-BE49-F238E27FC236}">
                          <a16:creationId xmlns:a16="http://schemas.microsoft.com/office/drawing/2014/main" id="{799B6942-CA64-F76D-B89D-9BCDA9D9DC0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560" name="Graphic 559" descr="School boy with solid fill">
                      <a:extLst>
                        <a:ext uri="{FF2B5EF4-FFF2-40B4-BE49-F238E27FC236}">
                          <a16:creationId xmlns:a16="http://schemas.microsoft.com/office/drawing/2014/main" id="{F9571D1C-48BF-AA37-ED48-8A8039C5181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556" name="Graphic 555" descr="School boy with solid fill">
                    <a:extLst>
                      <a:ext uri="{FF2B5EF4-FFF2-40B4-BE49-F238E27FC236}">
                        <a16:creationId xmlns:a16="http://schemas.microsoft.com/office/drawing/2014/main" id="{68D3463F-3420-F57B-B6BE-0E96C7E2C0B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48" name="Group 547">
                  <a:extLst>
                    <a:ext uri="{FF2B5EF4-FFF2-40B4-BE49-F238E27FC236}">
                      <a16:creationId xmlns:a16="http://schemas.microsoft.com/office/drawing/2014/main" id="{D57F5092-A6BB-7608-9C38-949CB7C05220}"/>
                    </a:ext>
                  </a:extLst>
                </p:cNvPr>
                <p:cNvGrpSpPr/>
                <p:nvPr/>
              </p:nvGrpSpPr>
              <p:grpSpPr>
                <a:xfrm>
                  <a:off x="4002137" y="4079385"/>
                  <a:ext cx="2520209" cy="593590"/>
                  <a:chOff x="4707389" y="4771497"/>
                  <a:chExt cx="2520209" cy="593590"/>
                </a:xfrm>
                <a:solidFill>
                  <a:schemeClr val="bg1">
                    <a:lumMod val="65000"/>
                  </a:schemeClr>
                </a:solidFill>
              </p:grpSpPr>
              <p:grpSp>
                <p:nvGrpSpPr>
                  <p:cNvPr id="549" name="Group 548">
                    <a:extLst>
                      <a:ext uri="{FF2B5EF4-FFF2-40B4-BE49-F238E27FC236}">
                        <a16:creationId xmlns:a16="http://schemas.microsoft.com/office/drawing/2014/main" id="{BA7A03D0-57D3-B1B8-AB3C-E9C6B2C13DE8}"/>
                      </a:ext>
                    </a:extLst>
                  </p:cNvPr>
                  <p:cNvGrpSpPr/>
                  <p:nvPr/>
                </p:nvGrpSpPr>
                <p:grpSpPr>
                  <a:xfrm>
                    <a:off x="5185090" y="4771497"/>
                    <a:ext cx="2042508" cy="593590"/>
                    <a:chOff x="4718835" y="4785716"/>
                    <a:chExt cx="3009154" cy="914400"/>
                  </a:xfrm>
                  <a:grpFill/>
                </p:grpSpPr>
                <p:pic>
                  <p:nvPicPr>
                    <p:cNvPr id="551" name="Graphic 550" descr="School girl with solid fill">
                      <a:extLst>
                        <a:ext uri="{FF2B5EF4-FFF2-40B4-BE49-F238E27FC236}">
                          <a16:creationId xmlns:a16="http://schemas.microsoft.com/office/drawing/2014/main" id="{CD7B176C-695A-786A-7F8C-CD6A4B77996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52" name="Graphic 551" descr="School boy with solid fill">
                      <a:extLst>
                        <a:ext uri="{FF2B5EF4-FFF2-40B4-BE49-F238E27FC236}">
                          <a16:creationId xmlns:a16="http://schemas.microsoft.com/office/drawing/2014/main" id="{44360409-EE92-271F-7CAA-34D2F27E39E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53" name="Graphic 552" descr="School girl with solid fill">
                      <a:extLst>
                        <a:ext uri="{FF2B5EF4-FFF2-40B4-BE49-F238E27FC236}">
                          <a16:creationId xmlns:a16="http://schemas.microsoft.com/office/drawing/2014/main" id="{9544716F-56EB-C65F-4184-799F0DB2FFB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54" name="Graphic 553" descr="School boy with solid fill">
                      <a:extLst>
                        <a:ext uri="{FF2B5EF4-FFF2-40B4-BE49-F238E27FC236}">
                          <a16:creationId xmlns:a16="http://schemas.microsoft.com/office/drawing/2014/main" id="{A052DABE-64A8-AAAC-8862-B765FD9764C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50" name="Graphic 549" descr="School boy with solid fill">
                    <a:extLst>
                      <a:ext uri="{FF2B5EF4-FFF2-40B4-BE49-F238E27FC236}">
                        <a16:creationId xmlns:a16="http://schemas.microsoft.com/office/drawing/2014/main" id="{222BB8E4-B819-5C6C-6732-F85F9F2DCA2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nvGrpSpPr>
              <p:cNvPr id="508" name="Group 507">
                <a:extLst>
                  <a:ext uri="{FF2B5EF4-FFF2-40B4-BE49-F238E27FC236}">
                    <a16:creationId xmlns:a16="http://schemas.microsoft.com/office/drawing/2014/main" id="{254F4C84-7EA6-FD79-787E-F4C1EBD11492}"/>
                  </a:ext>
                </a:extLst>
              </p:cNvPr>
              <p:cNvGrpSpPr/>
              <p:nvPr/>
            </p:nvGrpSpPr>
            <p:grpSpPr>
              <a:xfrm>
                <a:off x="4117737" y="3678118"/>
                <a:ext cx="2022067" cy="2126605"/>
                <a:chOff x="4002137" y="2022474"/>
                <a:chExt cx="2520211" cy="2650501"/>
              </a:xfrm>
              <a:solidFill>
                <a:schemeClr val="accent1"/>
              </a:solidFill>
            </p:grpSpPr>
            <p:grpSp>
              <p:nvGrpSpPr>
                <p:cNvPr id="509" name="Group 508">
                  <a:extLst>
                    <a:ext uri="{FF2B5EF4-FFF2-40B4-BE49-F238E27FC236}">
                      <a16:creationId xmlns:a16="http://schemas.microsoft.com/office/drawing/2014/main" id="{E9B3B664-F53A-34CE-96B1-062208B0C6DC}"/>
                    </a:ext>
                  </a:extLst>
                </p:cNvPr>
                <p:cNvGrpSpPr/>
                <p:nvPr/>
              </p:nvGrpSpPr>
              <p:grpSpPr>
                <a:xfrm>
                  <a:off x="4002139" y="2022474"/>
                  <a:ext cx="2520209" cy="593590"/>
                  <a:chOff x="4707389" y="4771497"/>
                  <a:chExt cx="2520209" cy="593590"/>
                </a:xfrm>
                <a:grpFill/>
              </p:grpSpPr>
              <p:grpSp>
                <p:nvGrpSpPr>
                  <p:cNvPr id="538" name="Group 537">
                    <a:extLst>
                      <a:ext uri="{FF2B5EF4-FFF2-40B4-BE49-F238E27FC236}">
                        <a16:creationId xmlns:a16="http://schemas.microsoft.com/office/drawing/2014/main" id="{BD6D71F6-F8C8-4C4C-53AE-66B2921FBB2B}"/>
                      </a:ext>
                    </a:extLst>
                  </p:cNvPr>
                  <p:cNvGrpSpPr/>
                  <p:nvPr/>
                </p:nvGrpSpPr>
                <p:grpSpPr>
                  <a:xfrm>
                    <a:off x="5185090" y="4771497"/>
                    <a:ext cx="2042508" cy="593590"/>
                    <a:chOff x="4718835" y="4785716"/>
                    <a:chExt cx="3009154" cy="914400"/>
                  </a:xfrm>
                  <a:grpFill/>
                </p:grpSpPr>
                <p:pic>
                  <p:nvPicPr>
                    <p:cNvPr id="540" name="Graphic 539" descr="School girl with solid fill">
                      <a:extLst>
                        <a:ext uri="{FF2B5EF4-FFF2-40B4-BE49-F238E27FC236}">
                          <a16:creationId xmlns:a16="http://schemas.microsoft.com/office/drawing/2014/main" id="{2019BB5A-11BA-F48F-E0FF-72915D4DF8D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41" name="Graphic 540" descr="School boy with solid fill">
                      <a:extLst>
                        <a:ext uri="{FF2B5EF4-FFF2-40B4-BE49-F238E27FC236}">
                          <a16:creationId xmlns:a16="http://schemas.microsoft.com/office/drawing/2014/main" id="{D851AFEB-114A-A317-D184-F8D57FA305A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42" name="Graphic 541" descr="School girl with solid fill">
                      <a:extLst>
                        <a:ext uri="{FF2B5EF4-FFF2-40B4-BE49-F238E27FC236}">
                          <a16:creationId xmlns:a16="http://schemas.microsoft.com/office/drawing/2014/main" id="{86F83488-D1B7-D831-D405-660450D530E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43" name="Graphic 542" descr="School boy with solid fill">
                      <a:extLst>
                        <a:ext uri="{FF2B5EF4-FFF2-40B4-BE49-F238E27FC236}">
                          <a16:creationId xmlns:a16="http://schemas.microsoft.com/office/drawing/2014/main" id="{8F785F93-4B54-7B80-CBBC-BEA0518E766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39" name="Graphic 538" descr="School boy with solid fill">
                    <a:extLst>
                      <a:ext uri="{FF2B5EF4-FFF2-40B4-BE49-F238E27FC236}">
                        <a16:creationId xmlns:a16="http://schemas.microsoft.com/office/drawing/2014/main" id="{A067F738-F3D1-845F-7287-08829ABFD35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10" name="Group 509">
                  <a:extLst>
                    <a:ext uri="{FF2B5EF4-FFF2-40B4-BE49-F238E27FC236}">
                      <a16:creationId xmlns:a16="http://schemas.microsoft.com/office/drawing/2014/main" id="{21E7EEAE-4E51-68C3-090F-8CCD942704E6}"/>
                    </a:ext>
                  </a:extLst>
                </p:cNvPr>
                <p:cNvGrpSpPr/>
                <p:nvPr/>
              </p:nvGrpSpPr>
              <p:grpSpPr>
                <a:xfrm>
                  <a:off x="4002139" y="2549415"/>
                  <a:ext cx="2520209" cy="593590"/>
                  <a:chOff x="4707389" y="4771497"/>
                  <a:chExt cx="2520209" cy="593590"/>
                </a:xfrm>
                <a:grpFill/>
              </p:grpSpPr>
              <p:grpSp>
                <p:nvGrpSpPr>
                  <p:cNvPr id="532" name="Group 531">
                    <a:extLst>
                      <a:ext uri="{FF2B5EF4-FFF2-40B4-BE49-F238E27FC236}">
                        <a16:creationId xmlns:a16="http://schemas.microsoft.com/office/drawing/2014/main" id="{A8A04163-51D8-CA6E-EF61-EC65A96073F4}"/>
                      </a:ext>
                    </a:extLst>
                  </p:cNvPr>
                  <p:cNvGrpSpPr/>
                  <p:nvPr/>
                </p:nvGrpSpPr>
                <p:grpSpPr>
                  <a:xfrm>
                    <a:off x="5185090" y="4771497"/>
                    <a:ext cx="2042508" cy="593590"/>
                    <a:chOff x="4718835" y="4785716"/>
                    <a:chExt cx="3009154" cy="914400"/>
                  </a:xfrm>
                  <a:grpFill/>
                </p:grpSpPr>
                <p:pic>
                  <p:nvPicPr>
                    <p:cNvPr id="534" name="Graphic 533" descr="School girl with solid fill">
                      <a:extLst>
                        <a:ext uri="{FF2B5EF4-FFF2-40B4-BE49-F238E27FC236}">
                          <a16:creationId xmlns:a16="http://schemas.microsoft.com/office/drawing/2014/main" id="{1A33693E-B9BE-124B-652B-CE1EB3F38EB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35" name="Graphic 534" descr="School boy with solid fill">
                      <a:extLst>
                        <a:ext uri="{FF2B5EF4-FFF2-40B4-BE49-F238E27FC236}">
                          <a16:creationId xmlns:a16="http://schemas.microsoft.com/office/drawing/2014/main" id="{69A4C5C2-E330-61AC-3B5B-10A53D490F9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36" name="Graphic 535" descr="School girl with solid fill">
                      <a:extLst>
                        <a:ext uri="{FF2B5EF4-FFF2-40B4-BE49-F238E27FC236}">
                          <a16:creationId xmlns:a16="http://schemas.microsoft.com/office/drawing/2014/main" id="{9071F6DB-3C1A-BC7F-1033-B71E7D2D22C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37" name="Graphic 536" descr="School boy with solid fill">
                      <a:extLst>
                        <a:ext uri="{FF2B5EF4-FFF2-40B4-BE49-F238E27FC236}">
                          <a16:creationId xmlns:a16="http://schemas.microsoft.com/office/drawing/2014/main" id="{DCFDC3F8-DB32-8E7F-0A8A-7DAADD1556E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33" name="Graphic 532" descr="School boy with solid fill">
                    <a:extLst>
                      <a:ext uri="{FF2B5EF4-FFF2-40B4-BE49-F238E27FC236}">
                        <a16:creationId xmlns:a16="http://schemas.microsoft.com/office/drawing/2014/main" id="{59141949-E09F-9E4B-1302-2AC637425F4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11" name="Group 510">
                  <a:extLst>
                    <a:ext uri="{FF2B5EF4-FFF2-40B4-BE49-F238E27FC236}">
                      <a16:creationId xmlns:a16="http://schemas.microsoft.com/office/drawing/2014/main" id="{5FCCED02-49D5-3197-33F5-44B0CB321F4F}"/>
                    </a:ext>
                  </a:extLst>
                </p:cNvPr>
                <p:cNvGrpSpPr/>
                <p:nvPr/>
              </p:nvGrpSpPr>
              <p:grpSpPr>
                <a:xfrm>
                  <a:off x="4002139" y="3023898"/>
                  <a:ext cx="2520209" cy="593590"/>
                  <a:chOff x="4707389" y="4771497"/>
                  <a:chExt cx="2520209" cy="593590"/>
                </a:xfrm>
                <a:grpFill/>
              </p:grpSpPr>
              <p:grpSp>
                <p:nvGrpSpPr>
                  <p:cNvPr id="526" name="Group 525">
                    <a:extLst>
                      <a:ext uri="{FF2B5EF4-FFF2-40B4-BE49-F238E27FC236}">
                        <a16:creationId xmlns:a16="http://schemas.microsoft.com/office/drawing/2014/main" id="{7411110B-8754-B5EA-37D9-277AD67D4363}"/>
                      </a:ext>
                    </a:extLst>
                  </p:cNvPr>
                  <p:cNvGrpSpPr/>
                  <p:nvPr/>
                </p:nvGrpSpPr>
                <p:grpSpPr>
                  <a:xfrm>
                    <a:off x="5185090" y="4771497"/>
                    <a:ext cx="2042508" cy="593590"/>
                    <a:chOff x="4718835" y="4785716"/>
                    <a:chExt cx="3009154" cy="914400"/>
                  </a:xfrm>
                  <a:grpFill/>
                </p:grpSpPr>
                <p:pic>
                  <p:nvPicPr>
                    <p:cNvPr id="528" name="Graphic 527" descr="School girl with solid fill">
                      <a:extLst>
                        <a:ext uri="{FF2B5EF4-FFF2-40B4-BE49-F238E27FC236}">
                          <a16:creationId xmlns:a16="http://schemas.microsoft.com/office/drawing/2014/main" id="{9DBD8ABD-75A8-78B9-5D4B-8CFD45D9E1A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29" name="Graphic 528" descr="School boy with solid fill">
                      <a:extLst>
                        <a:ext uri="{FF2B5EF4-FFF2-40B4-BE49-F238E27FC236}">
                          <a16:creationId xmlns:a16="http://schemas.microsoft.com/office/drawing/2014/main" id="{B9B3F78B-9DE8-C7A4-B404-19993B176C3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30" name="Graphic 529" descr="School girl with solid fill">
                      <a:extLst>
                        <a:ext uri="{FF2B5EF4-FFF2-40B4-BE49-F238E27FC236}">
                          <a16:creationId xmlns:a16="http://schemas.microsoft.com/office/drawing/2014/main" id="{AAED59F5-5DA3-73FC-34FC-F5420E14929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31" name="Graphic 530" descr="School boy with solid fill">
                      <a:extLst>
                        <a:ext uri="{FF2B5EF4-FFF2-40B4-BE49-F238E27FC236}">
                          <a16:creationId xmlns:a16="http://schemas.microsoft.com/office/drawing/2014/main" id="{5CBAC2CD-C068-557C-2270-E95E0EDE70C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27" name="Graphic 526" descr="School boy with solid fill">
                    <a:extLst>
                      <a:ext uri="{FF2B5EF4-FFF2-40B4-BE49-F238E27FC236}">
                        <a16:creationId xmlns:a16="http://schemas.microsoft.com/office/drawing/2014/main" id="{CDB113B3-23E9-6005-DF17-4F6424F0B8B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12" name="Group 511">
                  <a:extLst>
                    <a:ext uri="{FF2B5EF4-FFF2-40B4-BE49-F238E27FC236}">
                      <a16:creationId xmlns:a16="http://schemas.microsoft.com/office/drawing/2014/main" id="{F3C70E10-3236-3E1A-AAA7-E4451FEEE3F7}"/>
                    </a:ext>
                  </a:extLst>
                </p:cNvPr>
                <p:cNvGrpSpPr/>
                <p:nvPr/>
              </p:nvGrpSpPr>
              <p:grpSpPr>
                <a:xfrm>
                  <a:off x="4002139" y="3550839"/>
                  <a:ext cx="2520209" cy="593590"/>
                  <a:chOff x="4707389" y="4771497"/>
                  <a:chExt cx="2520209" cy="593590"/>
                </a:xfrm>
                <a:grpFill/>
              </p:grpSpPr>
              <p:grpSp>
                <p:nvGrpSpPr>
                  <p:cNvPr id="520" name="Group 519">
                    <a:extLst>
                      <a:ext uri="{FF2B5EF4-FFF2-40B4-BE49-F238E27FC236}">
                        <a16:creationId xmlns:a16="http://schemas.microsoft.com/office/drawing/2014/main" id="{A44A7F64-5423-4119-768B-1AE2B66D6DBC}"/>
                      </a:ext>
                    </a:extLst>
                  </p:cNvPr>
                  <p:cNvGrpSpPr/>
                  <p:nvPr/>
                </p:nvGrpSpPr>
                <p:grpSpPr>
                  <a:xfrm>
                    <a:off x="5185090" y="4771497"/>
                    <a:ext cx="2042508" cy="593590"/>
                    <a:chOff x="4718835" y="4785716"/>
                    <a:chExt cx="3009154" cy="914400"/>
                  </a:xfrm>
                  <a:grpFill/>
                </p:grpSpPr>
                <p:pic>
                  <p:nvPicPr>
                    <p:cNvPr id="522" name="Graphic 521" descr="School girl with solid fill">
                      <a:extLst>
                        <a:ext uri="{FF2B5EF4-FFF2-40B4-BE49-F238E27FC236}">
                          <a16:creationId xmlns:a16="http://schemas.microsoft.com/office/drawing/2014/main" id="{5D38D726-DBD3-14BB-6BCB-1192BC578A0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23" name="Graphic 522" descr="School boy with solid fill">
                      <a:extLst>
                        <a:ext uri="{FF2B5EF4-FFF2-40B4-BE49-F238E27FC236}">
                          <a16:creationId xmlns:a16="http://schemas.microsoft.com/office/drawing/2014/main" id="{7CFE3C23-50B7-F073-4059-D3C2228AD21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24" name="Graphic 523" descr="School girl with solid fill">
                      <a:extLst>
                        <a:ext uri="{FF2B5EF4-FFF2-40B4-BE49-F238E27FC236}">
                          <a16:creationId xmlns:a16="http://schemas.microsoft.com/office/drawing/2014/main" id="{659A2C73-ACE2-988F-DAF1-CFCC2BE704D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25" name="Graphic 524" descr="School boy with solid fill">
                      <a:extLst>
                        <a:ext uri="{FF2B5EF4-FFF2-40B4-BE49-F238E27FC236}">
                          <a16:creationId xmlns:a16="http://schemas.microsoft.com/office/drawing/2014/main" id="{10E6BE77-310C-280A-4957-71345D60AF9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21" name="Graphic 520" descr="School boy with solid fill">
                    <a:extLst>
                      <a:ext uri="{FF2B5EF4-FFF2-40B4-BE49-F238E27FC236}">
                        <a16:creationId xmlns:a16="http://schemas.microsoft.com/office/drawing/2014/main" id="{501BF0D7-60BE-7441-16B0-38035A6D329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13" name="Group 512">
                  <a:extLst>
                    <a:ext uri="{FF2B5EF4-FFF2-40B4-BE49-F238E27FC236}">
                      <a16:creationId xmlns:a16="http://schemas.microsoft.com/office/drawing/2014/main" id="{D52E5125-B94A-3579-64ED-AC5535B86BB1}"/>
                    </a:ext>
                  </a:extLst>
                </p:cNvPr>
                <p:cNvGrpSpPr/>
                <p:nvPr/>
              </p:nvGrpSpPr>
              <p:grpSpPr>
                <a:xfrm>
                  <a:off x="4002137" y="4079385"/>
                  <a:ext cx="2520209" cy="593590"/>
                  <a:chOff x="4707389" y="4771497"/>
                  <a:chExt cx="2520209" cy="593590"/>
                </a:xfrm>
                <a:grpFill/>
              </p:grpSpPr>
              <p:grpSp>
                <p:nvGrpSpPr>
                  <p:cNvPr id="514" name="Group 513">
                    <a:extLst>
                      <a:ext uri="{FF2B5EF4-FFF2-40B4-BE49-F238E27FC236}">
                        <a16:creationId xmlns:a16="http://schemas.microsoft.com/office/drawing/2014/main" id="{BC27D6D3-1451-2679-2358-8DA994D75261}"/>
                      </a:ext>
                    </a:extLst>
                  </p:cNvPr>
                  <p:cNvGrpSpPr/>
                  <p:nvPr/>
                </p:nvGrpSpPr>
                <p:grpSpPr>
                  <a:xfrm>
                    <a:off x="5185090" y="4771497"/>
                    <a:ext cx="2042508" cy="593590"/>
                    <a:chOff x="4718835" y="4785716"/>
                    <a:chExt cx="3009154" cy="914400"/>
                  </a:xfrm>
                  <a:grpFill/>
                </p:grpSpPr>
                <p:pic>
                  <p:nvPicPr>
                    <p:cNvPr id="516" name="Graphic 515" descr="School girl with solid fill">
                      <a:extLst>
                        <a:ext uri="{FF2B5EF4-FFF2-40B4-BE49-F238E27FC236}">
                          <a16:creationId xmlns:a16="http://schemas.microsoft.com/office/drawing/2014/main" id="{1F8CC235-D777-906D-47D7-474172B11EF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17" name="Graphic 516" descr="School boy with solid fill">
                      <a:extLst>
                        <a:ext uri="{FF2B5EF4-FFF2-40B4-BE49-F238E27FC236}">
                          <a16:creationId xmlns:a16="http://schemas.microsoft.com/office/drawing/2014/main" id="{CADCF106-C5F7-2B9B-0BCC-DA75A9C8C6B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18" name="Graphic 517" descr="School girl with solid fill">
                      <a:extLst>
                        <a:ext uri="{FF2B5EF4-FFF2-40B4-BE49-F238E27FC236}">
                          <a16:creationId xmlns:a16="http://schemas.microsoft.com/office/drawing/2014/main" id="{1A248A39-D6F1-7E39-176E-BBCCA71E9F8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19" name="Graphic 518" descr="School boy with solid fill">
                      <a:extLst>
                        <a:ext uri="{FF2B5EF4-FFF2-40B4-BE49-F238E27FC236}">
                          <a16:creationId xmlns:a16="http://schemas.microsoft.com/office/drawing/2014/main" id="{1E134EC3-60EF-6DD7-7610-D2A2D22756B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15" name="Graphic 514" descr="School boy with solid fill">
                    <a:extLst>
                      <a:ext uri="{FF2B5EF4-FFF2-40B4-BE49-F238E27FC236}">
                        <a16:creationId xmlns:a16="http://schemas.microsoft.com/office/drawing/2014/main" id="{353A1596-196F-78F1-85B7-7D254DC2DBC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grpSp>
        <p:nvGrpSpPr>
          <p:cNvPr id="874" name="Group 873">
            <a:extLst>
              <a:ext uri="{FF2B5EF4-FFF2-40B4-BE49-F238E27FC236}">
                <a16:creationId xmlns:a16="http://schemas.microsoft.com/office/drawing/2014/main" id="{168AD7FC-25A6-5A75-ECEA-778EEFA99DA3}"/>
              </a:ext>
            </a:extLst>
          </p:cNvPr>
          <p:cNvGrpSpPr/>
          <p:nvPr/>
        </p:nvGrpSpPr>
        <p:grpSpPr>
          <a:xfrm>
            <a:off x="10059277" y="2694247"/>
            <a:ext cx="1259604" cy="1341460"/>
            <a:chOff x="3062134" y="4195252"/>
            <a:chExt cx="1776928" cy="1892403"/>
          </a:xfrm>
        </p:grpSpPr>
        <p:grpSp>
          <p:nvGrpSpPr>
            <p:cNvPr id="875" name="Group 874">
              <a:extLst>
                <a:ext uri="{FF2B5EF4-FFF2-40B4-BE49-F238E27FC236}">
                  <a16:creationId xmlns:a16="http://schemas.microsoft.com/office/drawing/2014/main" id="{F34EF92D-EDCE-49EB-72AE-8ABE45F862AB}"/>
                </a:ext>
              </a:extLst>
            </p:cNvPr>
            <p:cNvGrpSpPr/>
            <p:nvPr/>
          </p:nvGrpSpPr>
          <p:grpSpPr>
            <a:xfrm>
              <a:off x="3062134" y="4195252"/>
              <a:ext cx="914400" cy="1892403"/>
              <a:chOff x="4117737" y="1619940"/>
              <a:chExt cx="2022067" cy="4184783"/>
            </a:xfrm>
          </p:grpSpPr>
          <p:grpSp>
            <p:nvGrpSpPr>
              <p:cNvPr id="949" name="Group 948">
                <a:extLst>
                  <a:ext uri="{FF2B5EF4-FFF2-40B4-BE49-F238E27FC236}">
                    <a16:creationId xmlns:a16="http://schemas.microsoft.com/office/drawing/2014/main" id="{B7CC5075-C777-D817-06EC-E48CB380AE65}"/>
                  </a:ext>
                </a:extLst>
              </p:cNvPr>
              <p:cNvGrpSpPr/>
              <p:nvPr/>
            </p:nvGrpSpPr>
            <p:grpSpPr>
              <a:xfrm>
                <a:off x="4117737" y="1619940"/>
                <a:ext cx="2022067" cy="2126605"/>
                <a:chOff x="4002137" y="2022474"/>
                <a:chExt cx="2520211" cy="2650501"/>
              </a:xfrm>
            </p:grpSpPr>
            <p:grpSp>
              <p:nvGrpSpPr>
                <p:cNvPr id="986" name="Group 985">
                  <a:extLst>
                    <a:ext uri="{FF2B5EF4-FFF2-40B4-BE49-F238E27FC236}">
                      <a16:creationId xmlns:a16="http://schemas.microsoft.com/office/drawing/2014/main" id="{ADD73D65-2C34-F1E0-5496-68509560925F}"/>
                    </a:ext>
                  </a:extLst>
                </p:cNvPr>
                <p:cNvGrpSpPr/>
                <p:nvPr/>
              </p:nvGrpSpPr>
              <p:grpSpPr>
                <a:xfrm>
                  <a:off x="4002139" y="2022474"/>
                  <a:ext cx="2520209" cy="593590"/>
                  <a:chOff x="4707389" y="4771497"/>
                  <a:chExt cx="2520209" cy="593590"/>
                </a:xfrm>
                <a:solidFill>
                  <a:schemeClr val="bg1">
                    <a:lumMod val="65000"/>
                  </a:schemeClr>
                </a:solidFill>
              </p:grpSpPr>
              <p:grpSp>
                <p:nvGrpSpPr>
                  <p:cNvPr id="1015" name="Group 1014">
                    <a:extLst>
                      <a:ext uri="{FF2B5EF4-FFF2-40B4-BE49-F238E27FC236}">
                        <a16:creationId xmlns:a16="http://schemas.microsoft.com/office/drawing/2014/main" id="{2F795687-49BE-737A-B35C-86CE61AE167D}"/>
                      </a:ext>
                    </a:extLst>
                  </p:cNvPr>
                  <p:cNvGrpSpPr/>
                  <p:nvPr/>
                </p:nvGrpSpPr>
                <p:grpSpPr>
                  <a:xfrm>
                    <a:off x="5185090" y="4771497"/>
                    <a:ext cx="2042508" cy="593590"/>
                    <a:chOff x="4718835" y="4785716"/>
                    <a:chExt cx="3009154" cy="914400"/>
                  </a:xfrm>
                  <a:grpFill/>
                </p:grpSpPr>
                <p:pic>
                  <p:nvPicPr>
                    <p:cNvPr id="1017" name="Graphic 1016" descr="School girl with solid fill">
                      <a:extLst>
                        <a:ext uri="{FF2B5EF4-FFF2-40B4-BE49-F238E27FC236}">
                          <a16:creationId xmlns:a16="http://schemas.microsoft.com/office/drawing/2014/main" id="{26B4AE63-0F85-865B-0C64-C2C6FB4A81B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018" name="Graphic 1017" descr="School boy with solid fill">
                      <a:extLst>
                        <a:ext uri="{FF2B5EF4-FFF2-40B4-BE49-F238E27FC236}">
                          <a16:creationId xmlns:a16="http://schemas.microsoft.com/office/drawing/2014/main" id="{24C9CA6B-C544-4D74-E04F-23DCF3C5B00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1019" name="Graphic 1018" descr="School girl with solid fill">
                      <a:extLst>
                        <a:ext uri="{FF2B5EF4-FFF2-40B4-BE49-F238E27FC236}">
                          <a16:creationId xmlns:a16="http://schemas.microsoft.com/office/drawing/2014/main" id="{384D6A67-B2E9-D2AD-2C8F-F9DD7FCFEFA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020" name="Graphic 1019" descr="School boy with solid fill">
                      <a:extLst>
                        <a:ext uri="{FF2B5EF4-FFF2-40B4-BE49-F238E27FC236}">
                          <a16:creationId xmlns:a16="http://schemas.microsoft.com/office/drawing/2014/main" id="{F8C02C13-5A28-C886-8229-402A1F7549B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1016" name="Graphic 1015" descr="School boy with solid fill">
                    <a:extLst>
                      <a:ext uri="{FF2B5EF4-FFF2-40B4-BE49-F238E27FC236}">
                        <a16:creationId xmlns:a16="http://schemas.microsoft.com/office/drawing/2014/main" id="{C04D6BA0-02D1-2F55-96E9-086997CFAAC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87" name="Group 986">
                  <a:extLst>
                    <a:ext uri="{FF2B5EF4-FFF2-40B4-BE49-F238E27FC236}">
                      <a16:creationId xmlns:a16="http://schemas.microsoft.com/office/drawing/2014/main" id="{19B34098-F3D8-DDB0-D080-4FA163EC8F5E}"/>
                    </a:ext>
                  </a:extLst>
                </p:cNvPr>
                <p:cNvGrpSpPr/>
                <p:nvPr/>
              </p:nvGrpSpPr>
              <p:grpSpPr>
                <a:xfrm>
                  <a:off x="4002139" y="2549415"/>
                  <a:ext cx="2520209" cy="593590"/>
                  <a:chOff x="4707389" y="4771497"/>
                  <a:chExt cx="2520209" cy="593590"/>
                </a:xfrm>
                <a:solidFill>
                  <a:schemeClr val="bg1">
                    <a:lumMod val="65000"/>
                  </a:schemeClr>
                </a:solidFill>
              </p:grpSpPr>
              <p:grpSp>
                <p:nvGrpSpPr>
                  <p:cNvPr id="1009" name="Group 1008">
                    <a:extLst>
                      <a:ext uri="{FF2B5EF4-FFF2-40B4-BE49-F238E27FC236}">
                        <a16:creationId xmlns:a16="http://schemas.microsoft.com/office/drawing/2014/main" id="{8539E28D-8F78-ABDE-F27E-76407352EA95}"/>
                      </a:ext>
                    </a:extLst>
                  </p:cNvPr>
                  <p:cNvGrpSpPr/>
                  <p:nvPr/>
                </p:nvGrpSpPr>
                <p:grpSpPr>
                  <a:xfrm>
                    <a:off x="5185090" y="4771497"/>
                    <a:ext cx="2042508" cy="593590"/>
                    <a:chOff x="4718835" y="4785716"/>
                    <a:chExt cx="3009154" cy="914400"/>
                  </a:xfrm>
                  <a:grpFill/>
                </p:grpSpPr>
                <p:pic>
                  <p:nvPicPr>
                    <p:cNvPr id="1011" name="Graphic 1010" descr="School girl with solid fill">
                      <a:extLst>
                        <a:ext uri="{FF2B5EF4-FFF2-40B4-BE49-F238E27FC236}">
                          <a16:creationId xmlns:a16="http://schemas.microsoft.com/office/drawing/2014/main" id="{75247D41-41D1-4373-1323-627691B2E29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012" name="Graphic 1011" descr="School boy with solid fill">
                      <a:extLst>
                        <a:ext uri="{FF2B5EF4-FFF2-40B4-BE49-F238E27FC236}">
                          <a16:creationId xmlns:a16="http://schemas.microsoft.com/office/drawing/2014/main" id="{20813BD8-CFBA-669A-D9A1-CB1188D58F2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1013" name="Graphic 1012" descr="School girl with solid fill">
                      <a:extLst>
                        <a:ext uri="{FF2B5EF4-FFF2-40B4-BE49-F238E27FC236}">
                          <a16:creationId xmlns:a16="http://schemas.microsoft.com/office/drawing/2014/main" id="{751BC513-9AB3-7F68-B6B0-65ACA14E06D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014" name="Graphic 1013" descr="School boy with solid fill">
                      <a:extLst>
                        <a:ext uri="{FF2B5EF4-FFF2-40B4-BE49-F238E27FC236}">
                          <a16:creationId xmlns:a16="http://schemas.microsoft.com/office/drawing/2014/main" id="{A60F7AA2-F5FB-2F3B-1E9A-2443F8E61B5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1010" name="Graphic 1009" descr="School boy with solid fill">
                    <a:extLst>
                      <a:ext uri="{FF2B5EF4-FFF2-40B4-BE49-F238E27FC236}">
                        <a16:creationId xmlns:a16="http://schemas.microsoft.com/office/drawing/2014/main" id="{61E718E3-7461-FCB8-B6D8-BCC97D1DD2B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88" name="Group 987">
                  <a:extLst>
                    <a:ext uri="{FF2B5EF4-FFF2-40B4-BE49-F238E27FC236}">
                      <a16:creationId xmlns:a16="http://schemas.microsoft.com/office/drawing/2014/main" id="{8A16ACD7-75FF-1D7A-3173-74627BFBC6D2}"/>
                    </a:ext>
                  </a:extLst>
                </p:cNvPr>
                <p:cNvGrpSpPr/>
                <p:nvPr/>
              </p:nvGrpSpPr>
              <p:grpSpPr>
                <a:xfrm>
                  <a:off x="4002139" y="3023898"/>
                  <a:ext cx="2520209" cy="593590"/>
                  <a:chOff x="4707389" y="4771497"/>
                  <a:chExt cx="2520209" cy="593590"/>
                </a:xfrm>
                <a:solidFill>
                  <a:schemeClr val="bg1">
                    <a:lumMod val="65000"/>
                  </a:schemeClr>
                </a:solidFill>
              </p:grpSpPr>
              <p:grpSp>
                <p:nvGrpSpPr>
                  <p:cNvPr id="1003" name="Group 1002">
                    <a:extLst>
                      <a:ext uri="{FF2B5EF4-FFF2-40B4-BE49-F238E27FC236}">
                        <a16:creationId xmlns:a16="http://schemas.microsoft.com/office/drawing/2014/main" id="{FE8B75F4-DD9B-DD57-F672-86541025E450}"/>
                      </a:ext>
                    </a:extLst>
                  </p:cNvPr>
                  <p:cNvGrpSpPr/>
                  <p:nvPr/>
                </p:nvGrpSpPr>
                <p:grpSpPr>
                  <a:xfrm>
                    <a:off x="5185090" y="4771497"/>
                    <a:ext cx="2042508" cy="593590"/>
                    <a:chOff x="4718835" y="4785716"/>
                    <a:chExt cx="3009154" cy="914400"/>
                  </a:xfrm>
                  <a:grpFill/>
                </p:grpSpPr>
                <p:pic>
                  <p:nvPicPr>
                    <p:cNvPr id="1005" name="Graphic 1004" descr="School girl with solid fill">
                      <a:extLst>
                        <a:ext uri="{FF2B5EF4-FFF2-40B4-BE49-F238E27FC236}">
                          <a16:creationId xmlns:a16="http://schemas.microsoft.com/office/drawing/2014/main" id="{F1CDA707-5F5B-1B8E-3A91-53403656D1C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006" name="Graphic 1005" descr="School boy with solid fill">
                      <a:extLst>
                        <a:ext uri="{FF2B5EF4-FFF2-40B4-BE49-F238E27FC236}">
                          <a16:creationId xmlns:a16="http://schemas.microsoft.com/office/drawing/2014/main" id="{9D01BF01-5FD6-F0D3-33A4-FF4251BA331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3" y="4785716"/>
                      <a:ext cx="914402" cy="914400"/>
                    </a:xfrm>
                    <a:prstGeom prst="rect">
                      <a:avLst/>
                    </a:prstGeom>
                  </p:spPr>
                </p:pic>
                <p:pic>
                  <p:nvPicPr>
                    <p:cNvPr id="1007" name="Graphic 1006" descr="School girl with solid fill">
                      <a:extLst>
                        <a:ext uri="{FF2B5EF4-FFF2-40B4-BE49-F238E27FC236}">
                          <a16:creationId xmlns:a16="http://schemas.microsoft.com/office/drawing/2014/main" id="{3E406A67-EECE-7043-0581-3C65677F46A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008" name="Graphic 1007" descr="School boy with solid fill">
                      <a:extLst>
                        <a:ext uri="{FF2B5EF4-FFF2-40B4-BE49-F238E27FC236}">
                          <a16:creationId xmlns:a16="http://schemas.microsoft.com/office/drawing/2014/main" id="{2D6CB64B-C6EA-CE8F-3076-117EF1660B8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1004" name="Graphic 1003" descr="School boy with solid fill">
                    <a:extLst>
                      <a:ext uri="{FF2B5EF4-FFF2-40B4-BE49-F238E27FC236}">
                        <a16:creationId xmlns:a16="http://schemas.microsoft.com/office/drawing/2014/main" id="{4CCFB869-3D67-1DF8-0E33-21693C6053E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89" name="Group 988">
                  <a:extLst>
                    <a:ext uri="{FF2B5EF4-FFF2-40B4-BE49-F238E27FC236}">
                      <a16:creationId xmlns:a16="http://schemas.microsoft.com/office/drawing/2014/main" id="{1E65A88E-E20E-8D05-A86C-51DDD234232D}"/>
                    </a:ext>
                  </a:extLst>
                </p:cNvPr>
                <p:cNvGrpSpPr/>
                <p:nvPr/>
              </p:nvGrpSpPr>
              <p:grpSpPr>
                <a:xfrm>
                  <a:off x="4002139" y="3550839"/>
                  <a:ext cx="2520209" cy="593590"/>
                  <a:chOff x="4707389" y="4771497"/>
                  <a:chExt cx="2520209" cy="593590"/>
                </a:xfrm>
                <a:solidFill>
                  <a:schemeClr val="bg1">
                    <a:lumMod val="65000"/>
                  </a:schemeClr>
                </a:solidFill>
              </p:grpSpPr>
              <p:grpSp>
                <p:nvGrpSpPr>
                  <p:cNvPr id="997" name="Group 996">
                    <a:extLst>
                      <a:ext uri="{FF2B5EF4-FFF2-40B4-BE49-F238E27FC236}">
                        <a16:creationId xmlns:a16="http://schemas.microsoft.com/office/drawing/2014/main" id="{16449C6F-BDA2-83E5-6684-0334B67F6099}"/>
                      </a:ext>
                    </a:extLst>
                  </p:cNvPr>
                  <p:cNvGrpSpPr/>
                  <p:nvPr/>
                </p:nvGrpSpPr>
                <p:grpSpPr>
                  <a:xfrm>
                    <a:off x="5185090" y="4771497"/>
                    <a:ext cx="2042508" cy="593590"/>
                    <a:chOff x="4718835" y="4785716"/>
                    <a:chExt cx="3009154" cy="914400"/>
                  </a:xfrm>
                  <a:grpFill/>
                </p:grpSpPr>
                <p:pic>
                  <p:nvPicPr>
                    <p:cNvPr id="999" name="Graphic 998" descr="School girl with solid fill">
                      <a:extLst>
                        <a:ext uri="{FF2B5EF4-FFF2-40B4-BE49-F238E27FC236}">
                          <a16:creationId xmlns:a16="http://schemas.microsoft.com/office/drawing/2014/main" id="{E7110AB0-78C0-B1A2-6D38-FE4AF9C4DC0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000" name="Graphic 999" descr="School boy with solid fill">
                      <a:extLst>
                        <a:ext uri="{FF2B5EF4-FFF2-40B4-BE49-F238E27FC236}">
                          <a16:creationId xmlns:a16="http://schemas.microsoft.com/office/drawing/2014/main" id="{4298D3AE-E85D-BD3E-40C4-EEEC0A1FAEC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1001" name="Graphic 1000" descr="School girl with solid fill">
                      <a:extLst>
                        <a:ext uri="{FF2B5EF4-FFF2-40B4-BE49-F238E27FC236}">
                          <a16:creationId xmlns:a16="http://schemas.microsoft.com/office/drawing/2014/main" id="{38E70D5B-37D6-DF00-2DFF-2E9F0030F81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002" name="Graphic 1001" descr="School boy with solid fill">
                      <a:extLst>
                        <a:ext uri="{FF2B5EF4-FFF2-40B4-BE49-F238E27FC236}">
                          <a16:creationId xmlns:a16="http://schemas.microsoft.com/office/drawing/2014/main" id="{C4C9BA1D-5432-DB04-A9F0-D68FE07EA74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98" name="Graphic 997" descr="School boy with solid fill">
                    <a:extLst>
                      <a:ext uri="{FF2B5EF4-FFF2-40B4-BE49-F238E27FC236}">
                        <a16:creationId xmlns:a16="http://schemas.microsoft.com/office/drawing/2014/main" id="{C580BE69-97CA-59EB-213A-DF0F3A193FF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90" name="Group 989">
                  <a:extLst>
                    <a:ext uri="{FF2B5EF4-FFF2-40B4-BE49-F238E27FC236}">
                      <a16:creationId xmlns:a16="http://schemas.microsoft.com/office/drawing/2014/main" id="{B6241853-CD4A-99A2-27E7-1145CC4CF1CF}"/>
                    </a:ext>
                  </a:extLst>
                </p:cNvPr>
                <p:cNvGrpSpPr/>
                <p:nvPr/>
              </p:nvGrpSpPr>
              <p:grpSpPr>
                <a:xfrm>
                  <a:off x="4002137" y="4079385"/>
                  <a:ext cx="2520209" cy="593590"/>
                  <a:chOff x="4707389" y="4771497"/>
                  <a:chExt cx="2520209" cy="593590"/>
                </a:xfrm>
                <a:solidFill>
                  <a:schemeClr val="bg1">
                    <a:lumMod val="65000"/>
                  </a:schemeClr>
                </a:solidFill>
              </p:grpSpPr>
              <p:grpSp>
                <p:nvGrpSpPr>
                  <p:cNvPr id="991" name="Group 990">
                    <a:extLst>
                      <a:ext uri="{FF2B5EF4-FFF2-40B4-BE49-F238E27FC236}">
                        <a16:creationId xmlns:a16="http://schemas.microsoft.com/office/drawing/2014/main" id="{3FD43B78-C371-83BB-80E7-4E80E76D223F}"/>
                      </a:ext>
                    </a:extLst>
                  </p:cNvPr>
                  <p:cNvGrpSpPr/>
                  <p:nvPr/>
                </p:nvGrpSpPr>
                <p:grpSpPr>
                  <a:xfrm>
                    <a:off x="5185090" y="4771497"/>
                    <a:ext cx="2042508" cy="593590"/>
                    <a:chOff x="4718835" y="4785716"/>
                    <a:chExt cx="3009154" cy="914400"/>
                  </a:xfrm>
                  <a:grpFill/>
                </p:grpSpPr>
                <p:pic>
                  <p:nvPicPr>
                    <p:cNvPr id="993" name="Graphic 992" descr="School girl with solid fill">
                      <a:extLst>
                        <a:ext uri="{FF2B5EF4-FFF2-40B4-BE49-F238E27FC236}">
                          <a16:creationId xmlns:a16="http://schemas.microsoft.com/office/drawing/2014/main" id="{E5B0DD4B-8A56-92AB-1C40-43EE1883EE4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94" name="Graphic 993" descr="School boy with solid fill">
                      <a:extLst>
                        <a:ext uri="{FF2B5EF4-FFF2-40B4-BE49-F238E27FC236}">
                          <a16:creationId xmlns:a16="http://schemas.microsoft.com/office/drawing/2014/main" id="{AB1A2BAE-5E58-CCD6-8B68-F4D5EDFF8FB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95" name="Graphic 994" descr="School girl with solid fill">
                      <a:extLst>
                        <a:ext uri="{FF2B5EF4-FFF2-40B4-BE49-F238E27FC236}">
                          <a16:creationId xmlns:a16="http://schemas.microsoft.com/office/drawing/2014/main" id="{4A76439C-DD54-72D0-99DC-60B57051A05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96" name="Graphic 995" descr="School boy with solid fill">
                      <a:extLst>
                        <a:ext uri="{FF2B5EF4-FFF2-40B4-BE49-F238E27FC236}">
                          <a16:creationId xmlns:a16="http://schemas.microsoft.com/office/drawing/2014/main" id="{4CA142AE-7A9B-1345-4C71-8BFFFC6703B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92" name="Graphic 991" descr="School boy with solid fill">
                    <a:extLst>
                      <a:ext uri="{FF2B5EF4-FFF2-40B4-BE49-F238E27FC236}">
                        <a16:creationId xmlns:a16="http://schemas.microsoft.com/office/drawing/2014/main" id="{211F1EED-DC81-1A0D-2485-15CC1AC2BEC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grpSp>
            <p:nvGrpSpPr>
              <p:cNvPr id="950" name="Group 949">
                <a:extLst>
                  <a:ext uri="{FF2B5EF4-FFF2-40B4-BE49-F238E27FC236}">
                    <a16:creationId xmlns:a16="http://schemas.microsoft.com/office/drawing/2014/main" id="{82BD3AED-7DFA-7A7F-6E20-2463F4942BF5}"/>
                  </a:ext>
                </a:extLst>
              </p:cNvPr>
              <p:cNvGrpSpPr/>
              <p:nvPr/>
            </p:nvGrpSpPr>
            <p:grpSpPr>
              <a:xfrm>
                <a:off x="4117737" y="3678118"/>
                <a:ext cx="2022067" cy="2126605"/>
                <a:chOff x="4002137" y="2022474"/>
                <a:chExt cx="2520211" cy="2650501"/>
              </a:xfrm>
              <a:solidFill>
                <a:schemeClr val="accent1"/>
              </a:solidFill>
            </p:grpSpPr>
            <p:grpSp>
              <p:nvGrpSpPr>
                <p:cNvPr id="951" name="Group 950">
                  <a:extLst>
                    <a:ext uri="{FF2B5EF4-FFF2-40B4-BE49-F238E27FC236}">
                      <a16:creationId xmlns:a16="http://schemas.microsoft.com/office/drawing/2014/main" id="{EA772CD8-F976-AA73-9943-57C0FDCBAF17}"/>
                    </a:ext>
                  </a:extLst>
                </p:cNvPr>
                <p:cNvGrpSpPr/>
                <p:nvPr/>
              </p:nvGrpSpPr>
              <p:grpSpPr>
                <a:xfrm>
                  <a:off x="4002139" y="2022474"/>
                  <a:ext cx="2520209" cy="593590"/>
                  <a:chOff x="4707389" y="4771497"/>
                  <a:chExt cx="2520209" cy="593590"/>
                </a:xfrm>
                <a:grpFill/>
              </p:grpSpPr>
              <p:grpSp>
                <p:nvGrpSpPr>
                  <p:cNvPr id="980" name="Group 979">
                    <a:extLst>
                      <a:ext uri="{FF2B5EF4-FFF2-40B4-BE49-F238E27FC236}">
                        <a16:creationId xmlns:a16="http://schemas.microsoft.com/office/drawing/2014/main" id="{4C1D44E8-0E3C-215C-C9C2-7E581FE49169}"/>
                      </a:ext>
                    </a:extLst>
                  </p:cNvPr>
                  <p:cNvGrpSpPr/>
                  <p:nvPr/>
                </p:nvGrpSpPr>
                <p:grpSpPr>
                  <a:xfrm>
                    <a:off x="5185090" y="4771497"/>
                    <a:ext cx="2042508" cy="593590"/>
                    <a:chOff x="4718835" y="4785716"/>
                    <a:chExt cx="3009154" cy="914400"/>
                  </a:xfrm>
                  <a:grpFill/>
                </p:grpSpPr>
                <p:pic>
                  <p:nvPicPr>
                    <p:cNvPr id="982" name="Graphic 981" descr="School girl with solid fill">
                      <a:extLst>
                        <a:ext uri="{FF2B5EF4-FFF2-40B4-BE49-F238E27FC236}">
                          <a16:creationId xmlns:a16="http://schemas.microsoft.com/office/drawing/2014/main" id="{18E7292B-4311-EBFE-C9EA-28B9C0DF18A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83" name="Graphic 982" descr="School boy with solid fill">
                      <a:extLst>
                        <a:ext uri="{FF2B5EF4-FFF2-40B4-BE49-F238E27FC236}">
                          <a16:creationId xmlns:a16="http://schemas.microsoft.com/office/drawing/2014/main" id="{04FEB707-0467-0178-A8B6-0193F6069D7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84" name="Graphic 983" descr="School girl with solid fill">
                      <a:extLst>
                        <a:ext uri="{FF2B5EF4-FFF2-40B4-BE49-F238E27FC236}">
                          <a16:creationId xmlns:a16="http://schemas.microsoft.com/office/drawing/2014/main" id="{E4CF9497-11B8-1B06-E6EA-A3DE112EBCF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85" name="Graphic 984" descr="School boy with solid fill">
                      <a:extLst>
                        <a:ext uri="{FF2B5EF4-FFF2-40B4-BE49-F238E27FC236}">
                          <a16:creationId xmlns:a16="http://schemas.microsoft.com/office/drawing/2014/main" id="{F8E72683-BB27-BBA3-865D-3326526B452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81" name="Graphic 980" descr="School boy with solid fill">
                    <a:extLst>
                      <a:ext uri="{FF2B5EF4-FFF2-40B4-BE49-F238E27FC236}">
                        <a16:creationId xmlns:a16="http://schemas.microsoft.com/office/drawing/2014/main" id="{0D224C07-EFBF-400A-9EC6-13BDFC1A022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52" name="Group 951">
                  <a:extLst>
                    <a:ext uri="{FF2B5EF4-FFF2-40B4-BE49-F238E27FC236}">
                      <a16:creationId xmlns:a16="http://schemas.microsoft.com/office/drawing/2014/main" id="{D1053DD9-D879-C503-DA54-BB6B99D21169}"/>
                    </a:ext>
                  </a:extLst>
                </p:cNvPr>
                <p:cNvGrpSpPr/>
                <p:nvPr/>
              </p:nvGrpSpPr>
              <p:grpSpPr>
                <a:xfrm>
                  <a:off x="4002139" y="2549415"/>
                  <a:ext cx="2520209" cy="593590"/>
                  <a:chOff x="4707389" y="4771497"/>
                  <a:chExt cx="2520209" cy="593590"/>
                </a:xfrm>
                <a:grpFill/>
              </p:grpSpPr>
              <p:grpSp>
                <p:nvGrpSpPr>
                  <p:cNvPr id="974" name="Group 973">
                    <a:extLst>
                      <a:ext uri="{FF2B5EF4-FFF2-40B4-BE49-F238E27FC236}">
                        <a16:creationId xmlns:a16="http://schemas.microsoft.com/office/drawing/2014/main" id="{CA1DAC66-331E-9F37-8C64-8B93E81AC4CC}"/>
                      </a:ext>
                    </a:extLst>
                  </p:cNvPr>
                  <p:cNvGrpSpPr/>
                  <p:nvPr/>
                </p:nvGrpSpPr>
                <p:grpSpPr>
                  <a:xfrm>
                    <a:off x="5185090" y="4771497"/>
                    <a:ext cx="2042508" cy="593590"/>
                    <a:chOff x="4718835" y="4785716"/>
                    <a:chExt cx="3009154" cy="914400"/>
                  </a:xfrm>
                  <a:grpFill/>
                </p:grpSpPr>
                <p:pic>
                  <p:nvPicPr>
                    <p:cNvPr id="976" name="Graphic 975" descr="School girl with solid fill">
                      <a:extLst>
                        <a:ext uri="{FF2B5EF4-FFF2-40B4-BE49-F238E27FC236}">
                          <a16:creationId xmlns:a16="http://schemas.microsoft.com/office/drawing/2014/main" id="{0A326F21-E33F-0FFC-7F58-3D2A0DDA96C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77" name="Graphic 976" descr="School boy with solid fill">
                      <a:extLst>
                        <a:ext uri="{FF2B5EF4-FFF2-40B4-BE49-F238E27FC236}">
                          <a16:creationId xmlns:a16="http://schemas.microsoft.com/office/drawing/2014/main" id="{ADF70EC3-1A41-E6CA-7543-16344BFC4FD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78" name="Graphic 977" descr="School girl with solid fill">
                      <a:extLst>
                        <a:ext uri="{FF2B5EF4-FFF2-40B4-BE49-F238E27FC236}">
                          <a16:creationId xmlns:a16="http://schemas.microsoft.com/office/drawing/2014/main" id="{03C1B0EA-F10F-33B5-AF9D-37C9AFC0012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79" name="Graphic 978" descr="School boy with solid fill">
                      <a:extLst>
                        <a:ext uri="{FF2B5EF4-FFF2-40B4-BE49-F238E27FC236}">
                          <a16:creationId xmlns:a16="http://schemas.microsoft.com/office/drawing/2014/main" id="{499348E0-AACA-6C64-6F10-82CC1D40078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75" name="Graphic 974" descr="School boy with solid fill">
                    <a:extLst>
                      <a:ext uri="{FF2B5EF4-FFF2-40B4-BE49-F238E27FC236}">
                        <a16:creationId xmlns:a16="http://schemas.microsoft.com/office/drawing/2014/main" id="{B3071787-B7A5-13FC-B24A-ED661463497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53" name="Group 952">
                  <a:extLst>
                    <a:ext uri="{FF2B5EF4-FFF2-40B4-BE49-F238E27FC236}">
                      <a16:creationId xmlns:a16="http://schemas.microsoft.com/office/drawing/2014/main" id="{3D6576EA-2037-DA94-9D81-E00A5E13100C}"/>
                    </a:ext>
                  </a:extLst>
                </p:cNvPr>
                <p:cNvGrpSpPr/>
                <p:nvPr/>
              </p:nvGrpSpPr>
              <p:grpSpPr>
                <a:xfrm>
                  <a:off x="4002139" y="3023898"/>
                  <a:ext cx="2520209" cy="593590"/>
                  <a:chOff x="4707389" y="4771497"/>
                  <a:chExt cx="2520209" cy="593590"/>
                </a:xfrm>
                <a:grpFill/>
              </p:grpSpPr>
              <p:grpSp>
                <p:nvGrpSpPr>
                  <p:cNvPr id="968" name="Group 967">
                    <a:extLst>
                      <a:ext uri="{FF2B5EF4-FFF2-40B4-BE49-F238E27FC236}">
                        <a16:creationId xmlns:a16="http://schemas.microsoft.com/office/drawing/2014/main" id="{BABD5142-81EB-8796-F926-22275776432E}"/>
                      </a:ext>
                    </a:extLst>
                  </p:cNvPr>
                  <p:cNvGrpSpPr/>
                  <p:nvPr/>
                </p:nvGrpSpPr>
                <p:grpSpPr>
                  <a:xfrm>
                    <a:off x="5185090" y="4771497"/>
                    <a:ext cx="2042508" cy="593590"/>
                    <a:chOff x="4718835" y="4785716"/>
                    <a:chExt cx="3009154" cy="914400"/>
                  </a:xfrm>
                  <a:grpFill/>
                </p:grpSpPr>
                <p:pic>
                  <p:nvPicPr>
                    <p:cNvPr id="970" name="Graphic 969" descr="School girl with solid fill">
                      <a:extLst>
                        <a:ext uri="{FF2B5EF4-FFF2-40B4-BE49-F238E27FC236}">
                          <a16:creationId xmlns:a16="http://schemas.microsoft.com/office/drawing/2014/main" id="{01BE217E-7CC9-A364-ADD9-866FAC5CED2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71" name="Graphic 970" descr="School boy with solid fill">
                      <a:extLst>
                        <a:ext uri="{FF2B5EF4-FFF2-40B4-BE49-F238E27FC236}">
                          <a16:creationId xmlns:a16="http://schemas.microsoft.com/office/drawing/2014/main" id="{CA6E0C10-9720-BB35-07B1-41EF5E95684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72" name="Graphic 971" descr="School girl with solid fill">
                      <a:extLst>
                        <a:ext uri="{FF2B5EF4-FFF2-40B4-BE49-F238E27FC236}">
                          <a16:creationId xmlns:a16="http://schemas.microsoft.com/office/drawing/2014/main" id="{0E1D4CD8-5152-A395-7E8B-D601D236650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73" name="Graphic 972" descr="School boy with solid fill">
                      <a:extLst>
                        <a:ext uri="{FF2B5EF4-FFF2-40B4-BE49-F238E27FC236}">
                          <a16:creationId xmlns:a16="http://schemas.microsoft.com/office/drawing/2014/main" id="{B387F7F6-FB73-48C3-7246-E4DD6B2607E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69" name="Graphic 968" descr="School boy with solid fill">
                    <a:extLst>
                      <a:ext uri="{FF2B5EF4-FFF2-40B4-BE49-F238E27FC236}">
                        <a16:creationId xmlns:a16="http://schemas.microsoft.com/office/drawing/2014/main" id="{6543546F-A2CA-5F02-628A-C95C4B5572E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54" name="Group 953">
                  <a:extLst>
                    <a:ext uri="{FF2B5EF4-FFF2-40B4-BE49-F238E27FC236}">
                      <a16:creationId xmlns:a16="http://schemas.microsoft.com/office/drawing/2014/main" id="{FE60E1FD-5318-9B4F-B198-B8FC4B499594}"/>
                    </a:ext>
                  </a:extLst>
                </p:cNvPr>
                <p:cNvGrpSpPr/>
                <p:nvPr/>
              </p:nvGrpSpPr>
              <p:grpSpPr>
                <a:xfrm>
                  <a:off x="4002139" y="3550839"/>
                  <a:ext cx="2520209" cy="593590"/>
                  <a:chOff x="4707389" y="4771497"/>
                  <a:chExt cx="2520209" cy="593590"/>
                </a:xfrm>
                <a:grpFill/>
              </p:grpSpPr>
              <p:grpSp>
                <p:nvGrpSpPr>
                  <p:cNvPr id="962" name="Group 961">
                    <a:extLst>
                      <a:ext uri="{FF2B5EF4-FFF2-40B4-BE49-F238E27FC236}">
                        <a16:creationId xmlns:a16="http://schemas.microsoft.com/office/drawing/2014/main" id="{5E41305A-C942-26F4-B16E-7BA188620752}"/>
                      </a:ext>
                    </a:extLst>
                  </p:cNvPr>
                  <p:cNvGrpSpPr/>
                  <p:nvPr/>
                </p:nvGrpSpPr>
                <p:grpSpPr>
                  <a:xfrm>
                    <a:off x="5185090" y="4771497"/>
                    <a:ext cx="2042508" cy="593590"/>
                    <a:chOff x="4718835" y="4785716"/>
                    <a:chExt cx="3009154" cy="914400"/>
                  </a:xfrm>
                  <a:grpFill/>
                </p:grpSpPr>
                <p:pic>
                  <p:nvPicPr>
                    <p:cNvPr id="964" name="Graphic 963" descr="School girl with solid fill">
                      <a:extLst>
                        <a:ext uri="{FF2B5EF4-FFF2-40B4-BE49-F238E27FC236}">
                          <a16:creationId xmlns:a16="http://schemas.microsoft.com/office/drawing/2014/main" id="{313EB276-D620-5523-7F86-33EA66DCE93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65" name="Graphic 964" descr="School boy with solid fill">
                      <a:extLst>
                        <a:ext uri="{FF2B5EF4-FFF2-40B4-BE49-F238E27FC236}">
                          <a16:creationId xmlns:a16="http://schemas.microsoft.com/office/drawing/2014/main" id="{2BC7B020-1C72-C7DE-C4E4-ABE24639874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66" name="Graphic 965" descr="School girl with solid fill">
                      <a:extLst>
                        <a:ext uri="{FF2B5EF4-FFF2-40B4-BE49-F238E27FC236}">
                          <a16:creationId xmlns:a16="http://schemas.microsoft.com/office/drawing/2014/main" id="{4C75DF37-7748-7B03-545D-4B073F594B2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67" name="Graphic 966" descr="School boy with solid fill">
                      <a:extLst>
                        <a:ext uri="{FF2B5EF4-FFF2-40B4-BE49-F238E27FC236}">
                          <a16:creationId xmlns:a16="http://schemas.microsoft.com/office/drawing/2014/main" id="{29080F69-3193-7487-F1CC-9B655FC7EEE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63" name="Graphic 962" descr="School boy with solid fill">
                    <a:extLst>
                      <a:ext uri="{FF2B5EF4-FFF2-40B4-BE49-F238E27FC236}">
                        <a16:creationId xmlns:a16="http://schemas.microsoft.com/office/drawing/2014/main" id="{47F8048F-65B3-8AA3-AC18-4F3FBCAA8D2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55" name="Group 954">
                  <a:extLst>
                    <a:ext uri="{FF2B5EF4-FFF2-40B4-BE49-F238E27FC236}">
                      <a16:creationId xmlns:a16="http://schemas.microsoft.com/office/drawing/2014/main" id="{78779607-829D-0D1F-0BAB-ACBD299B8C32}"/>
                    </a:ext>
                  </a:extLst>
                </p:cNvPr>
                <p:cNvGrpSpPr/>
                <p:nvPr/>
              </p:nvGrpSpPr>
              <p:grpSpPr>
                <a:xfrm>
                  <a:off x="4002137" y="4079385"/>
                  <a:ext cx="2520209" cy="593590"/>
                  <a:chOff x="4707389" y="4771497"/>
                  <a:chExt cx="2520209" cy="593590"/>
                </a:xfrm>
                <a:grpFill/>
              </p:grpSpPr>
              <p:grpSp>
                <p:nvGrpSpPr>
                  <p:cNvPr id="956" name="Group 955">
                    <a:extLst>
                      <a:ext uri="{FF2B5EF4-FFF2-40B4-BE49-F238E27FC236}">
                        <a16:creationId xmlns:a16="http://schemas.microsoft.com/office/drawing/2014/main" id="{BE4622FE-39CA-D1F3-EC37-972924C8C663}"/>
                      </a:ext>
                    </a:extLst>
                  </p:cNvPr>
                  <p:cNvGrpSpPr/>
                  <p:nvPr/>
                </p:nvGrpSpPr>
                <p:grpSpPr>
                  <a:xfrm>
                    <a:off x="5185090" y="4771497"/>
                    <a:ext cx="2042508" cy="593590"/>
                    <a:chOff x="4718835" y="4785716"/>
                    <a:chExt cx="3009154" cy="914400"/>
                  </a:xfrm>
                  <a:grpFill/>
                </p:grpSpPr>
                <p:pic>
                  <p:nvPicPr>
                    <p:cNvPr id="958" name="Graphic 957" descr="School girl with solid fill">
                      <a:extLst>
                        <a:ext uri="{FF2B5EF4-FFF2-40B4-BE49-F238E27FC236}">
                          <a16:creationId xmlns:a16="http://schemas.microsoft.com/office/drawing/2014/main" id="{23EE6633-C62A-F74B-87A3-E38C4691CDE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59" name="Graphic 958" descr="School boy with solid fill">
                      <a:extLst>
                        <a:ext uri="{FF2B5EF4-FFF2-40B4-BE49-F238E27FC236}">
                          <a16:creationId xmlns:a16="http://schemas.microsoft.com/office/drawing/2014/main" id="{0A4282B4-917F-2766-C1D0-16912383D8B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60" name="Graphic 959" descr="School girl with solid fill">
                      <a:extLst>
                        <a:ext uri="{FF2B5EF4-FFF2-40B4-BE49-F238E27FC236}">
                          <a16:creationId xmlns:a16="http://schemas.microsoft.com/office/drawing/2014/main" id="{6C412F98-A834-F1EB-2D7F-109CEDF0381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61" name="Graphic 960" descr="School boy with solid fill">
                      <a:extLst>
                        <a:ext uri="{FF2B5EF4-FFF2-40B4-BE49-F238E27FC236}">
                          <a16:creationId xmlns:a16="http://schemas.microsoft.com/office/drawing/2014/main" id="{AE8C8195-4517-BFE3-F3E2-B982D6A154A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57" name="Graphic 956" descr="School boy with solid fill">
                    <a:extLst>
                      <a:ext uri="{FF2B5EF4-FFF2-40B4-BE49-F238E27FC236}">
                        <a16:creationId xmlns:a16="http://schemas.microsoft.com/office/drawing/2014/main" id="{3CA4888C-4FAB-F4A3-4338-ED71B27EBF7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nvGrpSpPr>
            <p:cNvPr id="876" name="Group 875">
              <a:extLst>
                <a:ext uri="{FF2B5EF4-FFF2-40B4-BE49-F238E27FC236}">
                  <a16:creationId xmlns:a16="http://schemas.microsoft.com/office/drawing/2014/main" id="{434772C7-D66D-6702-4449-72788DDED423}"/>
                </a:ext>
              </a:extLst>
            </p:cNvPr>
            <p:cNvGrpSpPr/>
            <p:nvPr/>
          </p:nvGrpSpPr>
          <p:grpSpPr>
            <a:xfrm>
              <a:off x="3924662" y="4195252"/>
              <a:ext cx="914400" cy="1892403"/>
              <a:chOff x="4117737" y="1619940"/>
              <a:chExt cx="2022067" cy="4184783"/>
            </a:xfrm>
          </p:grpSpPr>
          <p:grpSp>
            <p:nvGrpSpPr>
              <p:cNvPr id="877" name="Group 876">
                <a:extLst>
                  <a:ext uri="{FF2B5EF4-FFF2-40B4-BE49-F238E27FC236}">
                    <a16:creationId xmlns:a16="http://schemas.microsoft.com/office/drawing/2014/main" id="{18FF5FC1-4F90-53A5-1037-4A795C632AC2}"/>
                  </a:ext>
                </a:extLst>
              </p:cNvPr>
              <p:cNvGrpSpPr/>
              <p:nvPr/>
            </p:nvGrpSpPr>
            <p:grpSpPr>
              <a:xfrm>
                <a:off x="4117737" y="1619940"/>
                <a:ext cx="2022067" cy="2126605"/>
                <a:chOff x="4002137" y="2022474"/>
                <a:chExt cx="2520211" cy="2650501"/>
              </a:xfrm>
            </p:grpSpPr>
            <p:grpSp>
              <p:nvGrpSpPr>
                <p:cNvPr id="914" name="Group 913">
                  <a:extLst>
                    <a:ext uri="{FF2B5EF4-FFF2-40B4-BE49-F238E27FC236}">
                      <a16:creationId xmlns:a16="http://schemas.microsoft.com/office/drawing/2014/main" id="{C635638F-DB16-9B3C-90B5-87D7903F4097}"/>
                    </a:ext>
                  </a:extLst>
                </p:cNvPr>
                <p:cNvGrpSpPr/>
                <p:nvPr/>
              </p:nvGrpSpPr>
              <p:grpSpPr>
                <a:xfrm>
                  <a:off x="4002139" y="2022474"/>
                  <a:ext cx="2520209" cy="593590"/>
                  <a:chOff x="4707389" y="4771497"/>
                  <a:chExt cx="2520209" cy="593590"/>
                </a:xfrm>
                <a:solidFill>
                  <a:schemeClr val="bg1">
                    <a:lumMod val="65000"/>
                  </a:schemeClr>
                </a:solidFill>
              </p:grpSpPr>
              <p:grpSp>
                <p:nvGrpSpPr>
                  <p:cNvPr id="943" name="Group 942">
                    <a:extLst>
                      <a:ext uri="{FF2B5EF4-FFF2-40B4-BE49-F238E27FC236}">
                        <a16:creationId xmlns:a16="http://schemas.microsoft.com/office/drawing/2014/main" id="{E862386A-0489-881B-2BB6-C8FD177D4A22}"/>
                      </a:ext>
                    </a:extLst>
                  </p:cNvPr>
                  <p:cNvGrpSpPr/>
                  <p:nvPr/>
                </p:nvGrpSpPr>
                <p:grpSpPr>
                  <a:xfrm>
                    <a:off x="5185090" y="4771497"/>
                    <a:ext cx="2042508" cy="593590"/>
                    <a:chOff x="4718835" y="4785716"/>
                    <a:chExt cx="3009154" cy="914400"/>
                  </a:xfrm>
                  <a:grpFill/>
                </p:grpSpPr>
                <p:pic>
                  <p:nvPicPr>
                    <p:cNvPr id="945" name="Graphic 944" descr="School girl with solid fill">
                      <a:extLst>
                        <a:ext uri="{FF2B5EF4-FFF2-40B4-BE49-F238E27FC236}">
                          <a16:creationId xmlns:a16="http://schemas.microsoft.com/office/drawing/2014/main" id="{D6A45B9B-4D47-9A42-6896-48BF6143D35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46" name="Graphic 945" descr="School boy with solid fill">
                      <a:extLst>
                        <a:ext uri="{FF2B5EF4-FFF2-40B4-BE49-F238E27FC236}">
                          <a16:creationId xmlns:a16="http://schemas.microsoft.com/office/drawing/2014/main" id="{CCE16484-B9A7-9DC8-B917-C0A04F17923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47" name="Graphic 946" descr="School girl with solid fill">
                      <a:extLst>
                        <a:ext uri="{FF2B5EF4-FFF2-40B4-BE49-F238E27FC236}">
                          <a16:creationId xmlns:a16="http://schemas.microsoft.com/office/drawing/2014/main" id="{A493C30D-6FAC-99F5-8436-8BAC1CBD026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48" name="Graphic 947" descr="School boy with solid fill">
                      <a:extLst>
                        <a:ext uri="{FF2B5EF4-FFF2-40B4-BE49-F238E27FC236}">
                          <a16:creationId xmlns:a16="http://schemas.microsoft.com/office/drawing/2014/main" id="{59DD1F2E-8147-F349-54A1-94C8F61DF55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44" name="Graphic 943" descr="School boy with solid fill">
                    <a:extLst>
                      <a:ext uri="{FF2B5EF4-FFF2-40B4-BE49-F238E27FC236}">
                        <a16:creationId xmlns:a16="http://schemas.microsoft.com/office/drawing/2014/main" id="{BEBBF6CD-B2D5-7833-AF58-E004BE4AF63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15" name="Group 914">
                  <a:extLst>
                    <a:ext uri="{FF2B5EF4-FFF2-40B4-BE49-F238E27FC236}">
                      <a16:creationId xmlns:a16="http://schemas.microsoft.com/office/drawing/2014/main" id="{33DFFE97-B2A1-B0FC-FAF4-F291E85B13DE}"/>
                    </a:ext>
                  </a:extLst>
                </p:cNvPr>
                <p:cNvGrpSpPr/>
                <p:nvPr/>
              </p:nvGrpSpPr>
              <p:grpSpPr>
                <a:xfrm>
                  <a:off x="4002139" y="2549415"/>
                  <a:ext cx="2520209" cy="593590"/>
                  <a:chOff x="4707389" y="4771497"/>
                  <a:chExt cx="2520209" cy="593590"/>
                </a:xfrm>
                <a:solidFill>
                  <a:schemeClr val="bg1">
                    <a:lumMod val="65000"/>
                  </a:schemeClr>
                </a:solidFill>
              </p:grpSpPr>
              <p:grpSp>
                <p:nvGrpSpPr>
                  <p:cNvPr id="937" name="Group 936">
                    <a:extLst>
                      <a:ext uri="{FF2B5EF4-FFF2-40B4-BE49-F238E27FC236}">
                        <a16:creationId xmlns:a16="http://schemas.microsoft.com/office/drawing/2014/main" id="{57F9DDFF-14C7-2361-6F89-25D458A9AD06}"/>
                      </a:ext>
                    </a:extLst>
                  </p:cNvPr>
                  <p:cNvGrpSpPr/>
                  <p:nvPr/>
                </p:nvGrpSpPr>
                <p:grpSpPr>
                  <a:xfrm>
                    <a:off x="5185090" y="4771497"/>
                    <a:ext cx="2042508" cy="593590"/>
                    <a:chOff x="4718835" y="4785716"/>
                    <a:chExt cx="3009154" cy="914400"/>
                  </a:xfrm>
                  <a:grpFill/>
                </p:grpSpPr>
                <p:pic>
                  <p:nvPicPr>
                    <p:cNvPr id="939" name="Graphic 938" descr="School girl with solid fill">
                      <a:extLst>
                        <a:ext uri="{FF2B5EF4-FFF2-40B4-BE49-F238E27FC236}">
                          <a16:creationId xmlns:a16="http://schemas.microsoft.com/office/drawing/2014/main" id="{341C897D-77B5-71FC-60F2-8F391FCC13B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40" name="Graphic 939" descr="School boy with solid fill">
                      <a:extLst>
                        <a:ext uri="{FF2B5EF4-FFF2-40B4-BE49-F238E27FC236}">
                          <a16:creationId xmlns:a16="http://schemas.microsoft.com/office/drawing/2014/main" id="{C5F6AF9B-9533-EC2D-DC4A-46819EF44B7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41" name="Graphic 940" descr="School girl with solid fill">
                      <a:extLst>
                        <a:ext uri="{FF2B5EF4-FFF2-40B4-BE49-F238E27FC236}">
                          <a16:creationId xmlns:a16="http://schemas.microsoft.com/office/drawing/2014/main" id="{190E00E5-DA7D-4205-3702-F9243B44514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42" name="Graphic 941" descr="School boy with solid fill">
                      <a:extLst>
                        <a:ext uri="{FF2B5EF4-FFF2-40B4-BE49-F238E27FC236}">
                          <a16:creationId xmlns:a16="http://schemas.microsoft.com/office/drawing/2014/main" id="{FB0C0AE5-61E2-4B78-019F-B3782E34089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38" name="Graphic 937" descr="School boy with solid fill">
                    <a:extLst>
                      <a:ext uri="{FF2B5EF4-FFF2-40B4-BE49-F238E27FC236}">
                        <a16:creationId xmlns:a16="http://schemas.microsoft.com/office/drawing/2014/main" id="{6F09FF69-AC0D-638F-68FE-D4696E1557D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16" name="Group 915">
                  <a:extLst>
                    <a:ext uri="{FF2B5EF4-FFF2-40B4-BE49-F238E27FC236}">
                      <a16:creationId xmlns:a16="http://schemas.microsoft.com/office/drawing/2014/main" id="{DE0EDBB4-7353-9D54-6C22-B1F962A1BB40}"/>
                    </a:ext>
                  </a:extLst>
                </p:cNvPr>
                <p:cNvGrpSpPr/>
                <p:nvPr/>
              </p:nvGrpSpPr>
              <p:grpSpPr>
                <a:xfrm>
                  <a:off x="4002139" y="3023898"/>
                  <a:ext cx="2520209" cy="593590"/>
                  <a:chOff x="4707389" y="4771497"/>
                  <a:chExt cx="2520209" cy="593590"/>
                </a:xfrm>
                <a:solidFill>
                  <a:schemeClr val="bg1">
                    <a:lumMod val="65000"/>
                  </a:schemeClr>
                </a:solidFill>
              </p:grpSpPr>
              <p:grpSp>
                <p:nvGrpSpPr>
                  <p:cNvPr id="931" name="Group 930">
                    <a:extLst>
                      <a:ext uri="{FF2B5EF4-FFF2-40B4-BE49-F238E27FC236}">
                        <a16:creationId xmlns:a16="http://schemas.microsoft.com/office/drawing/2014/main" id="{167E4754-9A21-68FC-D564-599DDC0743E7}"/>
                      </a:ext>
                    </a:extLst>
                  </p:cNvPr>
                  <p:cNvGrpSpPr/>
                  <p:nvPr/>
                </p:nvGrpSpPr>
                <p:grpSpPr>
                  <a:xfrm>
                    <a:off x="5185090" y="4771497"/>
                    <a:ext cx="2042508" cy="593590"/>
                    <a:chOff x="4718835" y="4785716"/>
                    <a:chExt cx="3009154" cy="914400"/>
                  </a:xfrm>
                  <a:grpFill/>
                </p:grpSpPr>
                <p:pic>
                  <p:nvPicPr>
                    <p:cNvPr id="933" name="Graphic 932" descr="School girl with solid fill">
                      <a:extLst>
                        <a:ext uri="{FF2B5EF4-FFF2-40B4-BE49-F238E27FC236}">
                          <a16:creationId xmlns:a16="http://schemas.microsoft.com/office/drawing/2014/main" id="{FEB5DFC3-1E1E-02F4-1F7E-9FB55DA46C4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34" name="Graphic 933" descr="School boy with solid fill">
                      <a:extLst>
                        <a:ext uri="{FF2B5EF4-FFF2-40B4-BE49-F238E27FC236}">
                          <a16:creationId xmlns:a16="http://schemas.microsoft.com/office/drawing/2014/main" id="{A0B9D27D-45B0-522F-C737-1006CCA7241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35" name="Graphic 934" descr="School girl with solid fill">
                      <a:extLst>
                        <a:ext uri="{FF2B5EF4-FFF2-40B4-BE49-F238E27FC236}">
                          <a16:creationId xmlns:a16="http://schemas.microsoft.com/office/drawing/2014/main" id="{08E6AE93-038B-A486-AC7C-6444B09B7B1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36" name="Graphic 935" descr="School boy with solid fill">
                      <a:extLst>
                        <a:ext uri="{FF2B5EF4-FFF2-40B4-BE49-F238E27FC236}">
                          <a16:creationId xmlns:a16="http://schemas.microsoft.com/office/drawing/2014/main" id="{078261AB-F804-8B7A-E591-C347F549F2B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32" name="Graphic 931" descr="School boy with solid fill">
                    <a:extLst>
                      <a:ext uri="{FF2B5EF4-FFF2-40B4-BE49-F238E27FC236}">
                        <a16:creationId xmlns:a16="http://schemas.microsoft.com/office/drawing/2014/main" id="{DB388AA5-49B7-65A3-A908-CD26AA80DD5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17" name="Group 916">
                  <a:extLst>
                    <a:ext uri="{FF2B5EF4-FFF2-40B4-BE49-F238E27FC236}">
                      <a16:creationId xmlns:a16="http://schemas.microsoft.com/office/drawing/2014/main" id="{B0F17A4A-0CC8-BA02-6442-1FEA7F15747B}"/>
                    </a:ext>
                  </a:extLst>
                </p:cNvPr>
                <p:cNvGrpSpPr/>
                <p:nvPr/>
              </p:nvGrpSpPr>
              <p:grpSpPr>
                <a:xfrm>
                  <a:off x="4002139" y="3550839"/>
                  <a:ext cx="2520209" cy="593590"/>
                  <a:chOff x="4707389" y="4771497"/>
                  <a:chExt cx="2520209" cy="593590"/>
                </a:xfrm>
                <a:solidFill>
                  <a:schemeClr val="bg1">
                    <a:lumMod val="65000"/>
                  </a:schemeClr>
                </a:solidFill>
              </p:grpSpPr>
              <p:grpSp>
                <p:nvGrpSpPr>
                  <p:cNvPr id="925" name="Group 924">
                    <a:extLst>
                      <a:ext uri="{FF2B5EF4-FFF2-40B4-BE49-F238E27FC236}">
                        <a16:creationId xmlns:a16="http://schemas.microsoft.com/office/drawing/2014/main" id="{BB1B1E81-3233-ECDC-C790-CF85EA29BF56}"/>
                      </a:ext>
                    </a:extLst>
                  </p:cNvPr>
                  <p:cNvGrpSpPr/>
                  <p:nvPr/>
                </p:nvGrpSpPr>
                <p:grpSpPr>
                  <a:xfrm>
                    <a:off x="5185090" y="4771497"/>
                    <a:ext cx="2042508" cy="593590"/>
                    <a:chOff x="4718835" y="4785716"/>
                    <a:chExt cx="3009154" cy="914400"/>
                  </a:xfrm>
                  <a:grpFill/>
                </p:grpSpPr>
                <p:pic>
                  <p:nvPicPr>
                    <p:cNvPr id="927" name="Graphic 926" descr="School girl with solid fill">
                      <a:extLst>
                        <a:ext uri="{FF2B5EF4-FFF2-40B4-BE49-F238E27FC236}">
                          <a16:creationId xmlns:a16="http://schemas.microsoft.com/office/drawing/2014/main" id="{CB553693-3353-C5D0-1777-849D4978E32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28" name="Graphic 927" descr="School boy with solid fill">
                      <a:extLst>
                        <a:ext uri="{FF2B5EF4-FFF2-40B4-BE49-F238E27FC236}">
                          <a16:creationId xmlns:a16="http://schemas.microsoft.com/office/drawing/2014/main" id="{83542A73-C168-F9F4-2944-370D8F78425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29" name="Graphic 928" descr="School girl with solid fill">
                      <a:extLst>
                        <a:ext uri="{FF2B5EF4-FFF2-40B4-BE49-F238E27FC236}">
                          <a16:creationId xmlns:a16="http://schemas.microsoft.com/office/drawing/2014/main" id="{EFDA9A53-E406-31C8-B37A-D5FD77A2015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30" name="Graphic 929" descr="School boy with solid fill">
                      <a:extLst>
                        <a:ext uri="{FF2B5EF4-FFF2-40B4-BE49-F238E27FC236}">
                          <a16:creationId xmlns:a16="http://schemas.microsoft.com/office/drawing/2014/main" id="{2F3620AA-41B9-1049-B1C8-8A40795DFEF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26" name="Graphic 925" descr="School boy with solid fill">
                    <a:extLst>
                      <a:ext uri="{FF2B5EF4-FFF2-40B4-BE49-F238E27FC236}">
                        <a16:creationId xmlns:a16="http://schemas.microsoft.com/office/drawing/2014/main" id="{D6F60C67-633B-97F4-4AA7-BC893D97B7C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18" name="Group 917">
                  <a:extLst>
                    <a:ext uri="{FF2B5EF4-FFF2-40B4-BE49-F238E27FC236}">
                      <a16:creationId xmlns:a16="http://schemas.microsoft.com/office/drawing/2014/main" id="{4D910A13-7D46-B6D5-747C-5E3D470BCB9B}"/>
                    </a:ext>
                  </a:extLst>
                </p:cNvPr>
                <p:cNvGrpSpPr/>
                <p:nvPr/>
              </p:nvGrpSpPr>
              <p:grpSpPr>
                <a:xfrm>
                  <a:off x="4002137" y="4079385"/>
                  <a:ext cx="2520209" cy="593590"/>
                  <a:chOff x="4707389" y="4771497"/>
                  <a:chExt cx="2520209" cy="593590"/>
                </a:xfrm>
                <a:solidFill>
                  <a:schemeClr val="bg1">
                    <a:lumMod val="65000"/>
                  </a:schemeClr>
                </a:solidFill>
              </p:grpSpPr>
              <p:grpSp>
                <p:nvGrpSpPr>
                  <p:cNvPr id="919" name="Group 918">
                    <a:extLst>
                      <a:ext uri="{FF2B5EF4-FFF2-40B4-BE49-F238E27FC236}">
                        <a16:creationId xmlns:a16="http://schemas.microsoft.com/office/drawing/2014/main" id="{6E5EC516-7FCB-5791-4A47-E09A4E5360DE}"/>
                      </a:ext>
                    </a:extLst>
                  </p:cNvPr>
                  <p:cNvGrpSpPr/>
                  <p:nvPr/>
                </p:nvGrpSpPr>
                <p:grpSpPr>
                  <a:xfrm>
                    <a:off x="5185090" y="4771497"/>
                    <a:ext cx="2042508" cy="593590"/>
                    <a:chOff x="4718835" y="4785716"/>
                    <a:chExt cx="3009154" cy="914400"/>
                  </a:xfrm>
                  <a:grpFill/>
                </p:grpSpPr>
                <p:pic>
                  <p:nvPicPr>
                    <p:cNvPr id="921" name="Graphic 920" descr="School girl with solid fill">
                      <a:extLst>
                        <a:ext uri="{FF2B5EF4-FFF2-40B4-BE49-F238E27FC236}">
                          <a16:creationId xmlns:a16="http://schemas.microsoft.com/office/drawing/2014/main" id="{922E2633-6815-D2D5-098D-2CAF97A6331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22" name="Graphic 921" descr="School boy with solid fill">
                      <a:extLst>
                        <a:ext uri="{FF2B5EF4-FFF2-40B4-BE49-F238E27FC236}">
                          <a16:creationId xmlns:a16="http://schemas.microsoft.com/office/drawing/2014/main" id="{1CA1C28F-6910-FC99-C926-7115E4242B8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23" name="Graphic 922" descr="School girl with solid fill">
                      <a:extLst>
                        <a:ext uri="{FF2B5EF4-FFF2-40B4-BE49-F238E27FC236}">
                          <a16:creationId xmlns:a16="http://schemas.microsoft.com/office/drawing/2014/main" id="{4614419E-B681-11F0-F49C-FD913168B77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24" name="Graphic 923" descr="School boy with solid fill">
                      <a:extLst>
                        <a:ext uri="{FF2B5EF4-FFF2-40B4-BE49-F238E27FC236}">
                          <a16:creationId xmlns:a16="http://schemas.microsoft.com/office/drawing/2014/main" id="{978B06EE-FC1D-91E5-7AB9-ADCC666CBC3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20" name="Graphic 919" descr="School boy with solid fill">
                    <a:extLst>
                      <a:ext uri="{FF2B5EF4-FFF2-40B4-BE49-F238E27FC236}">
                        <a16:creationId xmlns:a16="http://schemas.microsoft.com/office/drawing/2014/main" id="{4AAF5865-4482-9345-AF5A-C3335576F9A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grpSp>
            <p:nvGrpSpPr>
              <p:cNvPr id="878" name="Group 877">
                <a:extLst>
                  <a:ext uri="{FF2B5EF4-FFF2-40B4-BE49-F238E27FC236}">
                    <a16:creationId xmlns:a16="http://schemas.microsoft.com/office/drawing/2014/main" id="{1DB79708-FC8D-6DF0-9D1A-9BA068D471A5}"/>
                  </a:ext>
                </a:extLst>
              </p:cNvPr>
              <p:cNvGrpSpPr/>
              <p:nvPr/>
            </p:nvGrpSpPr>
            <p:grpSpPr>
              <a:xfrm>
                <a:off x="4117737" y="3678118"/>
                <a:ext cx="2022067" cy="2126605"/>
                <a:chOff x="4002137" y="2022474"/>
                <a:chExt cx="2520211" cy="2650501"/>
              </a:xfrm>
              <a:solidFill>
                <a:schemeClr val="accent1"/>
              </a:solidFill>
            </p:grpSpPr>
            <p:grpSp>
              <p:nvGrpSpPr>
                <p:cNvPr id="879" name="Group 878">
                  <a:extLst>
                    <a:ext uri="{FF2B5EF4-FFF2-40B4-BE49-F238E27FC236}">
                      <a16:creationId xmlns:a16="http://schemas.microsoft.com/office/drawing/2014/main" id="{481A759F-4071-A78C-6281-0815265E20ED}"/>
                    </a:ext>
                  </a:extLst>
                </p:cNvPr>
                <p:cNvGrpSpPr/>
                <p:nvPr/>
              </p:nvGrpSpPr>
              <p:grpSpPr>
                <a:xfrm>
                  <a:off x="4002139" y="2022474"/>
                  <a:ext cx="2520209" cy="593590"/>
                  <a:chOff x="4707389" y="4771497"/>
                  <a:chExt cx="2520209" cy="593590"/>
                </a:xfrm>
                <a:grpFill/>
              </p:grpSpPr>
              <p:grpSp>
                <p:nvGrpSpPr>
                  <p:cNvPr id="908" name="Group 907">
                    <a:extLst>
                      <a:ext uri="{FF2B5EF4-FFF2-40B4-BE49-F238E27FC236}">
                        <a16:creationId xmlns:a16="http://schemas.microsoft.com/office/drawing/2014/main" id="{8DC18CA8-CFB7-C9CC-C1FB-E2778AA8922F}"/>
                      </a:ext>
                    </a:extLst>
                  </p:cNvPr>
                  <p:cNvGrpSpPr/>
                  <p:nvPr/>
                </p:nvGrpSpPr>
                <p:grpSpPr>
                  <a:xfrm>
                    <a:off x="5185090" y="4771497"/>
                    <a:ext cx="2042508" cy="593590"/>
                    <a:chOff x="4718835" y="4785716"/>
                    <a:chExt cx="3009154" cy="914400"/>
                  </a:xfrm>
                  <a:grpFill/>
                </p:grpSpPr>
                <p:pic>
                  <p:nvPicPr>
                    <p:cNvPr id="910" name="Graphic 909" descr="School girl with solid fill">
                      <a:extLst>
                        <a:ext uri="{FF2B5EF4-FFF2-40B4-BE49-F238E27FC236}">
                          <a16:creationId xmlns:a16="http://schemas.microsoft.com/office/drawing/2014/main" id="{36155566-723A-BD2E-9A96-61ABC227D1B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11" name="Graphic 910" descr="School boy with solid fill">
                      <a:extLst>
                        <a:ext uri="{FF2B5EF4-FFF2-40B4-BE49-F238E27FC236}">
                          <a16:creationId xmlns:a16="http://schemas.microsoft.com/office/drawing/2014/main" id="{B784B2FC-873D-DE13-53DF-06A1A2F4407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12" name="Graphic 911" descr="School girl with solid fill">
                      <a:extLst>
                        <a:ext uri="{FF2B5EF4-FFF2-40B4-BE49-F238E27FC236}">
                          <a16:creationId xmlns:a16="http://schemas.microsoft.com/office/drawing/2014/main" id="{75F1AB56-3632-63F8-4808-090CA010C38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13" name="Graphic 912" descr="School boy with solid fill">
                      <a:extLst>
                        <a:ext uri="{FF2B5EF4-FFF2-40B4-BE49-F238E27FC236}">
                          <a16:creationId xmlns:a16="http://schemas.microsoft.com/office/drawing/2014/main" id="{1C142715-E9A9-884A-69DD-F44998DF9E4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09" name="Graphic 908" descr="School boy with solid fill">
                    <a:extLst>
                      <a:ext uri="{FF2B5EF4-FFF2-40B4-BE49-F238E27FC236}">
                        <a16:creationId xmlns:a16="http://schemas.microsoft.com/office/drawing/2014/main" id="{A1F73345-FEC7-3924-CDB7-4AAE95F8E17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80" name="Group 879">
                  <a:extLst>
                    <a:ext uri="{FF2B5EF4-FFF2-40B4-BE49-F238E27FC236}">
                      <a16:creationId xmlns:a16="http://schemas.microsoft.com/office/drawing/2014/main" id="{EAE8ACAC-2749-6977-2D81-9F9242F39027}"/>
                    </a:ext>
                  </a:extLst>
                </p:cNvPr>
                <p:cNvGrpSpPr/>
                <p:nvPr/>
              </p:nvGrpSpPr>
              <p:grpSpPr>
                <a:xfrm>
                  <a:off x="4002139" y="2549415"/>
                  <a:ext cx="2520209" cy="593590"/>
                  <a:chOff x="4707389" y="4771497"/>
                  <a:chExt cx="2520209" cy="593590"/>
                </a:xfrm>
                <a:grpFill/>
              </p:grpSpPr>
              <p:grpSp>
                <p:nvGrpSpPr>
                  <p:cNvPr id="902" name="Group 901">
                    <a:extLst>
                      <a:ext uri="{FF2B5EF4-FFF2-40B4-BE49-F238E27FC236}">
                        <a16:creationId xmlns:a16="http://schemas.microsoft.com/office/drawing/2014/main" id="{D71E3385-C8FA-5122-9053-C3F1A2B03A5B}"/>
                      </a:ext>
                    </a:extLst>
                  </p:cNvPr>
                  <p:cNvGrpSpPr/>
                  <p:nvPr/>
                </p:nvGrpSpPr>
                <p:grpSpPr>
                  <a:xfrm>
                    <a:off x="5185090" y="4771497"/>
                    <a:ext cx="2042508" cy="593590"/>
                    <a:chOff x="4718835" y="4785716"/>
                    <a:chExt cx="3009154" cy="914400"/>
                  </a:xfrm>
                  <a:grpFill/>
                </p:grpSpPr>
                <p:pic>
                  <p:nvPicPr>
                    <p:cNvPr id="904" name="Graphic 903" descr="School girl with solid fill">
                      <a:extLst>
                        <a:ext uri="{FF2B5EF4-FFF2-40B4-BE49-F238E27FC236}">
                          <a16:creationId xmlns:a16="http://schemas.microsoft.com/office/drawing/2014/main" id="{E86D34D6-1F74-D947-0C70-CB6BEF4016B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05" name="Graphic 904" descr="School boy with solid fill">
                      <a:extLst>
                        <a:ext uri="{FF2B5EF4-FFF2-40B4-BE49-F238E27FC236}">
                          <a16:creationId xmlns:a16="http://schemas.microsoft.com/office/drawing/2014/main" id="{9E24F637-E6F3-614A-FBB2-DE0F01B3511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06" name="Graphic 905" descr="School girl with solid fill">
                      <a:extLst>
                        <a:ext uri="{FF2B5EF4-FFF2-40B4-BE49-F238E27FC236}">
                          <a16:creationId xmlns:a16="http://schemas.microsoft.com/office/drawing/2014/main" id="{EF0A1A83-B05F-77BA-21EC-4A330190B49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07" name="Graphic 906" descr="School boy with solid fill">
                      <a:extLst>
                        <a:ext uri="{FF2B5EF4-FFF2-40B4-BE49-F238E27FC236}">
                          <a16:creationId xmlns:a16="http://schemas.microsoft.com/office/drawing/2014/main" id="{47D279C3-555C-C595-6663-27957B75931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03" name="Graphic 902" descr="School boy with solid fill">
                    <a:extLst>
                      <a:ext uri="{FF2B5EF4-FFF2-40B4-BE49-F238E27FC236}">
                        <a16:creationId xmlns:a16="http://schemas.microsoft.com/office/drawing/2014/main" id="{E0F541BC-DAD2-36C7-0850-EEFD94C8C2D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81" name="Group 880">
                  <a:extLst>
                    <a:ext uri="{FF2B5EF4-FFF2-40B4-BE49-F238E27FC236}">
                      <a16:creationId xmlns:a16="http://schemas.microsoft.com/office/drawing/2014/main" id="{230378D1-26BA-6EDB-3150-7117E72848B4}"/>
                    </a:ext>
                  </a:extLst>
                </p:cNvPr>
                <p:cNvGrpSpPr/>
                <p:nvPr/>
              </p:nvGrpSpPr>
              <p:grpSpPr>
                <a:xfrm>
                  <a:off x="4002139" y="3023898"/>
                  <a:ext cx="2520209" cy="593590"/>
                  <a:chOff x="4707389" y="4771497"/>
                  <a:chExt cx="2520209" cy="593590"/>
                </a:xfrm>
                <a:grpFill/>
              </p:grpSpPr>
              <p:grpSp>
                <p:nvGrpSpPr>
                  <p:cNvPr id="896" name="Group 895">
                    <a:extLst>
                      <a:ext uri="{FF2B5EF4-FFF2-40B4-BE49-F238E27FC236}">
                        <a16:creationId xmlns:a16="http://schemas.microsoft.com/office/drawing/2014/main" id="{6040BC30-3E3A-02CB-6C70-82550D908C49}"/>
                      </a:ext>
                    </a:extLst>
                  </p:cNvPr>
                  <p:cNvGrpSpPr/>
                  <p:nvPr/>
                </p:nvGrpSpPr>
                <p:grpSpPr>
                  <a:xfrm>
                    <a:off x="5185090" y="4771497"/>
                    <a:ext cx="2042508" cy="593590"/>
                    <a:chOff x="4718835" y="4785716"/>
                    <a:chExt cx="3009154" cy="914400"/>
                  </a:xfrm>
                  <a:grpFill/>
                </p:grpSpPr>
                <p:pic>
                  <p:nvPicPr>
                    <p:cNvPr id="898" name="Graphic 897" descr="School girl with solid fill">
                      <a:extLst>
                        <a:ext uri="{FF2B5EF4-FFF2-40B4-BE49-F238E27FC236}">
                          <a16:creationId xmlns:a16="http://schemas.microsoft.com/office/drawing/2014/main" id="{3B19FC51-BFBE-835A-9EA6-0C5C4B72D76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99" name="Graphic 898" descr="School boy with solid fill">
                      <a:extLst>
                        <a:ext uri="{FF2B5EF4-FFF2-40B4-BE49-F238E27FC236}">
                          <a16:creationId xmlns:a16="http://schemas.microsoft.com/office/drawing/2014/main" id="{C415DBB0-FF3E-5485-A8C5-693EB6B1E31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00" name="Graphic 899" descr="School girl with solid fill">
                      <a:extLst>
                        <a:ext uri="{FF2B5EF4-FFF2-40B4-BE49-F238E27FC236}">
                          <a16:creationId xmlns:a16="http://schemas.microsoft.com/office/drawing/2014/main" id="{DC8D1D8C-3E2B-8EA5-0017-D1E71DF1A09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01" name="Graphic 900" descr="School boy with solid fill">
                      <a:extLst>
                        <a:ext uri="{FF2B5EF4-FFF2-40B4-BE49-F238E27FC236}">
                          <a16:creationId xmlns:a16="http://schemas.microsoft.com/office/drawing/2014/main" id="{28547450-2137-1556-0444-965EA5464B2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97" name="Graphic 896" descr="School boy with solid fill">
                    <a:extLst>
                      <a:ext uri="{FF2B5EF4-FFF2-40B4-BE49-F238E27FC236}">
                        <a16:creationId xmlns:a16="http://schemas.microsoft.com/office/drawing/2014/main" id="{5A3574EE-2345-C032-9AA1-68F62B9FE3B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82" name="Group 881">
                  <a:extLst>
                    <a:ext uri="{FF2B5EF4-FFF2-40B4-BE49-F238E27FC236}">
                      <a16:creationId xmlns:a16="http://schemas.microsoft.com/office/drawing/2014/main" id="{6E0F9267-E781-2FE0-3F08-C5A63501DCC1}"/>
                    </a:ext>
                  </a:extLst>
                </p:cNvPr>
                <p:cNvGrpSpPr/>
                <p:nvPr/>
              </p:nvGrpSpPr>
              <p:grpSpPr>
                <a:xfrm>
                  <a:off x="4002139" y="3550839"/>
                  <a:ext cx="2520209" cy="593590"/>
                  <a:chOff x="4707389" y="4771497"/>
                  <a:chExt cx="2520209" cy="593590"/>
                </a:xfrm>
                <a:grpFill/>
              </p:grpSpPr>
              <p:grpSp>
                <p:nvGrpSpPr>
                  <p:cNvPr id="890" name="Group 889">
                    <a:extLst>
                      <a:ext uri="{FF2B5EF4-FFF2-40B4-BE49-F238E27FC236}">
                        <a16:creationId xmlns:a16="http://schemas.microsoft.com/office/drawing/2014/main" id="{EC122513-C333-DEBF-03CB-C37B9474332C}"/>
                      </a:ext>
                    </a:extLst>
                  </p:cNvPr>
                  <p:cNvGrpSpPr/>
                  <p:nvPr/>
                </p:nvGrpSpPr>
                <p:grpSpPr>
                  <a:xfrm>
                    <a:off x="5185090" y="4771497"/>
                    <a:ext cx="2042508" cy="593590"/>
                    <a:chOff x="4718835" y="4785716"/>
                    <a:chExt cx="3009154" cy="914400"/>
                  </a:xfrm>
                  <a:grpFill/>
                </p:grpSpPr>
                <p:pic>
                  <p:nvPicPr>
                    <p:cNvPr id="892" name="Graphic 891" descr="School girl with solid fill">
                      <a:extLst>
                        <a:ext uri="{FF2B5EF4-FFF2-40B4-BE49-F238E27FC236}">
                          <a16:creationId xmlns:a16="http://schemas.microsoft.com/office/drawing/2014/main" id="{0EEC3520-F80F-A00F-2348-AE36F97BB9E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93" name="Graphic 892" descr="School boy with solid fill">
                      <a:extLst>
                        <a:ext uri="{FF2B5EF4-FFF2-40B4-BE49-F238E27FC236}">
                          <a16:creationId xmlns:a16="http://schemas.microsoft.com/office/drawing/2014/main" id="{2AAEAD6A-F7D5-A14E-4E55-F1ED780C462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94" name="Graphic 893" descr="School girl with solid fill">
                      <a:extLst>
                        <a:ext uri="{FF2B5EF4-FFF2-40B4-BE49-F238E27FC236}">
                          <a16:creationId xmlns:a16="http://schemas.microsoft.com/office/drawing/2014/main" id="{B0B03853-34BC-C796-A435-133DFC3EBE9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95" name="Graphic 894" descr="School boy with solid fill">
                      <a:extLst>
                        <a:ext uri="{FF2B5EF4-FFF2-40B4-BE49-F238E27FC236}">
                          <a16:creationId xmlns:a16="http://schemas.microsoft.com/office/drawing/2014/main" id="{BCD0B754-304E-E7AB-7122-7284375BDDA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91" name="Graphic 890" descr="School boy with solid fill">
                    <a:extLst>
                      <a:ext uri="{FF2B5EF4-FFF2-40B4-BE49-F238E27FC236}">
                        <a16:creationId xmlns:a16="http://schemas.microsoft.com/office/drawing/2014/main" id="{C1C52B5A-D3DC-FFA0-1A10-C01A87112BF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83" name="Group 882">
                  <a:extLst>
                    <a:ext uri="{FF2B5EF4-FFF2-40B4-BE49-F238E27FC236}">
                      <a16:creationId xmlns:a16="http://schemas.microsoft.com/office/drawing/2014/main" id="{06BDEA50-E5FE-568B-CEA6-2104635F3410}"/>
                    </a:ext>
                  </a:extLst>
                </p:cNvPr>
                <p:cNvGrpSpPr/>
                <p:nvPr/>
              </p:nvGrpSpPr>
              <p:grpSpPr>
                <a:xfrm>
                  <a:off x="4002137" y="4079385"/>
                  <a:ext cx="2520209" cy="593590"/>
                  <a:chOff x="4707389" y="4771497"/>
                  <a:chExt cx="2520209" cy="593590"/>
                </a:xfrm>
                <a:grpFill/>
              </p:grpSpPr>
              <p:grpSp>
                <p:nvGrpSpPr>
                  <p:cNvPr id="884" name="Group 883">
                    <a:extLst>
                      <a:ext uri="{FF2B5EF4-FFF2-40B4-BE49-F238E27FC236}">
                        <a16:creationId xmlns:a16="http://schemas.microsoft.com/office/drawing/2014/main" id="{ABF45DA9-9AE2-C0AC-FBA6-9097E7D608B4}"/>
                      </a:ext>
                    </a:extLst>
                  </p:cNvPr>
                  <p:cNvGrpSpPr/>
                  <p:nvPr/>
                </p:nvGrpSpPr>
                <p:grpSpPr>
                  <a:xfrm>
                    <a:off x="5185090" y="4771497"/>
                    <a:ext cx="2042508" cy="593590"/>
                    <a:chOff x="4718835" y="4785716"/>
                    <a:chExt cx="3009154" cy="914400"/>
                  </a:xfrm>
                  <a:grpFill/>
                </p:grpSpPr>
                <p:pic>
                  <p:nvPicPr>
                    <p:cNvPr id="886" name="Graphic 885" descr="School girl with solid fill">
                      <a:extLst>
                        <a:ext uri="{FF2B5EF4-FFF2-40B4-BE49-F238E27FC236}">
                          <a16:creationId xmlns:a16="http://schemas.microsoft.com/office/drawing/2014/main" id="{81A76494-417E-C1A5-48E0-40A2F594979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87" name="Graphic 886" descr="School boy with solid fill">
                      <a:extLst>
                        <a:ext uri="{FF2B5EF4-FFF2-40B4-BE49-F238E27FC236}">
                          <a16:creationId xmlns:a16="http://schemas.microsoft.com/office/drawing/2014/main" id="{68431BC2-E711-94D0-49B7-48DAC48EEE9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88" name="Graphic 887" descr="School girl with solid fill">
                      <a:extLst>
                        <a:ext uri="{FF2B5EF4-FFF2-40B4-BE49-F238E27FC236}">
                          <a16:creationId xmlns:a16="http://schemas.microsoft.com/office/drawing/2014/main" id="{E2702047-91D6-4375-2F5E-5C5C3290191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89" name="Graphic 888" descr="School boy with solid fill">
                      <a:extLst>
                        <a:ext uri="{FF2B5EF4-FFF2-40B4-BE49-F238E27FC236}">
                          <a16:creationId xmlns:a16="http://schemas.microsoft.com/office/drawing/2014/main" id="{EC3A8B50-F5FE-C3BB-8A04-A24AA3F9FE8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85" name="Graphic 884" descr="School boy with solid fill">
                    <a:extLst>
                      <a:ext uri="{FF2B5EF4-FFF2-40B4-BE49-F238E27FC236}">
                        <a16:creationId xmlns:a16="http://schemas.microsoft.com/office/drawing/2014/main" id="{395E3DB0-6191-25FC-8655-F3DFE608CD8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sp>
        <p:nvSpPr>
          <p:cNvPr id="1315" name="TextBox 1314">
            <a:extLst>
              <a:ext uri="{FF2B5EF4-FFF2-40B4-BE49-F238E27FC236}">
                <a16:creationId xmlns:a16="http://schemas.microsoft.com/office/drawing/2014/main" id="{AA011442-926F-CCA1-9D6C-83600B6CF81B}"/>
              </a:ext>
            </a:extLst>
          </p:cNvPr>
          <p:cNvSpPr txBox="1"/>
          <p:nvPr/>
        </p:nvSpPr>
        <p:spPr>
          <a:xfrm>
            <a:off x="8202672" y="4009575"/>
            <a:ext cx="856182" cy="369332"/>
          </a:xfrm>
          <a:prstGeom prst="rect">
            <a:avLst/>
          </a:prstGeom>
          <a:noFill/>
        </p:spPr>
        <p:txBody>
          <a:bodyPr wrap="square" rtlCol="0">
            <a:spAutoFit/>
          </a:bodyPr>
          <a:lstStyle/>
          <a:p>
            <a:r>
              <a:rPr lang="en-GB" b="1" dirty="0">
                <a:solidFill>
                  <a:schemeClr val="accent1"/>
                </a:solidFill>
              </a:rPr>
              <a:t>66.5%</a:t>
            </a:r>
          </a:p>
        </p:txBody>
      </p:sp>
      <p:sp>
        <p:nvSpPr>
          <p:cNvPr id="1319" name="TextBox 1318">
            <a:extLst>
              <a:ext uri="{FF2B5EF4-FFF2-40B4-BE49-F238E27FC236}">
                <a16:creationId xmlns:a16="http://schemas.microsoft.com/office/drawing/2014/main" id="{F0668957-1D1B-A2B5-1CCE-B87590FAA0B7}"/>
              </a:ext>
            </a:extLst>
          </p:cNvPr>
          <p:cNvSpPr txBox="1"/>
          <p:nvPr/>
        </p:nvSpPr>
        <p:spPr>
          <a:xfrm>
            <a:off x="10264797" y="4000625"/>
            <a:ext cx="856182" cy="369332"/>
          </a:xfrm>
          <a:prstGeom prst="rect">
            <a:avLst/>
          </a:prstGeom>
          <a:noFill/>
        </p:spPr>
        <p:txBody>
          <a:bodyPr wrap="square" rtlCol="0">
            <a:spAutoFit/>
          </a:bodyPr>
          <a:lstStyle/>
          <a:p>
            <a:r>
              <a:rPr lang="en-GB" b="1" dirty="0">
                <a:solidFill>
                  <a:schemeClr val="accent1"/>
                </a:solidFill>
              </a:rPr>
              <a:t>50.4%</a:t>
            </a:r>
          </a:p>
        </p:txBody>
      </p:sp>
      <p:sp>
        <p:nvSpPr>
          <p:cNvPr id="1618" name="TextBox 1617">
            <a:extLst>
              <a:ext uri="{FF2B5EF4-FFF2-40B4-BE49-F238E27FC236}">
                <a16:creationId xmlns:a16="http://schemas.microsoft.com/office/drawing/2014/main" id="{85A1F95C-9B18-06DA-C1CD-410746D9F1B3}"/>
              </a:ext>
            </a:extLst>
          </p:cNvPr>
          <p:cNvSpPr txBox="1"/>
          <p:nvPr/>
        </p:nvSpPr>
        <p:spPr>
          <a:xfrm>
            <a:off x="7789209" y="4369957"/>
            <a:ext cx="1871053" cy="577081"/>
          </a:xfrm>
          <a:prstGeom prst="rect">
            <a:avLst/>
          </a:prstGeom>
          <a:noFill/>
        </p:spPr>
        <p:txBody>
          <a:bodyPr wrap="square" rtlCol="0">
            <a:spAutoFit/>
          </a:bodyPr>
          <a:lstStyle/>
          <a:p>
            <a:r>
              <a:rPr lang="en-GB" sz="1050" dirty="0">
                <a:solidFill>
                  <a:schemeClr val="accent1"/>
                </a:solidFill>
              </a:rPr>
              <a:t>This compares to </a:t>
            </a:r>
            <a:r>
              <a:rPr lang="en-GB" sz="1050" b="1" dirty="0">
                <a:solidFill>
                  <a:schemeClr val="accent1"/>
                </a:solidFill>
              </a:rPr>
              <a:t>67.7% </a:t>
            </a:r>
            <a:r>
              <a:rPr lang="en-GB" sz="1050" dirty="0">
                <a:solidFill>
                  <a:schemeClr val="accent1"/>
                </a:solidFill>
              </a:rPr>
              <a:t>for the </a:t>
            </a:r>
            <a:r>
              <a:rPr lang="en-GB" sz="1050" b="1" dirty="0">
                <a:solidFill>
                  <a:schemeClr val="accent1"/>
                </a:solidFill>
              </a:rPr>
              <a:t>East of England</a:t>
            </a:r>
            <a:r>
              <a:rPr lang="en-GB" sz="1050" dirty="0">
                <a:solidFill>
                  <a:schemeClr val="accent1"/>
                </a:solidFill>
              </a:rPr>
              <a:t> and </a:t>
            </a:r>
            <a:r>
              <a:rPr lang="en-GB" sz="1050" b="1" dirty="0">
                <a:solidFill>
                  <a:schemeClr val="accent1"/>
                </a:solidFill>
              </a:rPr>
              <a:t>67.2% nationally.</a:t>
            </a:r>
          </a:p>
        </p:txBody>
      </p:sp>
      <p:sp>
        <p:nvSpPr>
          <p:cNvPr id="1621" name="TextBox 1620">
            <a:extLst>
              <a:ext uri="{FF2B5EF4-FFF2-40B4-BE49-F238E27FC236}">
                <a16:creationId xmlns:a16="http://schemas.microsoft.com/office/drawing/2014/main" id="{31001C77-A9F1-F034-041F-7B420D5AE8D9}"/>
              </a:ext>
            </a:extLst>
          </p:cNvPr>
          <p:cNvSpPr txBox="1"/>
          <p:nvPr/>
        </p:nvSpPr>
        <p:spPr>
          <a:xfrm>
            <a:off x="9945198" y="4362197"/>
            <a:ext cx="1871052" cy="577081"/>
          </a:xfrm>
          <a:prstGeom prst="rect">
            <a:avLst/>
          </a:prstGeom>
          <a:noFill/>
        </p:spPr>
        <p:txBody>
          <a:bodyPr wrap="square" rtlCol="0">
            <a:spAutoFit/>
          </a:bodyPr>
          <a:lstStyle/>
          <a:p>
            <a:r>
              <a:rPr lang="en-GB" sz="1050" dirty="0">
                <a:solidFill>
                  <a:schemeClr val="accent1"/>
                </a:solidFill>
              </a:rPr>
              <a:t>This compares to </a:t>
            </a:r>
            <a:r>
              <a:rPr lang="en-GB" sz="1050" b="1" dirty="0">
                <a:solidFill>
                  <a:schemeClr val="accent1"/>
                </a:solidFill>
              </a:rPr>
              <a:t>48.6%</a:t>
            </a:r>
            <a:r>
              <a:rPr lang="en-GB" sz="1050" dirty="0">
                <a:solidFill>
                  <a:schemeClr val="accent1"/>
                </a:solidFill>
              </a:rPr>
              <a:t> for the </a:t>
            </a:r>
            <a:r>
              <a:rPr lang="en-GB" sz="1050" b="1" dirty="0">
                <a:solidFill>
                  <a:schemeClr val="accent1"/>
                </a:solidFill>
              </a:rPr>
              <a:t>East of England</a:t>
            </a:r>
            <a:r>
              <a:rPr lang="en-GB" sz="1050" dirty="0">
                <a:solidFill>
                  <a:schemeClr val="accent1"/>
                </a:solidFill>
              </a:rPr>
              <a:t> and </a:t>
            </a:r>
            <a:r>
              <a:rPr lang="en-GB" sz="1050" b="1" dirty="0">
                <a:solidFill>
                  <a:schemeClr val="accent1"/>
                </a:solidFill>
              </a:rPr>
              <a:t>51.6% nationally</a:t>
            </a:r>
            <a:r>
              <a:rPr lang="en-GB" sz="1050" dirty="0">
                <a:solidFill>
                  <a:schemeClr val="accent1"/>
                </a:solidFill>
              </a:rPr>
              <a:t>.</a:t>
            </a:r>
          </a:p>
        </p:txBody>
      </p:sp>
      <p:sp>
        <p:nvSpPr>
          <p:cNvPr id="1623" name="TextBox 1622">
            <a:extLst>
              <a:ext uri="{FF2B5EF4-FFF2-40B4-BE49-F238E27FC236}">
                <a16:creationId xmlns:a16="http://schemas.microsoft.com/office/drawing/2014/main" id="{3E103039-C32D-066C-C1FF-68DE29ED74AE}"/>
              </a:ext>
            </a:extLst>
          </p:cNvPr>
          <p:cNvSpPr txBox="1"/>
          <p:nvPr/>
        </p:nvSpPr>
        <p:spPr>
          <a:xfrm>
            <a:off x="5039107" y="4364963"/>
            <a:ext cx="1616695" cy="738664"/>
          </a:xfrm>
          <a:prstGeom prst="rect">
            <a:avLst/>
          </a:prstGeom>
          <a:noFill/>
        </p:spPr>
        <p:txBody>
          <a:bodyPr wrap="square" rtlCol="0">
            <a:spAutoFit/>
          </a:bodyPr>
          <a:lstStyle/>
          <a:p>
            <a:r>
              <a:rPr lang="en-GB" sz="1050" dirty="0">
                <a:solidFill>
                  <a:schemeClr val="accent1"/>
                </a:solidFill>
              </a:rPr>
              <a:t>BLMK compares to </a:t>
            </a:r>
            <a:r>
              <a:rPr lang="en-GB" sz="1050" b="1" dirty="0">
                <a:solidFill>
                  <a:schemeClr val="accent1"/>
                </a:solidFill>
              </a:rPr>
              <a:t>84.7% </a:t>
            </a:r>
            <a:r>
              <a:rPr lang="en-GB" sz="1050" dirty="0">
                <a:solidFill>
                  <a:schemeClr val="accent1"/>
                </a:solidFill>
              </a:rPr>
              <a:t>for the </a:t>
            </a:r>
            <a:r>
              <a:rPr lang="en-GB" sz="1050" b="1" dirty="0">
                <a:solidFill>
                  <a:schemeClr val="accent1"/>
                </a:solidFill>
              </a:rPr>
              <a:t>East of England </a:t>
            </a:r>
            <a:r>
              <a:rPr lang="en-GB" sz="1050" dirty="0">
                <a:solidFill>
                  <a:schemeClr val="accent1"/>
                </a:solidFill>
              </a:rPr>
              <a:t>and </a:t>
            </a:r>
            <a:r>
              <a:rPr lang="en-GB" sz="1050" b="1" dirty="0">
                <a:solidFill>
                  <a:schemeClr val="accent1"/>
                </a:solidFill>
              </a:rPr>
              <a:t>79.2%</a:t>
            </a:r>
            <a:r>
              <a:rPr lang="en-GB" sz="1050" dirty="0">
                <a:solidFill>
                  <a:schemeClr val="accent1"/>
                </a:solidFill>
              </a:rPr>
              <a:t> for England.</a:t>
            </a:r>
            <a:endParaRPr lang="en-GB" sz="1200" dirty="0">
              <a:solidFill>
                <a:schemeClr val="accent1"/>
              </a:solidFill>
            </a:endParaRPr>
          </a:p>
        </p:txBody>
      </p:sp>
      <p:sp>
        <p:nvSpPr>
          <p:cNvPr id="1775" name="Rectangle: Rounded Corners 1774">
            <a:extLst>
              <a:ext uri="{FF2B5EF4-FFF2-40B4-BE49-F238E27FC236}">
                <a16:creationId xmlns:a16="http://schemas.microsoft.com/office/drawing/2014/main" id="{1D9CF2B5-63D2-2754-A8E5-DC2A698067E3}"/>
              </a:ext>
            </a:extLst>
          </p:cNvPr>
          <p:cNvSpPr/>
          <p:nvPr/>
        </p:nvSpPr>
        <p:spPr>
          <a:xfrm>
            <a:off x="7680176" y="1614640"/>
            <a:ext cx="4087262" cy="343615"/>
          </a:xfrm>
          <a:prstGeom prst="roundRect">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accent1"/>
                </a:solidFill>
                <a:latin typeface="Arial" panose="020B0604020202020204" pitchFamily="34" charset="0"/>
              </a:rPr>
              <a:t>School readiness- end of Reception</a:t>
            </a:r>
          </a:p>
        </p:txBody>
      </p:sp>
      <p:sp>
        <p:nvSpPr>
          <p:cNvPr id="1776" name="Rectangle: Rounded Corners 1775">
            <a:extLst>
              <a:ext uri="{FF2B5EF4-FFF2-40B4-BE49-F238E27FC236}">
                <a16:creationId xmlns:a16="http://schemas.microsoft.com/office/drawing/2014/main" id="{3E326E20-9A80-C0C5-B9CF-9DE07B603E68}"/>
              </a:ext>
            </a:extLst>
          </p:cNvPr>
          <p:cNvSpPr/>
          <p:nvPr/>
        </p:nvSpPr>
        <p:spPr>
          <a:xfrm>
            <a:off x="4232527" y="1614640"/>
            <a:ext cx="3097811" cy="309445"/>
          </a:xfrm>
          <a:prstGeom prst="roundRect">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accent1"/>
                </a:solidFill>
                <a:latin typeface="Arial" panose="020B0604020202020204" pitchFamily="34" charset="0"/>
              </a:rPr>
              <a:t>Development at 2-2.5y</a:t>
            </a:r>
          </a:p>
        </p:txBody>
      </p:sp>
      <p:sp>
        <p:nvSpPr>
          <p:cNvPr id="7" name="Rectangle: Rounded Corners 6">
            <a:extLst>
              <a:ext uri="{FF2B5EF4-FFF2-40B4-BE49-F238E27FC236}">
                <a16:creationId xmlns:a16="http://schemas.microsoft.com/office/drawing/2014/main" id="{911AB9D9-9DAF-9669-D820-879CE4F0A051}"/>
              </a:ext>
            </a:extLst>
          </p:cNvPr>
          <p:cNvSpPr/>
          <p:nvPr/>
        </p:nvSpPr>
        <p:spPr>
          <a:xfrm>
            <a:off x="145894" y="1615474"/>
            <a:ext cx="3636315" cy="2034034"/>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Context</a:t>
            </a: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Good level of development is a key measure of early years development across a wide range of developmental areas.</a:t>
            </a:r>
          </a:p>
          <a:p>
            <a:pPr algn="l"/>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Children from poorer backgrounds are at risk of slower development and the evidence shows that differences by social background emerge early in life. F</a:t>
            </a:r>
            <a:r>
              <a:rPr lang="en-GB" sz="900" dirty="0">
                <a:solidFill>
                  <a:schemeClr val="accent1"/>
                </a:solidFill>
                <a:latin typeface="Arial" panose="020B0604020202020204" pitchFamily="34" charset="0"/>
              </a:rPr>
              <a:t>ree school meal eligibility (FSM) is an indicator of this and has been included here to show to differences in outcomes for this group.</a:t>
            </a:r>
          </a:p>
        </p:txBody>
      </p:sp>
      <p:sp>
        <p:nvSpPr>
          <p:cNvPr id="8" name="Rectangle: Rounded Corners 7">
            <a:extLst>
              <a:ext uri="{FF2B5EF4-FFF2-40B4-BE49-F238E27FC236}">
                <a16:creationId xmlns:a16="http://schemas.microsoft.com/office/drawing/2014/main" id="{08884F01-7F3E-8BDD-FBA7-350872B05EDE}"/>
              </a:ext>
            </a:extLst>
          </p:cNvPr>
          <p:cNvSpPr/>
          <p:nvPr/>
        </p:nvSpPr>
        <p:spPr>
          <a:xfrm>
            <a:off x="145893" y="3963538"/>
            <a:ext cx="3636315" cy="160425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Summary</a:t>
            </a:r>
          </a:p>
          <a:p>
            <a:pPr marL="171450" indent="-171450" algn="l">
              <a:buFont typeface="Courier New" panose="02070309020205020404" pitchFamily="49" charset="0"/>
              <a:buChar char="o"/>
            </a:pPr>
            <a:r>
              <a:rPr lang="en-GB" sz="900" dirty="0">
                <a:solidFill>
                  <a:schemeClr val="accent1"/>
                </a:solidFill>
                <a:latin typeface="Arial" panose="020B0604020202020204" pitchFamily="34" charset="0"/>
              </a:rPr>
              <a:t>Roughly 1 in 5 pupils across BLMK are eligible for free school meals. </a:t>
            </a:r>
          </a:p>
          <a:p>
            <a:pPr algn="l"/>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dirty="0">
                <a:solidFill>
                  <a:schemeClr val="accent1"/>
                </a:solidFill>
                <a:latin typeface="Arial" panose="020B0604020202020204" pitchFamily="34" charset="0"/>
              </a:rPr>
              <a:t>In this group, less than half are reaching a good level of development compared to 66.5% overall. </a:t>
            </a:r>
          </a:p>
          <a:p>
            <a:pPr algn="l"/>
            <a:endParaRPr lang="en-GB" sz="900" dirty="0">
              <a:solidFill>
                <a:schemeClr val="accent1"/>
              </a:solidFill>
              <a:latin typeface="Arial" panose="020B0604020202020204" pitchFamily="34" charset="0"/>
            </a:endParaRPr>
          </a:p>
        </p:txBody>
      </p:sp>
      <p:grpSp>
        <p:nvGrpSpPr>
          <p:cNvPr id="492" name="Group 491">
            <a:extLst>
              <a:ext uri="{FF2B5EF4-FFF2-40B4-BE49-F238E27FC236}">
                <a16:creationId xmlns:a16="http://schemas.microsoft.com/office/drawing/2014/main" id="{4FEFA36B-CE13-3F54-8C92-DCF521A57604}"/>
              </a:ext>
            </a:extLst>
          </p:cNvPr>
          <p:cNvGrpSpPr/>
          <p:nvPr/>
        </p:nvGrpSpPr>
        <p:grpSpPr>
          <a:xfrm>
            <a:off x="5098091" y="2671351"/>
            <a:ext cx="1259604" cy="1341460"/>
            <a:chOff x="3062134" y="4195252"/>
            <a:chExt cx="1776928" cy="1892403"/>
          </a:xfrm>
        </p:grpSpPr>
        <p:grpSp>
          <p:nvGrpSpPr>
            <p:cNvPr id="493" name="Group 492">
              <a:extLst>
                <a:ext uri="{FF2B5EF4-FFF2-40B4-BE49-F238E27FC236}">
                  <a16:creationId xmlns:a16="http://schemas.microsoft.com/office/drawing/2014/main" id="{E5EACB60-D068-D059-3940-DA6AA8D6573C}"/>
                </a:ext>
              </a:extLst>
            </p:cNvPr>
            <p:cNvGrpSpPr/>
            <p:nvPr/>
          </p:nvGrpSpPr>
          <p:grpSpPr>
            <a:xfrm>
              <a:off x="3062134" y="4195252"/>
              <a:ext cx="914400" cy="1892403"/>
              <a:chOff x="4117737" y="1619940"/>
              <a:chExt cx="2022067" cy="4184783"/>
            </a:xfrm>
          </p:grpSpPr>
          <p:grpSp>
            <p:nvGrpSpPr>
              <p:cNvPr id="833" name="Group 832">
                <a:extLst>
                  <a:ext uri="{FF2B5EF4-FFF2-40B4-BE49-F238E27FC236}">
                    <a16:creationId xmlns:a16="http://schemas.microsoft.com/office/drawing/2014/main" id="{8AA65F29-E8CA-BAED-6AE6-54D2C55F8734}"/>
                  </a:ext>
                </a:extLst>
              </p:cNvPr>
              <p:cNvGrpSpPr/>
              <p:nvPr/>
            </p:nvGrpSpPr>
            <p:grpSpPr>
              <a:xfrm>
                <a:off x="4117737" y="1619940"/>
                <a:ext cx="2022067" cy="2126605"/>
                <a:chOff x="4002137" y="2022474"/>
                <a:chExt cx="2520211" cy="2650501"/>
              </a:xfrm>
            </p:grpSpPr>
            <p:grpSp>
              <p:nvGrpSpPr>
                <p:cNvPr id="870" name="Group 869">
                  <a:extLst>
                    <a:ext uri="{FF2B5EF4-FFF2-40B4-BE49-F238E27FC236}">
                      <a16:creationId xmlns:a16="http://schemas.microsoft.com/office/drawing/2014/main" id="{8E56A241-8EC8-42DC-209A-324F64FE3235}"/>
                    </a:ext>
                  </a:extLst>
                </p:cNvPr>
                <p:cNvGrpSpPr/>
                <p:nvPr/>
              </p:nvGrpSpPr>
              <p:grpSpPr>
                <a:xfrm>
                  <a:off x="4002139" y="2022474"/>
                  <a:ext cx="2520209" cy="593590"/>
                  <a:chOff x="4707389" y="4771497"/>
                  <a:chExt cx="2520209" cy="593590"/>
                </a:xfrm>
                <a:solidFill>
                  <a:schemeClr val="bg1">
                    <a:lumMod val="65000"/>
                  </a:schemeClr>
                </a:solidFill>
              </p:grpSpPr>
              <p:grpSp>
                <p:nvGrpSpPr>
                  <p:cNvPr id="1302" name="Group 1301">
                    <a:extLst>
                      <a:ext uri="{FF2B5EF4-FFF2-40B4-BE49-F238E27FC236}">
                        <a16:creationId xmlns:a16="http://schemas.microsoft.com/office/drawing/2014/main" id="{204F8D5B-C3C8-09C8-D124-4AC54CF2D428}"/>
                      </a:ext>
                    </a:extLst>
                  </p:cNvPr>
                  <p:cNvGrpSpPr/>
                  <p:nvPr/>
                </p:nvGrpSpPr>
                <p:grpSpPr>
                  <a:xfrm>
                    <a:off x="5185090" y="4771497"/>
                    <a:ext cx="2042508" cy="593590"/>
                    <a:chOff x="4718835" y="4785716"/>
                    <a:chExt cx="3009154" cy="914400"/>
                  </a:xfrm>
                  <a:grpFill/>
                </p:grpSpPr>
                <p:pic>
                  <p:nvPicPr>
                    <p:cNvPr id="1304" name="Graphic 1303" descr="School girl with solid fill">
                      <a:extLst>
                        <a:ext uri="{FF2B5EF4-FFF2-40B4-BE49-F238E27FC236}">
                          <a16:creationId xmlns:a16="http://schemas.microsoft.com/office/drawing/2014/main" id="{14ABDEEF-73CD-5304-96B6-D060F952E24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305" name="Graphic 1304" descr="School boy with solid fill">
                      <a:extLst>
                        <a:ext uri="{FF2B5EF4-FFF2-40B4-BE49-F238E27FC236}">
                          <a16:creationId xmlns:a16="http://schemas.microsoft.com/office/drawing/2014/main" id="{4222670B-661C-1B7F-8A9D-FE3E65F26B9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1306" name="Graphic 1305" descr="School girl with solid fill">
                      <a:extLst>
                        <a:ext uri="{FF2B5EF4-FFF2-40B4-BE49-F238E27FC236}">
                          <a16:creationId xmlns:a16="http://schemas.microsoft.com/office/drawing/2014/main" id="{58805316-13D4-2BF3-7433-9C8874F8155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307" name="Graphic 1306" descr="School boy with solid fill">
                      <a:extLst>
                        <a:ext uri="{FF2B5EF4-FFF2-40B4-BE49-F238E27FC236}">
                          <a16:creationId xmlns:a16="http://schemas.microsoft.com/office/drawing/2014/main" id="{91A123DD-236F-703D-CFAB-A02AD912DF5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1303" name="Graphic 1302" descr="School boy with solid fill">
                    <a:extLst>
                      <a:ext uri="{FF2B5EF4-FFF2-40B4-BE49-F238E27FC236}">
                        <a16:creationId xmlns:a16="http://schemas.microsoft.com/office/drawing/2014/main" id="{1C3E347B-B189-B3C9-1222-2337C604A24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871" name="Group 870">
                  <a:extLst>
                    <a:ext uri="{FF2B5EF4-FFF2-40B4-BE49-F238E27FC236}">
                      <a16:creationId xmlns:a16="http://schemas.microsoft.com/office/drawing/2014/main" id="{F0683A8C-078E-6FB6-89B7-55A95A1AAA0B}"/>
                    </a:ext>
                  </a:extLst>
                </p:cNvPr>
                <p:cNvGrpSpPr/>
                <p:nvPr/>
              </p:nvGrpSpPr>
              <p:grpSpPr>
                <a:xfrm>
                  <a:off x="4002139" y="2549415"/>
                  <a:ext cx="2520209" cy="593590"/>
                  <a:chOff x="4707389" y="4771497"/>
                  <a:chExt cx="2520209" cy="593590"/>
                </a:xfrm>
                <a:solidFill>
                  <a:schemeClr val="bg1">
                    <a:lumMod val="65000"/>
                  </a:schemeClr>
                </a:solidFill>
              </p:grpSpPr>
              <p:grpSp>
                <p:nvGrpSpPr>
                  <p:cNvPr id="1296" name="Group 1295">
                    <a:extLst>
                      <a:ext uri="{FF2B5EF4-FFF2-40B4-BE49-F238E27FC236}">
                        <a16:creationId xmlns:a16="http://schemas.microsoft.com/office/drawing/2014/main" id="{246791AB-FBD9-EF0A-7A8A-5F0718678308}"/>
                      </a:ext>
                    </a:extLst>
                  </p:cNvPr>
                  <p:cNvGrpSpPr/>
                  <p:nvPr/>
                </p:nvGrpSpPr>
                <p:grpSpPr>
                  <a:xfrm>
                    <a:off x="5185090" y="4771497"/>
                    <a:ext cx="2042508" cy="593590"/>
                    <a:chOff x="4718835" y="4785716"/>
                    <a:chExt cx="3009154" cy="914400"/>
                  </a:xfrm>
                  <a:grpFill/>
                </p:grpSpPr>
                <p:pic>
                  <p:nvPicPr>
                    <p:cNvPr id="1298" name="Graphic 1297" descr="School girl with solid fill">
                      <a:extLst>
                        <a:ext uri="{FF2B5EF4-FFF2-40B4-BE49-F238E27FC236}">
                          <a16:creationId xmlns:a16="http://schemas.microsoft.com/office/drawing/2014/main" id="{31EA3554-78C3-DEFE-ABF7-66A89CC1F2B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299" name="Graphic 1298" descr="School boy with solid fill">
                      <a:extLst>
                        <a:ext uri="{FF2B5EF4-FFF2-40B4-BE49-F238E27FC236}">
                          <a16:creationId xmlns:a16="http://schemas.microsoft.com/office/drawing/2014/main" id="{EBA8D563-52ED-AF44-8C91-ABA76CD0D2E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1300" name="Graphic 1299" descr="School girl with solid fill">
                      <a:extLst>
                        <a:ext uri="{FF2B5EF4-FFF2-40B4-BE49-F238E27FC236}">
                          <a16:creationId xmlns:a16="http://schemas.microsoft.com/office/drawing/2014/main" id="{3BB6ED1A-D2CB-298F-62B0-FD05988B5B4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301" name="Graphic 1300" descr="School boy with solid fill">
                      <a:extLst>
                        <a:ext uri="{FF2B5EF4-FFF2-40B4-BE49-F238E27FC236}">
                          <a16:creationId xmlns:a16="http://schemas.microsoft.com/office/drawing/2014/main" id="{B4666639-D0B6-9AE5-9149-44E83677A37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1297" name="Graphic 1296" descr="School boy with solid fill">
                    <a:extLst>
                      <a:ext uri="{FF2B5EF4-FFF2-40B4-BE49-F238E27FC236}">
                        <a16:creationId xmlns:a16="http://schemas.microsoft.com/office/drawing/2014/main" id="{CBBB205F-A282-DAE1-13EF-E4200AC9F66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872" name="Group 871">
                  <a:extLst>
                    <a:ext uri="{FF2B5EF4-FFF2-40B4-BE49-F238E27FC236}">
                      <a16:creationId xmlns:a16="http://schemas.microsoft.com/office/drawing/2014/main" id="{A3A1A6B7-CDFE-ECEB-0E75-1366189A5778}"/>
                    </a:ext>
                  </a:extLst>
                </p:cNvPr>
                <p:cNvGrpSpPr/>
                <p:nvPr/>
              </p:nvGrpSpPr>
              <p:grpSpPr>
                <a:xfrm>
                  <a:off x="4002139" y="3023898"/>
                  <a:ext cx="2520209" cy="593590"/>
                  <a:chOff x="4707389" y="4771497"/>
                  <a:chExt cx="2520209" cy="593590"/>
                </a:xfrm>
                <a:solidFill>
                  <a:schemeClr val="bg1">
                    <a:lumMod val="65000"/>
                  </a:schemeClr>
                </a:solidFill>
              </p:grpSpPr>
              <p:grpSp>
                <p:nvGrpSpPr>
                  <p:cNvPr id="1290" name="Group 1289">
                    <a:extLst>
                      <a:ext uri="{FF2B5EF4-FFF2-40B4-BE49-F238E27FC236}">
                        <a16:creationId xmlns:a16="http://schemas.microsoft.com/office/drawing/2014/main" id="{C77E8137-CF64-0D97-B9F7-61BA9AB435BA}"/>
                      </a:ext>
                    </a:extLst>
                  </p:cNvPr>
                  <p:cNvGrpSpPr/>
                  <p:nvPr/>
                </p:nvGrpSpPr>
                <p:grpSpPr>
                  <a:xfrm>
                    <a:off x="5185090" y="4771497"/>
                    <a:ext cx="2042508" cy="593590"/>
                    <a:chOff x="4718835" y="4785716"/>
                    <a:chExt cx="3009154" cy="914400"/>
                  </a:xfrm>
                  <a:grpFill/>
                </p:grpSpPr>
                <p:pic>
                  <p:nvPicPr>
                    <p:cNvPr id="1292" name="Graphic 1291" descr="School girl with solid fill">
                      <a:extLst>
                        <a:ext uri="{FF2B5EF4-FFF2-40B4-BE49-F238E27FC236}">
                          <a16:creationId xmlns:a16="http://schemas.microsoft.com/office/drawing/2014/main" id="{7CDAA128-875B-5CD6-87B7-F82335C1044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293" name="Graphic 1292" descr="School boy with solid fill">
                      <a:extLst>
                        <a:ext uri="{FF2B5EF4-FFF2-40B4-BE49-F238E27FC236}">
                          <a16:creationId xmlns:a16="http://schemas.microsoft.com/office/drawing/2014/main" id="{392D02E1-4843-CF09-9B53-7F091128128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294" name="Graphic 1293" descr="School girl with solid fill">
                      <a:extLst>
                        <a:ext uri="{FF2B5EF4-FFF2-40B4-BE49-F238E27FC236}">
                          <a16:creationId xmlns:a16="http://schemas.microsoft.com/office/drawing/2014/main" id="{9C53F6A3-C18A-D79D-5C04-FFCFD22D42D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295" name="Graphic 1294" descr="School boy with solid fill">
                      <a:extLst>
                        <a:ext uri="{FF2B5EF4-FFF2-40B4-BE49-F238E27FC236}">
                          <a16:creationId xmlns:a16="http://schemas.microsoft.com/office/drawing/2014/main" id="{D349D63C-2A5C-01A0-8970-283D05D7C82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291" name="Graphic 1290" descr="School boy with solid fill">
                    <a:extLst>
                      <a:ext uri="{FF2B5EF4-FFF2-40B4-BE49-F238E27FC236}">
                        <a16:creationId xmlns:a16="http://schemas.microsoft.com/office/drawing/2014/main" id="{2D7523EC-EE24-1183-0058-4C487C548C2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73" name="Group 872">
                  <a:extLst>
                    <a:ext uri="{FF2B5EF4-FFF2-40B4-BE49-F238E27FC236}">
                      <a16:creationId xmlns:a16="http://schemas.microsoft.com/office/drawing/2014/main" id="{24698D34-BBE6-9409-013A-3823FD316819}"/>
                    </a:ext>
                  </a:extLst>
                </p:cNvPr>
                <p:cNvGrpSpPr/>
                <p:nvPr/>
              </p:nvGrpSpPr>
              <p:grpSpPr>
                <a:xfrm>
                  <a:off x="4002139" y="3550839"/>
                  <a:ext cx="2520209" cy="593590"/>
                  <a:chOff x="4707389" y="4771497"/>
                  <a:chExt cx="2520209" cy="593590"/>
                </a:xfrm>
                <a:solidFill>
                  <a:schemeClr val="bg1">
                    <a:lumMod val="65000"/>
                  </a:schemeClr>
                </a:solidFill>
              </p:grpSpPr>
              <p:grpSp>
                <p:nvGrpSpPr>
                  <p:cNvPr id="1284" name="Group 1283">
                    <a:extLst>
                      <a:ext uri="{FF2B5EF4-FFF2-40B4-BE49-F238E27FC236}">
                        <a16:creationId xmlns:a16="http://schemas.microsoft.com/office/drawing/2014/main" id="{8ED3F9B1-AB3A-FA37-6CE7-E49E967A2384}"/>
                      </a:ext>
                    </a:extLst>
                  </p:cNvPr>
                  <p:cNvGrpSpPr/>
                  <p:nvPr/>
                </p:nvGrpSpPr>
                <p:grpSpPr>
                  <a:xfrm>
                    <a:off x="5185090" y="4771497"/>
                    <a:ext cx="2042508" cy="593590"/>
                    <a:chOff x="4718835" y="4785716"/>
                    <a:chExt cx="3009154" cy="914400"/>
                  </a:xfrm>
                  <a:grpFill/>
                </p:grpSpPr>
                <p:pic>
                  <p:nvPicPr>
                    <p:cNvPr id="1286" name="Graphic 1285" descr="School girl with solid fill">
                      <a:extLst>
                        <a:ext uri="{FF2B5EF4-FFF2-40B4-BE49-F238E27FC236}">
                          <a16:creationId xmlns:a16="http://schemas.microsoft.com/office/drawing/2014/main" id="{4B3DA73E-6158-4F37-DB9A-8B2FFD265FC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287" name="Graphic 1286" descr="School boy with solid fill">
                      <a:extLst>
                        <a:ext uri="{FF2B5EF4-FFF2-40B4-BE49-F238E27FC236}">
                          <a16:creationId xmlns:a16="http://schemas.microsoft.com/office/drawing/2014/main" id="{92FBD843-CC9C-8AFF-20AA-4A86B8A6DED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288" name="Graphic 1287" descr="School girl with solid fill">
                      <a:extLst>
                        <a:ext uri="{FF2B5EF4-FFF2-40B4-BE49-F238E27FC236}">
                          <a16:creationId xmlns:a16="http://schemas.microsoft.com/office/drawing/2014/main" id="{C6569330-90BB-A025-64B6-07ED00D0493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289" name="Graphic 1288" descr="School boy with solid fill">
                      <a:extLst>
                        <a:ext uri="{FF2B5EF4-FFF2-40B4-BE49-F238E27FC236}">
                          <a16:creationId xmlns:a16="http://schemas.microsoft.com/office/drawing/2014/main" id="{CCBC2DE1-FF15-B3FB-449C-26CA7E718E5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285" name="Graphic 1284" descr="School boy with solid fill">
                    <a:extLst>
                      <a:ext uri="{FF2B5EF4-FFF2-40B4-BE49-F238E27FC236}">
                        <a16:creationId xmlns:a16="http://schemas.microsoft.com/office/drawing/2014/main" id="{A9A7B429-D32B-7645-8094-81BF8937166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1021" name="Group 1020">
                  <a:extLst>
                    <a:ext uri="{FF2B5EF4-FFF2-40B4-BE49-F238E27FC236}">
                      <a16:creationId xmlns:a16="http://schemas.microsoft.com/office/drawing/2014/main" id="{EB1216D8-F696-2E38-318A-0E92ECE2784B}"/>
                    </a:ext>
                  </a:extLst>
                </p:cNvPr>
                <p:cNvGrpSpPr/>
                <p:nvPr/>
              </p:nvGrpSpPr>
              <p:grpSpPr>
                <a:xfrm>
                  <a:off x="4002137" y="4079385"/>
                  <a:ext cx="2520209" cy="593590"/>
                  <a:chOff x="4707389" y="4771497"/>
                  <a:chExt cx="2520209" cy="593590"/>
                </a:xfrm>
                <a:solidFill>
                  <a:schemeClr val="bg1">
                    <a:lumMod val="65000"/>
                  </a:schemeClr>
                </a:solidFill>
              </p:grpSpPr>
              <p:grpSp>
                <p:nvGrpSpPr>
                  <p:cNvPr id="1022" name="Group 1021">
                    <a:extLst>
                      <a:ext uri="{FF2B5EF4-FFF2-40B4-BE49-F238E27FC236}">
                        <a16:creationId xmlns:a16="http://schemas.microsoft.com/office/drawing/2014/main" id="{462E00B7-9040-F039-C114-CB17955D90FD}"/>
                      </a:ext>
                    </a:extLst>
                  </p:cNvPr>
                  <p:cNvGrpSpPr/>
                  <p:nvPr/>
                </p:nvGrpSpPr>
                <p:grpSpPr>
                  <a:xfrm>
                    <a:off x="5185090" y="4771497"/>
                    <a:ext cx="2042508" cy="593590"/>
                    <a:chOff x="4718835" y="4785716"/>
                    <a:chExt cx="3009154" cy="914400"/>
                  </a:xfrm>
                  <a:grpFill/>
                </p:grpSpPr>
                <p:pic>
                  <p:nvPicPr>
                    <p:cNvPr id="1280" name="Graphic 1279" descr="School girl with solid fill">
                      <a:extLst>
                        <a:ext uri="{FF2B5EF4-FFF2-40B4-BE49-F238E27FC236}">
                          <a16:creationId xmlns:a16="http://schemas.microsoft.com/office/drawing/2014/main" id="{00495FFD-9655-7B95-5236-B4FCB48D39D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281" name="Graphic 1280" descr="School boy with solid fill">
                      <a:extLst>
                        <a:ext uri="{FF2B5EF4-FFF2-40B4-BE49-F238E27FC236}">
                          <a16:creationId xmlns:a16="http://schemas.microsoft.com/office/drawing/2014/main" id="{F8AF4D8F-C435-72C1-F0D9-C53F1038069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282" name="Graphic 1281" descr="School girl with solid fill">
                      <a:extLst>
                        <a:ext uri="{FF2B5EF4-FFF2-40B4-BE49-F238E27FC236}">
                          <a16:creationId xmlns:a16="http://schemas.microsoft.com/office/drawing/2014/main" id="{3799AE49-999C-7501-90DF-1818B40FD97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283" name="Graphic 1282" descr="School boy with solid fill">
                      <a:extLst>
                        <a:ext uri="{FF2B5EF4-FFF2-40B4-BE49-F238E27FC236}">
                          <a16:creationId xmlns:a16="http://schemas.microsoft.com/office/drawing/2014/main" id="{CA7EA30D-9B4A-9858-9DCA-497F9206C0B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023" name="Graphic 1022" descr="School boy with solid fill">
                    <a:extLst>
                      <a:ext uri="{FF2B5EF4-FFF2-40B4-BE49-F238E27FC236}">
                        <a16:creationId xmlns:a16="http://schemas.microsoft.com/office/drawing/2014/main" id="{73E49FBE-24C2-1EB5-C288-605FBEC818B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nvGrpSpPr>
              <p:cNvPr id="834" name="Group 833">
                <a:extLst>
                  <a:ext uri="{FF2B5EF4-FFF2-40B4-BE49-F238E27FC236}">
                    <a16:creationId xmlns:a16="http://schemas.microsoft.com/office/drawing/2014/main" id="{277417C7-1280-100E-AAE2-FA95F9D4AC64}"/>
                  </a:ext>
                </a:extLst>
              </p:cNvPr>
              <p:cNvGrpSpPr/>
              <p:nvPr/>
            </p:nvGrpSpPr>
            <p:grpSpPr>
              <a:xfrm>
                <a:off x="4117737" y="3678118"/>
                <a:ext cx="2022067" cy="2126605"/>
                <a:chOff x="4002137" y="2022474"/>
                <a:chExt cx="2520211" cy="2650501"/>
              </a:xfrm>
              <a:solidFill>
                <a:schemeClr val="accent1"/>
              </a:solidFill>
            </p:grpSpPr>
            <p:grpSp>
              <p:nvGrpSpPr>
                <p:cNvPr id="835" name="Group 834">
                  <a:extLst>
                    <a:ext uri="{FF2B5EF4-FFF2-40B4-BE49-F238E27FC236}">
                      <a16:creationId xmlns:a16="http://schemas.microsoft.com/office/drawing/2014/main" id="{C006F2AD-BE4D-21F9-B280-C5D6451F193F}"/>
                    </a:ext>
                  </a:extLst>
                </p:cNvPr>
                <p:cNvGrpSpPr/>
                <p:nvPr/>
              </p:nvGrpSpPr>
              <p:grpSpPr>
                <a:xfrm>
                  <a:off x="4002139" y="2022474"/>
                  <a:ext cx="2520209" cy="593590"/>
                  <a:chOff x="4707389" y="4771497"/>
                  <a:chExt cx="2520209" cy="593590"/>
                </a:xfrm>
                <a:grpFill/>
              </p:grpSpPr>
              <p:grpSp>
                <p:nvGrpSpPr>
                  <p:cNvPr id="864" name="Group 863">
                    <a:extLst>
                      <a:ext uri="{FF2B5EF4-FFF2-40B4-BE49-F238E27FC236}">
                        <a16:creationId xmlns:a16="http://schemas.microsoft.com/office/drawing/2014/main" id="{EFB2CC72-772E-8024-6436-EE19EDE6E31C}"/>
                      </a:ext>
                    </a:extLst>
                  </p:cNvPr>
                  <p:cNvGrpSpPr/>
                  <p:nvPr/>
                </p:nvGrpSpPr>
                <p:grpSpPr>
                  <a:xfrm>
                    <a:off x="5185090" y="4771497"/>
                    <a:ext cx="2042508" cy="593590"/>
                    <a:chOff x="4718835" y="4785716"/>
                    <a:chExt cx="3009154" cy="914400"/>
                  </a:xfrm>
                  <a:grpFill/>
                </p:grpSpPr>
                <p:pic>
                  <p:nvPicPr>
                    <p:cNvPr id="866" name="Graphic 865" descr="School girl with solid fill">
                      <a:extLst>
                        <a:ext uri="{FF2B5EF4-FFF2-40B4-BE49-F238E27FC236}">
                          <a16:creationId xmlns:a16="http://schemas.microsoft.com/office/drawing/2014/main" id="{8A280EE4-8868-A1BE-6E92-BDC461F559A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67" name="Graphic 866" descr="School boy with solid fill">
                      <a:extLst>
                        <a:ext uri="{FF2B5EF4-FFF2-40B4-BE49-F238E27FC236}">
                          <a16:creationId xmlns:a16="http://schemas.microsoft.com/office/drawing/2014/main" id="{BB21653E-ABDB-34A9-814D-75306BE6F6F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68" name="Graphic 867" descr="School girl with solid fill">
                      <a:extLst>
                        <a:ext uri="{FF2B5EF4-FFF2-40B4-BE49-F238E27FC236}">
                          <a16:creationId xmlns:a16="http://schemas.microsoft.com/office/drawing/2014/main" id="{2C971401-5770-10A9-193E-0105792F077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69" name="Graphic 868" descr="School boy with solid fill">
                      <a:extLst>
                        <a:ext uri="{FF2B5EF4-FFF2-40B4-BE49-F238E27FC236}">
                          <a16:creationId xmlns:a16="http://schemas.microsoft.com/office/drawing/2014/main" id="{713DC408-D7EC-5D77-F992-B9A47B93DCF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65" name="Graphic 864" descr="School boy with solid fill">
                    <a:extLst>
                      <a:ext uri="{FF2B5EF4-FFF2-40B4-BE49-F238E27FC236}">
                        <a16:creationId xmlns:a16="http://schemas.microsoft.com/office/drawing/2014/main" id="{25657D85-629D-0834-5F3C-035BED3DAB2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36" name="Group 835">
                  <a:extLst>
                    <a:ext uri="{FF2B5EF4-FFF2-40B4-BE49-F238E27FC236}">
                      <a16:creationId xmlns:a16="http://schemas.microsoft.com/office/drawing/2014/main" id="{265FF2C1-6CD0-850D-8B19-B73408F70973}"/>
                    </a:ext>
                  </a:extLst>
                </p:cNvPr>
                <p:cNvGrpSpPr/>
                <p:nvPr/>
              </p:nvGrpSpPr>
              <p:grpSpPr>
                <a:xfrm>
                  <a:off x="4002139" y="2549415"/>
                  <a:ext cx="2520209" cy="593590"/>
                  <a:chOff x="4707389" y="4771497"/>
                  <a:chExt cx="2520209" cy="593590"/>
                </a:xfrm>
                <a:grpFill/>
              </p:grpSpPr>
              <p:grpSp>
                <p:nvGrpSpPr>
                  <p:cNvPr id="858" name="Group 857">
                    <a:extLst>
                      <a:ext uri="{FF2B5EF4-FFF2-40B4-BE49-F238E27FC236}">
                        <a16:creationId xmlns:a16="http://schemas.microsoft.com/office/drawing/2014/main" id="{6EDF96A0-EA51-ACCD-716E-746B4DEFC2E6}"/>
                      </a:ext>
                    </a:extLst>
                  </p:cNvPr>
                  <p:cNvGrpSpPr/>
                  <p:nvPr/>
                </p:nvGrpSpPr>
                <p:grpSpPr>
                  <a:xfrm>
                    <a:off x="5185090" y="4771497"/>
                    <a:ext cx="2042508" cy="593590"/>
                    <a:chOff x="4718835" y="4785716"/>
                    <a:chExt cx="3009154" cy="914400"/>
                  </a:xfrm>
                  <a:grpFill/>
                </p:grpSpPr>
                <p:pic>
                  <p:nvPicPr>
                    <p:cNvPr id="860" name="Graphic 859" descr="School girl with solid fill">
                      <a:extLst>
                        <a:ext uri="{FF2B5EF4-FFF2-40B4-BE49-F238E27FC236}">
                          <a16:creationId xmlns:a16="http://schemas.microsoft.com/office/drawing/2014/main" id="{E0FF799D-565D-72A2-4484-ADFCC4BDE83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61" name="Graphic 860" descr="School boy with solid fill">
                      <a:extLst>
                        <a:ext uri="{FF2B5EF4-FFF2-40B4-BE49-F238E27FC236}">
                          <a16:creationId xmlns:a16="http://schemas.microsoft.com/office/drawing/2014/main" id="{0535A99E-647C-DAA3-AA9D-E05F28433B0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62" name="Graphic 861" descr="School girl with solid fill">
                      <a:extLst>
                        <a:ext uri="{FF2B5EF4-FFF2-40B4-BE49-F238E27FC236}">
                          <a16:creationId xmlns:a16="http://schemas.microsoft.com/office/drawing/2014/main" id="{2017EF18-C6A8-DDE6-A985-47282662556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63" name="Graphic 862" descr="School boy with solid fill">
                      <a:extLst>
                        <a:ext uri="{FF2B5EF4-FFF2-40B4-BE49-F238E27FC236}">
                          <a16:creationId xmlns:a16="http://schemas.microsoft.com/office/drawing/2014/main" id="{C7F64B53-C8EC-5AB7-8226-26AACB2981E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59" name="Graphic 858" descr="School boy with solid fill">
                    <a:extLst>
                      <a:ext uri="{FF2B5EF4-FFF2-40B4-BE49-F238E27FC236}">
                        <a16:creationId xmlns:a16="http://schemas.microsoft.com/office/drawing/2014/main" id="{99BF01C5-FA1F-F353-D7F3-C5C16A8FB70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37" name="Group 836">
                  <a:extLst>
                    <a:ext uri="{FF2B5EF4-FFF2-40B4-BE49-F238E27FC236}">
                      <a16:creationId xmlns:a16="http://schemas.microsoft.com/office/drawing/2014/main" id="{69792F99-6A10-09CF-8513-8C30344658F8}"/>
                    </a:ext>
                  </a:extLst>
                </p:cNvPr>
                <p:cNvGrpSpPr/>
                <p:nvPr/>
              </p:nvGrpSpPr>
              <p:grpSpPr>
                <a:xfrm>
                  <a:off x="4002139" y="3023898"/>
                  <a:ext cx="2520209" cy="593590"/>
                  <a:chOff x="4707389" y="4771497"/>
                  <a:chExt cx="2520209" cy="593590"/>
                </a:xfrm>
                <a:grpFill/>
              </p:grpSpPr>
              <p:grpSp>
                <p:nvGrpSpPr>
                  <p:cNvPr id="852" name="Group 851">
                    <a:extLst>
                      <a:ext uri="{FF2B5EF4-FFF2-40B4-BE49-F238E27FC236}">
                        <a16:creationId xmlns:a16="http://schemas.microsoft.com/office/drawing/2014/main" id="{C645E2E1-ABD7-C81B-6515-966FB439D5C4}"/>
                      </a:ext>
                    </a:extLst>
                  </p:cNvPr>
                  <p:cNvGrpSpPr/>
                  <p:nvPr/>
                </p:nvGrpSpPr>
                <p:grpSpPr>
                  <a:xfrm>
                    <a:off x="5185090" y="4771497"/>
                    <a:ext cx="2042508" cy="593590"/>
                    <a:chOff x="4718835" y="4785716"/>
                    <a:chExt cx="3009154" cy="914400"/>
                  </a:xfrm>
                  <a:grpFill/>
                </p:grpSpPr>
                <p:pic>
                  <p:nvPicPr>
                    <p:cNvPr id="854" name="Graphic 853" descr="School girl with solid fill">
                      <a:extLst>
                        <a:ext uri="{FF2B5EF4-FFF2-40B4-BE49-F238E27FC236}">
                          <a16:creationId xmlns:a16="http://schemas.microsoft.com/office/drawing/2014/main" id="{837AE9FE-7DC7-86DD-77B6-7D2FC365F49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55" name="Graphic 854" descr="School boy with solid fill">
                      <a:extLst>
                        <a:ext uri="{FF2B5EF4-FFF2-40B4-BE49-F238E27FC236}">
                          <a16:creationId xmlns:a16="http://schemas.microsoft.com/office/drawing/2014/main" id="{1DC48C1F-1A01-784E-C325-E947C5F9324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56" name="Graphic 855" descr="School girl with solid fill">
                      <a:extLst>
                        <a:ext uri="{FF2B5EF4-FFF2-40B4-BE49-F238E27FC236}">
                          <a16:creationId xmlns:a16="http://schemas.microsoft.com/office/drawing/2014/main" id="{3891CE8D-BA42-3C3D-8643-6205C2B3C89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57" name="Graphic 856" descr="School boy with solid fill">
                      <a:extLst>
                        <a:ext uri="{FF2B5EF4-FFF2-40B4-BE49-F238E27FC236}">
                          <a16:creationId xmlns:a16="http://schemas.microsoft.com/office/drawing/2014/main" id="{C67096B3-C441-1E35-797E-463F1FB514C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53" name="Graphic 852" descr="School boy with solid fill">
                    <a:extLst>
                      <a:ext uri="{FF2B5EF4-FFF2-40B4-BE49-F238E27FC236}">
                        <a16:creationId xmlns:a16="http://schemas.microsoft.com/office/drawing/2014/main" id="{C4622353-17F1-133F-B549-3FCA0EE82E6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38" name="Group 837">
                  <a:extLst>
                    <a:ext uri="{FF2B5EF4-FFF2-40B4-BE49-F238E27FC236}">
                      <a16:creationId xmlns:a16="http://schemas.microsoft.com/office/drawing/2014/main" id="{1F52DD97-8F06-FE0B-8D91-4EDFE091795F}"/>
                    </a:ext>
                  </a:extLst>
                </p:cNvPr>
                <p:cNvGrpSpPr/>
                <p:nvPr/>
              </p:nvGrpSpPr>
              <p:grpSpPr>
                <a:xfrm>
                  <a:off x="4002139" y="3550839"/>
                  <a:ext cx="2520209" cy="593590"/>
                  <a:chOff x="4707389" y="4771497"/>
                  <a:chExt cx="2520209" cy="593590"/>
                </a:xfrm>
                <a:grpFill/>
              </p:grpSpPr>
              <p:grpSp>
                <p:nvGrpSpPr>
                  <p:cNvPr id="846" name="Group 845">
                    <a:extLst>
                      <a:ext uri="{FF2B5EF4-FFF2-40B4-BE49-F238E27FC236}">
                        <a16:creationId xmlns:a16="http://schemas.microsoft.com/office/drawing/2014/main" id="{A84326C0-37FB-AA60-53E4-31546F1E426B}"/>
                      </a:ext>
                    </a:extLst>
                  </p:cNvPr>
                  <p:cNvGrpSpPr/>
                  <p:nvPr/>
                </p:nvGrpSpPr>
                <p:grpSpPr>
                  <a:xfrm>
                    <a:off x="5185090" y="4771497"/>
                    <a:ext cx="2042508" cy="593590"/>
                    <a:chOff x="4718835" y="4785716"/>
                    <a:chExt cx="3009154" cy="914400"/>
                  </a:xfrm>
                  <a:grpFill/>
                </p:grpSpPr>
                <p:pic>
                  <p:nvPicPr>
                    <p:cNvPr id="848" name="Graphic 847" descr="School girl with solid fill">
                      <a:extLst>
                        <a:ext uri="{FF2B5EF4-FFF2-40B4-BE49-F238E27FC236}">
                          <a16:creationId xmlns:a16="http://schemas.microsoft.com/office/drawing/2014/main" id="{55816411-4F8D-146E-CAAE-E5A949E673F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49" name="Graphic 848" descr="School boy with solid fill">
                      <a:extLst>
                        <a:ext uri="{FF2B5EF4-FFF2-40B4-BE49-F238E27FC236}">
                          <a16:creationId xmlns:a16="http://schemas.microsoft.com/office/drawing/2014/main" id="{643ECB0E-A690-FE64-290C-EB7077CE6AF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50" name="Graphic 849" descr="School girl with solid fill">
                      <a:extLst>
                        <a:ext uri="{FF2B5EF4-FFF2-40B4-BE49-F238E27FC236}">
                          <a16:creationId xmlns:a16="http://schemas.microsoft.com/office/drawing/2014/main" id="{E4CC01EA-4E0F-59FA-CCCB-DC0E1CCB772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51" name="Graphic 850" descr="School boy with solid fill">
                      <a:extLst>
                        <a:ext uri="{FF2B5EF4-FFF2-40B4-BE49-F238E27FC236}">
                          <a16:creationId xmlns:a16="http://schemas.microsoft.com/office/drawing/2014/main" id="{02F2AFBA-BEDF-B47D-77D2-2B86F453098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47" name="Graphic 846" descr="School boy with solid fill">
                    <a:extLst>
                      <a:ext uri="{FF2B5EF4-FFF2-40B4-BE49-F238E27FC236}">
                        <a16:creationId xmlns:a16="http://schemas.microsoft.com/office/drawing/2014/main" id="{4EAEC434-EC80-593C-5D68-12A0C447A06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39" name="Group 838">
                  <a:extLst>
                    <a:ext uri="{FF2B5EF4-FFF2-40B4-BE49-F238E27FC236}">
                      <a16:creationId xmlns:a16="http://schemas.microsoft.com/office/drawing/2014/main" id="{4B20F4B8-B523-F6CA-585B-ADC7776A7787}"/>
                    </a:ext>
                  </a:extLst>
                </p:cNvPr>
                <p:cNvGrpSpPr/>
                <p:nvPr/>
              </p:nvGrpSpPr>
              <p:grpSpPr>
                <a:xfrm>
                  <a:off x="4002137" y="4079385"/>
                  <a:ext cx="2520209" cy="593590"/>
                  <a:chOff x="4707389" y="4771497"/>
                  <a:chExt cx="2520209" cy="593590"/>
                </a:xfrm>
                <a:grpFill/>
              </p:grpSpPr>
              <p:grpSp>
                <p:nvGrpSpPr>
                  <p:cNvPr id="840" name="Group 839">
                    <a:extLst>
                      <a:ext uri="{FF2B5EF4-FFF2-40B4-BE49-F238E27FC236}">
                        <a16:creationId xmlns:a16="http://schemas.microsoft.com/office/drawing/2014/main" id="{252D2153-BE9D-C178-3C06-04574B3745F2}"/>
                      </a:ext>
                    </a:extLst>
                  </p:cNvPr>
                  <p:cNvGrpSpPr/>
                  <p:nvPr/>
                </p:nvGrpSpPr>
                <p:grpSpPr>
                  <a:xfrm>
                    <a:off x="5185090" y="4771497"/>
                    <a:ext cx="2042508" cy="593590"/>
                    <a:chOff x="4718835" y="4785716"/>
                    <a:chExt cx="3009154" cy="914400"/>
                  </a:xfrm>
                  <a:grpFill/>
                </p:grpSpPr>
                <p:pic>
                  <p:nvPicPr>
                    <p:cNvPr id="842" name="Graphic 841" descr="School girl with solid fill">
                      <a:extLst>
                        <a:ext uri="{FF2B5EF4-FFF2-40B4-BE49-F238E27FC236}">
                          <a16:creationId xmlns:a16="http://schemas.microsoft.com/office/drawing/2014/main" id="{0810E16C-260C-B8D0-86A2-D0D90667695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43" name="Graphic 842" descr="School boy with solid fill">
                      <a:extLst>
                        <a:ext uri="{FF2B5EF4-FFF2-40B4-BE49-F238E27FC236}">
                          <a16:creationId xmlns:a16="http://schemas.microsoft.com/office/drawing/2014/main" id="{88526D51-302D-C40D-5D09-A3DADA92F99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44" name="Graphic 843" descr="School girl with solid fill">
                      <a:extLst>
                        <a:ext uri="{FF2B5EF4-FFF2-40B4-BE49-F238E27FC236}">
                          <a16:creationId xmlns:a16="http://schemas.microsoft.com/office/drawing/2014/main" id="{4CB3A7A5-2D58-DE80-00C1-A783B6CAFE0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45" name="Graphic 844" descr="School boy with solid fill">
                      <a:extLst>
                        <a:ext uri="{FF2B5EF4-FFF2-40B4-BE49-F238E27FC236}">
                          <a16:creationId xmlns:a16="http://schemas.microsoft.com/office/drawing/2014/main" id="{CC025BC5-2547-30B3-9F5C-C7EB5A61208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41" name="Graphic 840" descr="School boy with solid fill">
                    <a:extLst>
                      <a:ext uri="{FF2B5EF4-FFF2-40B4-BE49-F238E27FC236}">
                        <a16:creationId xmlns:a16="http://schemas.microsoft.com/office/drawing/2014/main" id="{28C1855B-4027-D3E5-9F90-3542BA686D4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nvGrpSpPr>
            <p:cNvPr id="494" name="Group 493">
              <a:extLst>
                <a:ext uri="{FF2B5EF4-FFF2-40B4-BE49-F238E27FC236}">
                  <a16:creationId xmlns:a16="http://schemas.microsoft.com/office/drawing/2014/main" id="{DAE51C87-B72B-C6B3-AD08-B799D506DFE4}"/>
                </a:ext>
              </a:extLst>
            </p:cNvPr>
            <p:cNvGrpSpPr/>
            <p:nvPr/>
          </p:nvGrpSpPr>
          <p:grpSpPr>
            <a:xfrm>
              <a:off x="3924662" y="4195252"/>
              <a:ext cx="914400" cy="1892403"/>
              <a:chOff x="4117737" y="1619940"/>
              <a:chExt cx="2022067" cy="4184783"/>
            </a:xfrm>
          </p:grpSpPr>
          <p:grpSp>
            <p:nvGrpSpPr>
              <p:cNvPr id="495" name="Group 494">
                <a:extLst>
                  <a:ext uri="{FF2B5EF4-FFF2-40B4-BE49-F238E27FC236}">
                    <a16:creationId xmlns:a16="http://schemas.microsoft.com/office/drawing/2014/main" id="{03BEDC68-A2FF-6A64-E2BC-0CA943CB6264}"/>
                  </a:ext>
                </a:extLst>
              </p:cNvPr>
              <p:cNvGrpSpPr/>
              <p:nvPr/>
            </p:nvGrpSpPr>
            <p:grpSpPr>
              <a:xfrm>
                <a:off x="4117737" y="1619940"/>
                <a:ext cx="2022067" cy="2126605"/>
                <a:chOff x="4002137" y="2022474"/>
                <a:chExt cx="2520211" cy="2650501"/>
              </a:xfrm>
            </p:grpSpPr>
            <p:grpSp>
              <p:nvGrpSpPr>
                <p:cNvPr id="606" name="Group 605">
                  <a:extLst>
                    <a:ext uri="{FF2B5EF4-FFF2-40B4-BE49-F238E27FC236}">
                      <a16:creationId xmlns:a16="http://schemas.microsoft.com/office/drawing/2014/main" id="{FE65945B-5869-B7D2-ABD6-13392DD435F1}"/>
                    </a:ext>
                  </a:extLst>
                </p:cNvPr>
                <p:cNvGrpSpPr/>
                <p:nvPr/>
              </p:nvGrpSpPr>
              <p:grpSpPr>
                <a:xfrm>
                  <a:off x="4002139" y="2022474"/>
                  <a:ext cx="2520209" cy="593590"/>
                  <a:chOff x="4707389" y="4771497"/>
                  <a:chExt cx="2520209" cy="593590"/>
                </a:xfrm>
                <a:solidFill>
                  <a:schemeClr val="bg1">
                    <a:lumMod val="65000"/>
                  </a:schemeClr>
                </a:solidFill>
              </p:grpSpPr>
              <p:grpSp>
                <p:nvGrpSpPr>
                  <p:cNvPr id="635" name="Group 634">
                    <a:extLst>
                      <a:ext uri="{FF2B5EF4-FFF2-40B4-BE49-F238E27FC236}">
                        <a16:creationId xmlns:a16="http://schemas.microsoft.com/office/drawing/2014/main" id="{B6D6967D-1C19-ACDB-866C-BECD423F8AC2}"/>
                      </a:ext>
                    </a:extLst>
                  </p:cNvPr>
                  <p:cNvGrpSpPr/>
                  <p:nvPr/>
                </p:nvGrpSpPr>
                <p:grpSpPr>
                  <a:xfrm>
                    <a:off x="5185090" y="4771497"/>
                    <a:ext cx="2042508" cy="593590"/>
                    <a:chOff x="4718835" y="4785716"/>
                    <a:chExt cx="3009154" cy="914400"/>
                  </a:xfrm>
                  <a:grpFill/>
                </p:grpSpPr>
                <p:pic>
                  <p:nvPicPr>
                    <p:cNvPr id="637" name="Graphic 636" descr="School girl with solid fill">
                      <a:extLst>
                        <a:ext uri="{FF2B5EF4-FFF2-40B4-BE49-F238E27FC236}">
                          <a16:creationId xmlns:a16="http://schemas.microsoft.com/office/drawing/2014/main" id="{4ECF4A2D-5A82-47B0-6D31-1B3157891D8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638" name="Graphic 637" descr="School boy with solid fill">
                      <a:extLst>
                        <a:ext uri="{FF2B5EF4-FFF2-40B4-BE49-F238E27FC236}">
                          <a16:creationId xmlns:a16="http://schemas.microsoft.com/office/drawing/2014/main" id="{F319DDDF-7EAF-1A94-1226-CD13B9F9030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639" name="Graphic 638" descr="School girl with solid fill">
                      <a:extLst>
                        <a:ext uri="{FF2B5EF4-FFF2-40B4-BE49-F238E27FC236}">
                          <a16:creationId xmlns:a16="http://schemas.microsoft.com/office/drawing/2014/main" id="{C2BE59FB-E955-C9FC-C19D-CE9265935D8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832" name="Graphic 831" descr="School boy with solid fill">
                      <a:extLst>
                        <a:ext uri="{FF2B5EF4-FFF2-40B4-BE49-F238E27FC236}">
                          <a16:creationId xmlns:a16="http://schemas.microsoft.com/office/drawing/2014/main" id="{36CC041D-2FBE-D8B1-CD1F-F742C397F70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636" name="Graphic 635" descr="School boy with solid fill">
                    <a:extLst>
                      <a:ext uri="{FF2B5EF4-FFF2-40B4-BE49-F238E27FC236}">
                        <a16:creationId xmlns:a16="http://schemas.microsoft.com/office/drawing/2014/main" id="{1D51079B-0B4C-FB14-839D-E702E88D6E6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607" name="Group 606">
                  <a:extLst>
                    <a:ext uri="{FF2B5EF4-FFF2-40B4-BE49-F238E27FC236}">
                      <a16:creationId xmlns:a16="http://schemas.microsoft.com/office/drawing/2014/main" id="{188E0A1D-9E95-A910-0D80-C705DB1ED0F4}"/>
                    </a:ext>
                  </a:extLst>
                </p:cNvPr>
                <p:cNvGrpSpPr/>
                <p:nvPr/>
              </p:nvGrpSpPr>
              <p:grpSpPr>
                <a:xfrm>
                  <a:off x="4002139" y="2549415"/>
                  <a:ext cx="2520209" cy="593590"/>
                  <a:chOff x="4707389" y="4771497"/>
                  <a:chExt cx="2520209" cy="593590"/>
                </a:xfrm>
                <a:solidFill>
                  <a:schemeClr val="bg1">
                    <a:lumMod val="65000"/>
                  </a:schemeClr>
                </a:solidFill>
              </p:grpSpPr>
              <p:grpSp>
                <p:nvGrpSpPr>
                  <p:cNvPr id="629" name="Group 628">
                    <a:extLst>
                      <a:ext uri="{FF2B5EF4-FFF2-40B4-BE49-F238E27FC236}">
                        <a16:creationId xmlns:a16="http://schemas.microsoft.com/office/drawing/2014/main" id="{96A4BC6C-9A03-708D-F40D-774E574877BF}"/>
                      </a:ext>
                    </a:extLst>
                  </p:cNvPr>
                  <p:cNvGrpSpPr/>
                  <p:nvPr/>
                </p:nvGrpSpPr>
                <p:grpSpPr>
                  <a:xfrm>
                    <a:off x="5185090" y="4771497"/>
                    <a:ext cx="2042508" cy="593590"/>
                    <a:chOff x="4718835" y="4785716"/>
                    <a:chExt cx="3009154" cy="914400"/>
                  </a:xfrm>
                  <a:grpFill/>
                </p:grpSpPr>
                <p:pic>
                  <p:nvPicPr>
                    <p:cNvPr id="631" name="Graphic 630" descr="School girl with solid fill">
                      <a:extLst>
                        <a:ext uri="{FF2B5EF4-FFF2-40B4-BE49-F238E27FC236}">
                          <a16:creationId xmlns:a16="http://schemas.microsoft.com/office/drawing/2014/main" id="{BCB547F4-3E39-409E-BFA4-2233E45074E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632" name="Graphic 631" descr="School boy with solid fill">
                      <a:extLst>
                        <a:ext uri="{FF2B5EF4-FFF2-40B4-BE49-F238E27FC236}">
                          <a16:creationId xmlns:a16="http://schemas.microsoft.com/office/drawing/2014/main" id="{BD80E156-F082-76CF-A49C-234BDE58620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633" name="Graphic 632" descr="School girl with solid fill">
                      <a:extLst>
                        <a:ext uri="{FF2B5EF4-FFF2-40B4-BE49-F238E27FC236}">
                          <a16:creationId xmlns:a16="http://schemas.microsoft.com/office/drawing/2014/main" id="{02EC2E3D-0C3C-4039-50B5-4D368625109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634" name="Graphic 633" descr="School boy with solid fill">
                      <a:extLst>
                        <a:ext uri="{FF2B5EF4-FFF2-40B4-BE49-F238E27FC236}">
                          <a16:creationId xmlns:a16="http://schemas.microsoft.com/office/drawing/2014/main" id="{575AB0F2-19C5-BD62-C64F-DA09BB4355F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630" name="Graphic 629" descr="School boy with solid fill">
                    <a:extLst>
                      <a:ext uri="{FF2B5EF4-FFF2-40B4-BE49-F238E27FC236}">
                        <a16:creationId xmlns:a16="http://schemas.microsoft.com/office/drawing/2014/main" id="{ADDC3304-9FAC-959E-77ED-10DC8E16ADB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608" name="Group 607">
                  <a:extLst>
                    <a:ext uri="{FF2B5EF4-FFF2-40B4-BE49-F238E27FC236}">
                      <a16:creationId xmlns:a16="http://schemas.microsoft.com/office/drawing/2014/main" id="{424C5200-8A48-5D91-9C1F-92A28428F9FD}"/>
                    </a:ext>
                  </a:extLst>
                </p:cNvPr>
                <p:cNvGrpSpPr/>
                <p:nvPr/>
              </p:nvGrpSpPr>
              <p:grpSpPr>
                <a:xfrm>
                  <a:off x="4002139" y="3023898"/>
                  <a:ext cx="2520209" cy="593590"/>
                  <a:chOff x="4707389" y="4771497"/>
                  <a:chExt cx="2520209" cy="593590"/>
                </a:xfrm>
                <a:solidFill>
                  <a:schemeClr val="bg1">
                    <a:lumMod val="65000"/>
                  </a:schemeClr>
                </a:solidFill>
              </p:grpSpPr>
              <p:grpSp>
                <p:nvGrpSpPr>
                  <p:cNvPr id="623" name="Group 622">
                    <a:extLst>
                      <a:ext uri="{FF2B5EF4-FFF2-40B4-BE49-F238E27FC236}">
                        <a16:creationId xmlns:a16="http://schemas.microsoft.com/office/drawing/2014/main" id="{A430BE0E-36DD-81C3-10B1-ABB80C143F47}"/>
                      </a:ext>
                    </a:extLst>
                  </p:cNvPr>
                  <p:cNvGrpSpPr/>
                  <p:nvPr/>
                </p:nvGrpSpPr>
                <p:grpSpPr>
                  <a:xfrm>
                    <a:off x="5185090" y="4771497"/>
                    <a:ext cx="2042508" cy="593590"/>
                    <a:chOff x="4718835" y="4785716"/>
                    <a:chExt cx="3009154" cy="914400"/>
                  </a:xfrm>
                  <a:grpFill/>
                </p:grpSpPr>
                <p:pic>
                  <p:nvPicPr>
                    <p:cNvPr id="625" name="Graphic 624" descr="School girl with solid fill">
                      <a:extLst>
                        <a:ext uri="{FF2B5EF4-FFF2-40B4-BE49-F238E27FC236}">
                          <a16:creationId xmlns:a16="http://schemas.microsoft.com/office/drawing/2014/main" id="{148EB464-6425-51D4-E266-366ACC47905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626" name="Graphic 625" descr="School boy with solid fill">
                      <a:extLst>
                        <a:ext uri="{FF2B5EF4-FFF2-40B4-BE49-F238E27FC236}">
                          <a16:creationId xmlns:a16="http://schemas.microsoft.com/office/drawing/2014/main" id="{DF3C5CB7-17F9-B886-87A5-83788568A23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627" name="Graphic 626" descr="School girl with solid fill">
                      <a:extLst>
                        <a:ext uri="{FF2B5EF4-FFF2-40B4-BE49-F238E27FC236}">
                          <a16:creationId xmlns:a16="http://schemas.microsoft.com/office/drawing/2014/main" id="{904ABD4E-B78D-7A8A-B338-8F6313D5E3D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628" name="Graphic 627" descr="School boy with solid fill">
                      <a:extLst>
                        <a:ext uri="{FF2B5EF4-FFF2-40B4-BE49-F238E27FC236}">
                          <a16:creationId xmlns:a16="http://schemas.microsoft.com/office/drawing/2014/main" id="{45717AFD-2B5E-0656-13AA-8406B4745D8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624" name="Graphic 623" descr="School boy with solid fill">
                    <a:extLst>
                      <a:ext uri="{FF2B5EF4-FFF2-40B4-BE49-F238E27FC236}">
                        <a16:creationId xmlns:a16="http://schemas.microsoft.com/office/drawing/2014/main" id="{33F80E2D-737F-7965-F8AD-5E2134A172B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609" name="Group 608">
                  <a:extLst>
                    <a:ext uri="{FF2B5EF4-FFF2-40B4-BE49-F238E27FC236}">
                      <a16:creationId xmlns:a16="http://schemas.microsoft.com/office/drawing/2014/main" id="{853CA5E9-BE04-7915-433A-FDDB466E3F75}"/>
                    </a:ext>
                  </a:extLst>
                </p:cNvPr>
                <p:cNvGrpSpPr/>
                <p:nvPr/>
              </p:nvGrpSpPr>
              <p:grpSpPr>
                <a:xfrm>
                  <a:off x="4002139" y="3550839"/>
                  <a:ext cx="2520209" cy="593590"/>
                  <a:chOff x="4707389" y="4771497"/>
                  <a:chExt cx="2520209" cy="593590"/>
                </a:xfrm>
                <a:solidFill>
                  <a:schemeClr val="bg1">
                    <a:lumMod val="65000"/>
                  </a:schemeClr>
                </a:solidFill>
              </p:grpSpPr>
              <p:grpSp>
                <p:nvGrpSpPr>
                  <p:cNvPr id="617" name="Group 616">
                    <a:extLst>
                      <a:ext uri="{FF2B5EF4-FFF2-40B4-BE49-F238E27FC236}">
                        <a16:creationId xmlns:a16="http://schemas.microsoft.com/office/drawing/2014/main" id="{F7273850-CF4F-9758-67A7-98942502A20C}"/>
                      </a:ext>
                    </a:extLst>
                  </p:cNvPr>
                  <p:cNvGrpSpPr/>
                  <p:nvPr/>
                </p:nvGrpSpPr>
                <p:grpSpPr>
                  <a:xfrm>
                    <a:off x="5185090" y="4771497"/>
                    <a:ext cx="2042508" cy="593590"/>
                    <a:chOff x="4718835" y="4785716"/>
                    <a:chExt cx="3009154" cy="914400"/>
                  </a:xfrm>
                  <a:grpFill/>
                </p:grpSpPr>
                <p:pic>
                  <p:nvPicPr>
                    <p:cNvPr id="619" name="Graphic 618" descr="School girl with solid fill">
                      <a:extLst>
                        <a:ext uri="{FF2B5EF4-FFF2-40B4-BE49-F238E27FC236}">
                          <a16:creationId xmlns:a16="http://schemas.microsoft.com/office/drawing/2014/main" id="{4A9BE4BD-7940-66C9-50A2-3C4EB001488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620" name="Graphic 619" descr="School boy with solid fill">
                      <a:extLst>
                        <a:ext uri="{FF2B5EF4-FFF2-40B4-BE49-F238E27FC236}">
                          <a16:creationId xmlns:a16="http://schemas.microsoft.com/office/drawing/2014/main" id="{D3F069B7-6B57-FA17-A799-79781D70AC0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621" name="Graphic 620" descr="School girl with solid fill">
                      <a:extLst>
                        <a:ext uri="{FF2B5EF4-FFF2-40B4-BE49-F238E27FC236}">
                          <a16:creationId xmlns:a16="http://schemas.microsoft.com/office/drawing/2014/main" id="{61DCCDE7-9CF4-78EC-1B2B-1948F43B683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622" name="Graphic 621" descr="School boy with solid fill">
                      <a:extLst>
                        <a:ext uri="{FF2B5EF4-FFF2-40B4-BE49-F238E27FC236}">
                          <a16:creationId xmlns:a16="http://schemas.microsoft.com/office/drawing/2014/main" id="{8B9752C1-8C0B-CF67-55B2-625A23B6ADA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618" name="Graphic 617" descr="School boy with solid fill">
                    <a:extLst>
                      <a:ext uri="{FF2B5EF4-FFF2-40B4-BE49-F238E27FC236}">
                        <a16:creationId xmlns:a16="http://schemas.microsoft.com/office/drawing/2014/main" id="{1CB91A4F-CC25-8CBA-41BA-C7CD3E19885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610" name="Group 609">
                  <a:extLst>
                    <a:ext uri="{FF2B5EF4-FFF2-40B4-BE49-F238E27FC236}">
                      <a16:creationId xmlns:a16="http://schemas.microsoft.com/office/drawing/2014/main" id="{7F530B58-A4A5-5B15-01AA-440D2A6B79BC}"/>
                    </a:ext>
                  </a:extLst>
                </p:cNvPr>
                <p:cNvGrpSpPr/>
                <p:nvPr/>
              </p:nvGrpSpPr>
              <p:grpSpPr>
                <a:xfrm>
                  <a:off x="4002137" y="4079385"/>
                  <a:ext cx="2520209" cy="593590"/>
                  <a:chOff x="4707389" y="4771497"/>
                  <a:chExt cx="2520209" cy="593590"/>
                </a:xfrm>
                <a:solidFill>
                  <a:schemeClr val="bg1">
                    <a:lumMod val="65000"/>
                  </a:schemeClr>
                </a:solidFill>
              </p:grpSpPr>
              <p:grpSp>
                <p:nvGrpSpPr>
                  <p:cNvPr id="611" name="Group 610">
                    <a:extLst>
                      <a:ext uri="{FF2B5EF4-FFF2-40B4-BE49-F238E27FC236}">
                        <a16:creationId xmlns:a16="http://schemas.microsoft.com/office/drawing/2014/main" id="{2F1098EA-A939-33FE-11F3-68A7B8BF8062}"/>
                      </a:ext>
                    </a:extLst>
                  </p:cNvPr>
                  <p:cNvGrpSpPr/>
                  <p:nvPr/>
                </p:nvGrpSpPr>
                <p:grpSpPr>
                  <a:xfrm>
                    <a:off x="5185090" y="4771497"/>
                    <a:ext cx="2042508" cy="593590"/>
                    <a:chOff x="4718835" y="4785716"/>
                    <a:chExt cx="3009154" cy="914400"/>
                  </a:xfrm>
                  <a:grpFill/>
                </p:grpSpPr>
                <p:pic>
                  <p:nvPicPr>
                    <p:cNvPr id="613" name="Graphic 612" descr="School girl with solid fill">
                      <a:extLst>
                        <a:ext uri="{FF2B5EF4-FFF2-40B4-BE49-F238E27FC236}">
                          <a16:creationId xmlns:a16="http://schemas.microsoft.com/office/drawing/2014/main" id="{A7EC8206-0028-D13A-4D6E-BE5E4F3D5F6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614" name="Graphic 613" descr="School boy with solid fill">
                      <a:extLst>
                        <a:ext uri="{FF2B5EF4-FFF2-40B4-BE49-F238E27FC236}">
                          <a16:creationId xmlns:a16="http://schemas.microsoft.com/office/drawing/2014/main" id="{EC396E52-3CA3-E195-5C21-404BF7A838D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615" name="Graphic 614" descr="School girl with solid fill">
                      <a:extLst>
                        <a:ext uri="{FF2B5EF4-FFF2-40B4-BE49-F238E27FC236}">
                          <a16:creationId xmlns:a16="http://schemas.microsoft.com/office/drawing/2014/main" id="{79B19022-BF82-5DCF-5B55-CA5699DF057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616" name="Graphic 615" descr="School boy with solid fill">
                      <a:extLst>
                        <a:ext uri="{FF2B5EF4-FFF2-40B4-BE49-F238E27FC236}">
                          <a16:creationId xmlns:a16="http://schemas.microsoft.com/office/drawing/2014/main" id="{46326298-94E3-6AD0-1AA9-C101D5CAA92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612" name="Graphic 611" descr="School boy with solid fill">
                    <a:extLst>
                      <a:ext uri="{FF2B5EF4-FFF2-40B4-BE49-F238E27FC236}">
                        <a16:creationId xmlns:a16="http://schemas.microsoft.com/office/drawing/2014/main" id="{BFF34009-E5BF-668B-33A2-08A1739DD44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nvGrpSpPr>
              <p:cNvPr id="496" name="Group 495">
                <a:extLst>
                  <a:ext uri="{FF2B5EF4-FFF2-40B4-BE49-F238E27FC236}">
                    <a16:creationId xmlns:a16="http://schemas.microsoft.com/office/drawing/2014/main" id="{D2E1A32E-9337-72C3-F745-32647F5DF6F2}"/>
                  </a:ext>
                </a:extLst>
              </p:cNvPr>
              <p:cNvGrpSpPr/>
              <p:nvPr/>
            </p:nvGrpSpPr>
            <p:grpSpPr>
              <a:xfrm>
                <a:off x="4117737" y="3678118"/>
                <a:ext cx="2022067" cy="2126605"/>
                <a:chOff x="4002137" y="2022474"/>
                <a:chExt cx="2520211" cy="2650501"/>
              </a:xfrm>
              <a:solidFill>
                <a:schemeClr val="accent1"/>
              </a:solidFill>
            </p:grpSpPr>
            <p:grpSp>
              <p:nvGrpSpPr>
                <p:cNvPr id="497" name="Group 496">
                  <a:extLst>
                    <a:ext uri="{FF2B5EF4-FFF2-40B4-BE49-F238E27FC236}">
                      <a16:creationId xmlns:a16="http://schemas.microsoft.com/office/drawing/2014/main" id="{1DC381A9-58DC-3A32-21D0-277CFB516930}"/>
                    </a:ext>
                  </a:extLst>
                </p:cNvPr>
                <p:cNvGrpSpPr/>
                <p:nvPr/>
              </p:nvGrpSpPr>
              <p:grpSpPr>
                <a:xfrm>
                  <a:off x="4002139" y="2022474"/>
                  <a:ext cx="2520209" cy="593590"/>
                  <a:chOff x="4707389" y="4771497"/>
                  <a:chExt cx="2520209" cy="593590"/>
                </a:xfrm>
                <a:grpFill/>
              </p:grpSpPr>
              <p:grpSp>
                <p:nvGrpSpPr>
                  <p:cNvPr id="600" name="Group 599">
                    <a:extLst>
                      <a:ext uri="{FF2B5EF4-FFF2-40B4-BE49-F238E27FC236}">
                        <a16:creationId xmlns:a16="http://schemas.microsoft.com/office/drawing/2014/main" id="{C8EC3BFA-3337-1DE0-1273-D1B6F938D39F}"/>
                      </a:ext>
                    </a:extLst>
                  </p:cNvPr>
                  <p:cNvGrpSpPr/>
                  <p:nvPr/>
                </p:nvGrpSpPr>
                <p:grpSpPr>
                  <a:xfrm>
                    <a:off x="5185090" y="4771497"/>
                    <a:ext cx="2042508" cy="593590"/>
                    <a:chOff x="4718835" y="4785716"/>
                    <a:chExt cx="3009154" cy="914400"/>
                  </a:xfrm>
                  <a:grpFill/>
                </p:grpSpPr>
                <p:pic>
                  <p:nvPicPr>
                    <p:cNvPr id="602" name="Graphic 601" descr="School girl with solid fill">
                      <a:extLst>
                        <a:ext uri="{FF2B5EF4-FFF2-40B4-BE49-F238E27FC236}">
                          <a16:creationId xmlns:a16="http://schemas.microsoft.com/office/drawing/2014/main" id="{2D7EEE49-0FFD-CC75-8968-2A1A29E3C30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603" name="Graphic 602" descr="School boy with solid fill">
                      <a:extLst>
                        <a:ext uri="{FF2B5EF4-FFF2-40B4-BE49-F238E27FC236}">
                          <a16:creationId xmlns:a16="http://schemas.microsoft.com/office/drawing/2014/main" id="{3AE9D21F-CB0E-DB34-8D41-DBD613C77E1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604" name="Graphic 603" descr="School girl with solid fill">
                      <a:extLst>
                        <a:ext uri="{FF2B5EF4-FFF2-40B4-BE49-F238E27FC236}">
                          <a16:creationId xmlns:a16="http://schemas.microsoft.com/office/drawing/2014/main" id="{8AC475D5-6BAF-B798-47B7-5B2F3C87132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605" name="Graphic 604" descr="School boy with solid fill">
                      <a:extLst>
                        <a:ext uri="{FF2B5EF4-FFF2-40B4-BE49-F238E27FC236}">
                          <a16:creationId xmlns:a16="http://schemas.microsoft.com/office/drawing/2014/main" id="{CE445029-BBB7-7767-3F2B-34D5D245B74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601" name="Graphic 600" descr="School boy with solid fill">
                    <a:extLst>
                      <a:ext uri="{FF2B5EF4-FFF2-40B4-BE49-F238E27FC236}">
                        <a16:creationId xmlns:a16="http://schemas.microsoft.com/office/drawing/2014/main" id="{F188269B-CD0D-0B52-BA23-5BD8E611523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498" name="Group 497">
                  <a:extLst>
                    <a:ext uri="{FF2B5EF4-FFF2-40B4-BE49-F238E27FC236}">
                      <a16:creationId xmlns:a16="http://schemas.microsoft.com/office/drawing/2014/main" id="{F567011C-FC1B-276E-FFF0-8E4866535F4F}"/>
                    </a:ext>
                  </a:extLst>
                </p:cNvPr>
                <p:cNvGrpSpPr/>
                <p:nvPr/>
              </p:nvGrpSpPr>
              <p:grpSpPr>
                <a:xfrm>
                  <a:off x="4002139" y="2549415"/>
                  <a:ext cx="2520209" cy="593590"/>
                  <a:chOff x="4707389" y="4771497"/>
                  <a:chExt cx="2520209" cy="593590"/>
                </a:xfrm>
                <a:grpFill/>
              </p:grpSpPr>
              <p:grpSp>
                <p:nvGrpSpPr>
                  <p:cNvPr id="594" name="Group 593">
                    <a:extLst>
                      <a:ext uri="{FF2B5EF4-FFF2-40B4-BE49-F238E27FC236}">
                        <a16:creationId xmlns:a16="http://schemas.microsoft.com/office/drawing/2014/main" id="{F2A8FF68-3912-6D66-32CC-9D4C872A397D}"/>
                      </a:ext>
                    </a:extLst>
                  </p:cNvPr>
                  <p:cNvGrpSpPr/>
                  <p:nvPr/>
                </p:nvGrpSpPr>
                <p:grpSpPr>
                  <a:xfrm>
                    <a:off x="5185090" y="4771497"/>
                    <a:ext cx="2042508" cy="593590"/>
                    <a:chOff x="4718835" y="4785716"/>
                    <a:chExt cx="3009154" cy="914400"/>
                  </a:xfrm>
                  <a:grpFill/>
                </p:grpSpPr>
                <p:pic>
                  <p:nvPicPr>
                    <p:cNvPr id="596" name="Graphic 595" descr="School girl with solid fill">
                      <a:extLst>
                        <a:ext uri="{FF2B5EF4-FFF2-40B4-BE49-F238E27FC236}">
                          <a16:creationId xmlns:a16="http://schemas.microsoft.com/office/drawing/2014/main" id="{A1BCBF54-88B5-4604-771A-82303196BE0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97" name="Graphic 596" descr="School boy with solid fill">
                      <a:extLst>
                        <a:ext uri="{FF2B5EF4-FFF2-40B4-BE49-F238E27FC236}">
                          <a16:creationId xmlns:a16="http://schemas.microsoft.com/office/drawing/2014/main" id="{5D535A8F-372B-9B43-FF7B-B3CAFF1B4D7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98" name="Graphic 597" descr="School girl with solid fill">
                      <a:extLst>
                        <a:ext uri="{FF2B5EF4-FFF2-40B4-BE49-F238E27FC236}">
                          <a16:creationId xmlns:a16="http://schemas.microsoft.com/office/drawing/2014/main" id="{9A4F9586-E24E-887B-3933-F68E0E68701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99" name="Graphic 598" descr="School boy with solid fill">
                      <a:extLst>
                        <a:ext uri="{FF2B5EF4-FFF2-40B4-BE49-F238E27FC236}">
                          <a16:creationId xmlns:a16="http://schemas.microsoft.com/office/drawing/2014/main" id="{2227DF22-D2F5-E17A-572F-BFF5721A8FF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95" name="Graphic 594" descr="School boy with solid fill">
                    <a:extLst>
                      <a:ext uri="{FF2B5EF4-FFF2-40B4-BE49-F238E27FC236}">
                        <a16:creationId xmlns:a16="http://schemas.microsoft.com/office/drawing/2014/main" id="{348CBD18-F405-04D9-C879-D244EAB4E56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499" name="Group 498">
                  <a:extLst>
                    <a:ext uri="{FF2B5EF4-FFF2-40B4-BE49-F238E27FC236}">
                      <a16:creationId xmlns:a16="http://schemas.microsoft.com/office/drawing/2014/main" id="{91C3208A-34C7-B580-11B1-ED1AAD1A6A9C}"/>
                    </a:ext>
                  </a:extLst>
                </p:cNvPr>
                <p:cNvGrpSpPr/>
                <p:nvPr/>
              </p:nvGrpSpPr>
              <p:grpSpPr>
                <a:xfrm>
                  <a:off x="4002139" y="3023898"/>
                  <a:ext cx="2520209" cy="593590"/>
                  <a:chOff x="4707389" y="4771497"/>
                  <a:chExt cx="2520209" cy="593590"/>
                </a:xfrm>
                <a:grpFill/>
              </p:grpSpPr>
              <p:grpSp>
                <p:nvGrpSpPr>
                  <p:cNvPr id="588" name="Group 587">
                    <a:extLst>
                      <a:ext uri="{FF2B5EF4-FFF2-40B4-BE49-F238E27FC236}">
                        <a16:creationId xmlns:a16="http://schemas.microsoft.com/office/drawing/2014/main" id="{7440E6EC-032C-8EA6-AB09-F5A13E4F243A}"/>
                      </a:ext>
                    </a:extLst>
                  </p:cNvPr>
                  <p:cNvGrpSpPr/>
                  <p:nvPr/>
                </p:nvGrpSpPr>
                <p:grpSpPr>
                  <a:xfrm>
                    <a:off x="5185090" y="4771497"/>
                    <a:ext cx="2042508" cy="593590"/>
                    <a:chOff x="4718835" y="4785716"/>
                    <a:chExt cx="3009154" cy="914400"/>
                  </a:xfrm>
                  <a:grpFill/>
                </p:grpSpPr>
                <p:pic>
                  <p:nvPicPr>
                    <p:cNvPr id="590" name="Graphic 589" descr="School girl with solid fill">
                      <a:extLst>
                        <a:ext uri="{FF2B5EF4-FFF2-40B4-BE49-F238E27FC236}">
                          <a16:creationId xmlns:a16="http://schemas.microsoft.com/office/drawing/2014/main" id="{D45F3803-6E2B-4FC1-AEF2-01E49FC4D06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91" name="Graphic 590" descr="School boy with solid fill">
                      <a:extLst>
                        <a:ext uri="{FF2B5EF4-FFF2-40B4-BE49-F238E27FC236}">
                          <a16:creationId xmlns:a16="http://schemas.microsoft.com/office/drawing/2014/main" id="{C3BB3DC0-DA65-5973-F540-4993C0844B7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92" name="Graphic 591" descr="School girl with solid fill">
                      <a:extLst>
                        <a:ext uri="{FF2B5EF4-FFF2-40B4-BE49-F238E27FC236}">
                          <a16:creationId xmlns:a16="http://schemas.microsoft.com/office/drawing/2014/main" id="{AE784C26-F3D9-61CC-1475-174A40E264E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93" name="Graphic 592" descr="School boy with solid fill">
                      <a:extLst>
                        <a:ext uri="{FF2B5EF4-FFF2-40B4-BE49-F238E27FC236}">
                          <a16:creationId xmlns:a16="http://schemas.microsoft.com/office/drawing/2014/main" id="{137CEFFD-9B30-380A-F0FA-312C52F7D57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89" name="Graphic 588" descr="School boy with solid fill">
                    <a:extLst>
                      <a:ext uri="{FF2B5EF4-FFF2-40B4-BE49-F238E27FC236}">
                        <a16:creationId xmlns:a16="http://schemas.microsoft.com/office/drawing/2014/main" id="{30B360DE-5DD1-0BA2-BEF7-865CF0E3D88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00" name="Group 499">
                  <a:extLst>
                    <a:ext uri="{FF2B5EF4-FFF2-40B4-BE49-F238E27FC236}">
                      <a16:creationId xmlns:a16="http://schemas.microsoft.com/office/drawing/2014/main" id="{0CE27D55-10F0-B479-1943-2D6CF0D5DBD4}"/>
                    </a:ext>
                  </a:extLst>
                </p:cNvPr>
                <p:cNvGrpSpPr/>
                <p:nvPr/>
              </p:nvGrpSpPr>
              <p:grpSpPr>
                <a:xfrm>
                  <a:off x="4002139" y="3550839"/>
                  <a:ext cx="2520209" cy="593590"/>
                  <a:chOff x="4707389" y="4771497"/>
                  <a:chExt cx="2520209" cy="593590"/>
                </a:xfrm>
                <a:grpFill/>
              </p:grpSpPr>
              <p:grpSp>
                <p:nvGrpSpPr>
                  <p:cNvPr id="582" name="Group 581">
                    <a:extLst>
                      <a:ext uri="{FF2B5EF4-FFF2-40B4-BE49-F238E27FC236}">
                        <a16:creationId xmlns:a16="http://schemas.microsoft.com/office/drawing/2014/main" id="{F1D18758-02B5-28AD-6CA2-960CAC5C9568}"/>
                      </a:ext>
                    </a:extLst>
                  </p:cNvPr>
                  <p:cNvGrpSpPr/>
                  <p:nvPr/>
                </p:nvGrpSpPr>
                <p:grpSpPr>
                  <a:xfrm>
                    <a:off x="5185090" y="4771497"/>
                    <a:ext cx="2042508" cy="593590"/>
                    <a:chOff x="4718835" y="4785716"/>
                    <a:chExt cx="3009154" cy="914400"/>
                  </a:xfrm>
                  <a:grpFill/>
                </p:grpSpPr>
                <p:pic>
                  <p:nvPicPr>
                    <p:cNvPr id="584" name="Graphic 583" descr="School girl with solid fill">
                      <a:extLst>
                        <a:ext uri="{FF2B5EF4-FFF2-40B4-BE49-F238E27FC236}">
                          <a16:creationId xmlns:a16="http://schemas.microsoft.com/office/drawing/2014/main" id="{1CB3059B-E259-EFD5-BE79-44C01F27ECD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85" name="Graphic 584" descr="School boy with solid fill">
                      <a:extLst>
                        <a:ext uri="{FF2B5EF4-FFF2-40B4-BE49-F238E27FC236}">
                          <a16:creationId xmlns:a16="http://schemas.microsoft.com/office/drawing/2014/main" id="{A6340488-5649-4C8D-7403-E61AF34D3F3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86" name="Graphic 585" descr="School girl with solid fill">
                      <a:extLst>
                        <a:ext uri="{FF2B5EF4-FFF2-40B4-BE49-F238E27FC236}">
                          <a16:creationId xmlns:a16="http://schemas.microsoft.com/office/drawing/2014/main" id="{29BA099D-C2D6-16CF-262C-226BB3E7CF8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87" name="Graphic 586" descr="School boy with solid fill">
                      <a:extLst>
                        <a:ext uri="{FF2B5EF4-FFF2-40B4-BE49-F238E27FC236}">
                          <a16:creationId xmlns:a16="http://schemas.microsoft.com/office/drawing/2014/main" id="{903590AB-4CFC-59A5-2BD0-4953977686B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83" name="Graphic 582" descr="School boy with solid fill">
                    <a:extLst>
                      <a:ext uri="{FF2B5EF4-FFF2-40B4-BE49-F238E27FC236}">
                        <a16:creationId xmlns:a16="http://schemas.microsoft.com/office/drawing/2014/main" id="{7EF840D9-303E-1154-26E1-9E156353DA8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01" name="Group 500">
                  <a:extLst>
                    <a:ext uri="{FF2B5EF4-FFF2-40B4-BE49-F238E27FC236}">
                      <a16:creationId xmlns:a16="http://schemas.microsoft.com/office/drawing/2014/main" id="{86A0178E-2FB3-3EEB-DE91-7AD990D62173}"/>
                    </a:ext>
                  </a:extLst>
                </p:cNvPr>
                <p:cNvGrpSpPr/>
                <p:nvPr/>
              </p:nvGrpSpPr>
              <p:grpSpPr>
                <a:xfrm>
                  <a:off x="4002137" y="4079385"/>
                  <a:ext cx="2520209" cy="593590"/>
                  <a:chOff x="4707389" y="4771497"/>
                  <a:chExt cx="2520209" cy="593590"/>
                </a:xfrm>
                <a:grpFill/>
              </p:grpSpPr>
              <p:grpSp>
                <p:nvGrpSpPr>
                  <p:cNvPr id="502" name="Group 501">
                    <a:extLst>
                      <a:ext uri="{FF2B5EF4-FFF2-40B4-BE49-F238E27FC236}">
                        <a16:creationId xmlns:a16="http://schemas.microsoft.com/office/drawing/2014/main" id="{F78EF3FC-034D-BDDF-A50A-1D769B008475}"/>
                      </a:ext>
                    </a:extLst>
                  </p:cNvPr>
                  <p:cNvGrpSpPr/>
                  <p:nvPr/>
                </p:nvGrpSpPr>
                <p:grpSpPr>
                  <a:xfrm>
                    <a:off x="5185090" y="4771497"/>
                    <a:ext cx="2042508" cy="593590"/>
                    <a:chOff x="4718835" y="4785716"/>
                    <a:chExt cx="3009154" cy="914400"/>
                  </a:xfrm>
                  <a:grpFill/>
                </p:grpSpPr>
                <p:pic>
                  <p:nvPicPr>
                    <p:cNvPr id="504" name="Graphic 503" descr="School girl with solid fill">
                      <a:extLst>
                        <a:ext uri="{FF2B5EF4-FFF2-40B4-BE49-F238E27FC236}">
                          <a16:creationId xmlns:a16="http://schemas.microsoft.com/office/drawing/2014/main" id="{47A822D0-82A7-C12B-61EB-A73BDB98AD1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05" name="Graphic 504" descr="School boy with solid fill">
                      <a:extLst>
                        <a:ext uri="{FF2B5EF4-FFF2-40B4-BE49-F238E27FC236}">
                          <a16:creationId xmlns:a16="http://schemas.microsoft.com/office/drawing/2014/main" id="{2D813CF8-84E3-0948-62D8-265BFAD9768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80" name="Graphic 579" descr="School girl with solid fill">
                      <a:extLst>
                        <a:ext uri="{FF2B5EF4-FFF2-40B4-BE49-F238E27FC236}">
                          <a16:creationId xmlns:a16="http://schemas.microsoft.com/office/drawing/2014/main" id="{7F8F5F6D-B948-3176-5FB6-8F877306C61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81" name="Graphic 580" descr="School boy with solid fill">
                      <a:extLst>
                        <a:ext uri="{FF2B5EF4-FFF2-40B4-BE49-F238E27FC236}">
                          <a16:creationId xmlns:a16="http://schemas.microsoft.com/office/drawing/2014/main" id="{5E6FB6D1-3DAD-62D5-B4EA-F0AAA7A74DE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03" name="Graphic 502" descr="School boy with solid fill">
                    <a:extLst>
                      <a:ext uri="{FF2B5EF4-FFF2-40B4-BE49-F238E27FC236}">
                        <a16:creationId xmlns:a16="http://schemas.microsoft.com/office/drawing/2014/main" id="{083BAC73-2E02-4C41-6A8D-B16EFFBDFDE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sp>
        <p:nvSpPr>
          <p:cNvPr id="1308" name="TextBox 1307">
            <a:extLst>
              <a:ext uri="{FF2B5EF4-FFF2-40B4-BE49-F238E27FC236}">
                <a16:creationId xmlns:a16="http://schemas.microsoft.com/office/drawing/2014/main" id="{367917F2-DAD0-77B3-8917-6BBBCE534F55}"/>
              </a:ext>
            </a:extLst>
          </p:cNvPr>
          <p:cNvSpPr txBox="1"/>
          <p:nvPr/>
        </p:nvSpPr>
        <p:spPr>
          <a:xfrm>
            <a:off x="5196310" y="4014634"/>
            <a:ext cx="856182" cy="369332"/>
          </a:xfrm>
          <a:prstGeom prst="rect">
            <a:avLst/>
          </a:prstGeom>
          <a:noFill/>
        </p:spPr>
        <p:txBody>
          <a:bodyPr wrap="square" rtlCol="0">
            <a:spAutoFit/>
          </a:bodyPr>
          <a:lstStyle/>
          <a:p>
            <a:r>
              <a:rPr lang="en-GB" b="1" dirty="0">
                <a:solidFill>
                  <a:schemeClr val="accent1"/>
                </a:solidFill>
              </a:rPr>
              <a:t>76.7%</a:t>
            </a:r>
          </a:p>
        </p:txBody>
      </p:sp>
      <p:sp>
        <p:nvSpPr>
          <p:cNvPr id="1309" name="Title 1">
            <a:extLst>
              <a:ext uri="{FF2B5EF4-FFF2-40B4-BE49-F238E27FC236}">
                <a16:creationId xmlns:a16="http://schemas.microsoft.com/office/drawing/2014/main" id="{1CBEAB97-8F02-D73E-FC29-42E84F453B00}"/>
              </a:ext>
            </a:extLst>
          </p:cNvPr>
          <p:cNvSpPr txBox="1">
            <a:spLocks/>
          </p:cNvSpPr>
          <p:nvPr/>
        </p:nvSpPr>
        <p:spPr>
          <a:xfrm>
            <a:off x="5138113" y="2079921"/>
            <a:ext cx="1707777"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200" dirty="0"/>
              <a:t>Good level of development</a:t>
            </a:r>
          </a:p>
        </p:txBody>
      </p:sp>
    </p:spTree>
    <p:extLst>
      <p:ext uri="{BB962C8B-B14F-4D97-AF65-F5344CB8AC3E}">
        <p14:creationId xmlns:p14="http://schemas.microsoft.com/office/powerpoint/2010/main" val="3588484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Rectangle: Rounded Corners 136">
            <a:extLst>
              <a:ext uri="{FF2B5EF4-FFF2-40B4-BE49-F238E27FC236}">
                <a16:creationId xmlns:a16="http://schemas.microsoft.com/office/drawing/2014/main" id="{B85868FA-622C-9B15-150F-B73E48F9CFE5}"/>
              </a:ext>
            </a:extLst>
          </p:cNvPr>
          <p:cNvSpPr/>
          <p:nvPr/>
        </p:nvSpPr>
        <p:spPr>
          <a:xfrm>
            <a:off x="3803862" y="1614407"/>
            <a:ext cx="4050872" cy="2515274"/>
          </a:xfrm>
          <a:prstGeom prst="roundRect">
            <a:avLst>
              <a:gd name="adj" fmla="val 9353"/>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800" dirty="0">
              <a:solidFill>
                <a:srgbClr val="000000"/>
              </a:solidFill>
              <a:latin typeface="Arial" panose="020B0604020202020204" pitchFamily="34" charset="0"/>
            </a:endParaRPr>
          </a:p>
        </p:txBody>
      </p:sp>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p:txBody>
          <a:bodyPr/>
          <a:lstStyle/>
          <a:p>
            <a:r>
              <a:rPr lang="en-US" dirty="0">
                <a:solidFill>
                  <a:schemeClr val="accent1">
                    <a:lumMod val="50000"/>
                  </a:schemeClr>
                </a:solidFill>
              </a:rPr>
              <a:t>Health and Wellbeing</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5</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11</a:t>
            </a:fld>
            <a:endParaRPr lang="en-GB" dirty="0"/>
          </a:p>
        </p:txBody>
      </p:sp>
      <p:sp>
        <p:nvSpPr>
          <p:cNvPr id="95" name="TextBox 94">
            <a:extLst>
              <a:ext uri="{FF2B5EF4-FFF2-40B4-BE49-F238E27FC236}">
                <a16:creationId xmlns:a16="http://schemas.microsoft.com/office/drawing/2014/main" id="{FBA0C13B-5B02-AAD3-0D84-EC0522E45B49}"/>
              </a:ext>
            </a:extLst>
          </p:cNvPr>
          <p:cNvSpPr txBox="1"/>
          <p:nvPr/>
        </p:nvSpPr>
        <p:spPr>
          <a:xfrm>
            <a:off x="10387143" y="4585273"/>
            <a:ext cx="520281" cy="230832"/>
          </a:xfrm>
          <a:prstGeom prst="rect">
            <a:avLst/>
          </a:prstGeom>
          <a:noFill/>
        </p:spPr>
        <p:txBody>
          <a:bodyPr wrap="square" rtlCol="0">
            <a:spAutoFit/>
          </a:bodyPr>
          <a:lstStyle/>
          <a:p>
            <a:r>
              <a:rPr lang="en-GB" sz="900" b="1" dirty="0">
                <a:solidFill>
                  <a:schemeClr val="bg1"/>
                </a:solidFill>
              </a:rPr>
              <a:t>50.7%</a:t>
            </a:r>
          </a:p>
        </p:txBody>
      </p:sp>
      <p:grpSp>
        <p:nvGrpSpPr>
          <p:cNvPr id="96" name="Group 95">
            <a:extLst>
              <a:ext uri="{FF2B5EF4-FFF2-40B4-BE49-F238E27FC236}">
                <a16:creationId xmlns:a16="http://schemas.microsoft.com/office/drawing/2014/main" id="{EB0AE92D-1A5F-593A-7EA3-2E89EC2E1277}"/>
              </a:ext>
            </a:extLst>
          </p:cNvPr>
          <p:cNvGrpSpPr/>
          <p:nvPr/>
        </p:nvGrpSpPr>
        <p:grpSpPr>
          <a:xfrm>
            <a:off x="3926537" y="2150662"/>
            <a:ext cx="1825578" cy="497144"/>
            <a:chOff x="5946000" y="3040198"/>
            <a:chExt cx="3357799" cy="914400"/>
          </a:xfrm>
        </p:grpSpPr>
        <p:pic>
          <p:nvPicPr>
            <p:cNvPr id="97" name="Graphic 96" descr="School girl with solid fill">
              <a:extLst>
                <a:ext uri="{FF2B5EF4-FFF2-40B4-BE49-F238E27FC236}">
                  <a16:creationId xmlns:a16="http://schemas.microsoft.com/office/drawing/2014/main" id="{540BB88B-EBA4-F765-F9FA-7A1FB3146D9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46000" y="3040198"/>
              <a:ext cx="914400" cy="914400"/>
            </a:xfrm>
            <a:prstGeom prst="rect">
              <a:avLst/>
            </a:prstGeom>
          </p:spPr>
        </p:pic>
        <p:pic>
          <p:nvPicPr>
            <p:cNvPr id="98" name="Graphic 97" descr="School boy with solid fill">
              <a:extLst>
                <a:ext uri="{FF2B5EF4-FFF2-40B4-BE49-F238E27FC236}">
                  <a16:creationId xmlns:a16="http://schemas.microsoft.com/office/drawing/2014/main" id="{9F6AB41D-31E8-0EFC-69BE-00BED19D4A4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00056" y="3040198"/>
              <a:ext cx="914400" cy="914400"/>
            </a:xfrm>
            <a:prstGeom prst="rect">
              <a:avLst/>
            </a:prstGeom>
          </p:spPr>
        </p:pic>
        <p:pic>
          <p:nvPicPr>
            <p:cNvPr id="99" name="Graphic 98" descr="School girl with solid fill">
              <a:extLst>
                <a:ext uri="{FF2B5EF4-FFF2-40B4-BE49-F238E27FC236}">
                  <a16:creationId xmlns:a16="http://schemas.microsoft.com/office/drawing/2014/main" id="{5F1636B5-9846-F0CF-4FE1-B58D0C9C4A8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76120" y="3040198"/>
              <a:ext cx="914400" cy="914400"/>
            </a:xfrm>
            <a:prstGeom prst="rect">
              <a:avLst/>
            </a:prstGeom>
          </p:spPr>
        </p:pic>
        <p:pic>
          <p:nvPicPr>
            <p:cNvPr id="100" name="Graphic 99" descr="School boy with solid fill">
              <a:extLst>
                <a:ext uri="{FF2B5EF4-FFF2-40B4-BE49-F238E27FC236}">
                  <a16:creationId xmlns:a16="http://schemas.microsoft.com/office/drawing/2014/main" id="{DD2AAEF0-425F-E761-97D7-A770DC1E705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97615" y="3040198"/>
              <a:ext cx="914400" cy="914400"/>
            </a:xfrm>
            <a:prstGeom prst="rect">
              <a:avLst/>
            </a:prstGeom>
          </p:spPr>
        </p:pic>
        <p:pic>
          <p:nvPicPr>
            <p:cNvPr id="101" name="Graphic 100" descr="School girl with solid fill">
              <a:extLst>
                <a:ext uri="{FF2B5EF4-FFF2-40B4-BE49-F238E27FC236}">
                  <a16:creationId xmlns:a16="http://schemas.microsoft.com/office/drawing/2014/main" id="{692B6930-0DBB-483A-181E-25BF8E7B79D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89399" y="3040198"/>
              <a:ext cx="914400" cy="914400"/>
            </a:xfrm>
            <a:prstGeom prst="rect">
              <a:avLst/>
            </a:prstGeom>
          </p:spPr>
        </p:pic>
      </p:grpSp>
      <p:grpSp>
        <p:nvGrpSpPr>
          <p:cNvPr id="102" name="Group 101">
            <a:extLst>
              <a:ext uri="{FF2B5EF4-FFF2-40B4-BE49-F238E27FC236}">
                <a16:creationId xmlns:a16="http://schemas.microsoft.com/office/drawing/2014/main" id="{EFE3ADB6-BD6F-FB3F-5A5A-3DC73F574704}"/>
              </a:ext>
            </a:extLst>
          </p:cNvPr>
          <p:cNvGrpSpPr/>
          <p:nvPr/>
        </p:nvGrpSpPr>
        <p:grpSpPr>
          <a:xfrm>
            <a:off x="5970803" y="2158025"/>
            <a:ext cx="1771498" cy="482417"/>
            <a:chOff x="5946000" y="3040198"/>
            <a:chExt cx="3357799" cy="914400"/>
          </a:xfrm>
        </p:grpSpPr>
        <p:pic>
          <p:nvPicPr>
            <p:cNvPr id="103" name="Graphic 102" descr="School girl with solid fill">
              <a:extLst>
                <a:ext uri="{FF2B5EF4-FFF2-40B4-BE49-F238E27FC236}">
                  <a16:creationId xmlns:a16="http://schemas.microsoft.com/office/drawing/2014/main" id="{F62EAC44-5BC9-12F0-665B-1781EF5943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46000" y="3040198"/>
              <a:ext cx="914400" cy="914400"/>
            </a:xfrm>
            <a:prstGeom prst="rect">
              <a:avLst/>
            </a:prstGeom>
          </p:spPr>
        </p:pic>
        <p:pic>
          <p:nvPicPr>
            <p:cNvPr id="104" name="Graphic 103" descr="School boy with solid fill">
              <a:extLst>
                <a:ext uri="{FF2B5EF4-FFF2-40B4-BE49-F238E27FC236}">
                  <a16:creationId xmlns:a16="http://schemas.microsoft.com/office/drawing/2014/main" id="{5D784180-A8FB-BF3B-E33F-194B939B290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600056" y="3040198"/>
              <a:ext cx="914400" cy="914400"/>
            </a:xfrm>
            <a:prstGeom prst="rect">
              <a:avLst/>
            </a:prstGeom>
          </p:spPr>
        </p:pic>
        <p:pic>
          <p:nvPicPr>
            <p:cNvPr id="105" name="Graphic 104" descr="School girl with solid fill">
              <a:extLst>
                <a:ext uri="{FF2B5EF4-FFF2-40B4-BE49-F238E27FC236}">
                  <a16:creationId xmlns:a16="http://schemas.microsoft.com/office/drawing/2014/main" id="{3870142B-B13A-869E-E099-0CCCDEDC8DF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76120" y="3040198"/>
              <a:ext cx="914400" cy="914400"/>
            </a:xfrm>
            <a:prstGeom prst="rect">
              <a:avLst/>
            </a:prstGeom>
          </p:spPr>
        </p:pic>
        <p:pic>
          <p:nvPicPr>
            <p:cNvPr id="106" name="Graphic 105" descr="School boy with solid fill">
              <a:extLst>
                <a:ext uri="{FF2B5EF4-FFF2-40B4-BE49-F238E27FC236}">
                  <a16:creationId xmlns:a16="http://schemas.microsoft.com/office/drawing/2014/main" id="{3C6FFAB2-978C-E094-69DF-CE3AF48B4B6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97615" y="3040198"/>
              <a:ext cx="914400" cy="914400"/>
            </a:xfrm>
            <a:prstGeom prst="rect">
              <a:avLst/>
            </a:prstGeom>
          </p:spPr>
        </p:pic>
        <p:pic>
          <p:nvPicPr>
            <p:cNvPr id="107" name="Graphic 106" descr="School girl with solid fill">
              <a:extLst>
                <a:ext uri="{FF2B5EF4-FFF2-40B4-BE49-F238E27FC236}">
                  <a16:creationId xmlns:a16="http://schemas.microsoft.com/office/drawing/2014/main" id="{6102C34A-66A4-ECF3-7FD0-AAA8B0DF606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89399" y="3040198"/>
              <a:ext cx="914400" cy="914400"/>
            </a:xfrm>
            <a:prstGeom prst="rect">
              <a:avLst/>
            </a:prstGeom>
          </p:spPr>
        </p:pic>
      </p:grpSp>
      <p:sp>
        <p:nvSpPr>
          <p:cNvPr id="109" name="Title 1">
            <a:extLst>
              <a:ext uri="{FF2B5EF4-FFF2-40B4-BE49-F238E27FC236}">
                <a16:creationId xmlns:a16="http://schemas.microsoft.com/office/drawing/2014/main" id="{404DA6E7-DE06-10FD-D65A-29E595EE077D}"/>
              </a:ext>
            </a:extLst>
          </p:cNvPr>
          <p:cNvSpPr txBox="1">
            <a:spLocks/>
          </p:cNvSpPr>
          <p:nvPr/>
        </p:nvSpPr>
        <p:spPr>
          <a:xfrm>
            <a:off x="4699313" y="1620461"/>
            <a:ext cx="2473031"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400" dirty="0"/>
              <a:t>Overweight and obesity</a:t>
            </a:r>
          </a:p>
        </p:txBody>
      </p:sp>
      <p:sp>
        <p:nvSpPr>
          <p:cNvPr id="110" name="TextBox 109">
            <a:extLst>
              <a:ext uri="{FF2B5EF4-FFF2-40B4-BE49-F238E27FC236}">
                <a16:creationId xmlns:a16="http://schemas.microsoft.com/office/drawing/2014/main" id="{84C4160A-E146-53C0-D018-9594C3A4E086}"/>
              </a:ext>
            </a:extLst>
          </p:cNvPr>
          <p:cNvSpPr txBox="1"/>
          <p:nvPr/>
        </p:nvSpPr>
        <p:spPr>
          <a:xfrm>
            <a:off x="3990278" y="2739261"/>
            <a:ext cx="1829237" cy="1200329"/>
          </a:xfrm>
          <a:prstGeom prst="rect">
            <a:avLst/>
          </a:prstGeom>
          <a:noFill/>
        </p:spPr>
        <p:txBody>
          <a:bodyPr wrap="square" rtlCol="0">
            <a:spAutoFit/>
          </a:bodyPr>
          <a:lstStyle/>
          <a:p>
            <a:r>
              <a:rPr lang="en-GB" sz="1200" b="1" dirty="0">
                <a:solidFill>
                  <a:schemeClr val="accent1"/>
                </a:solidFill>
              </a:rPr>
              <a:t>1 in 5 </a:t>
            </a:r>
            <a:r>
              <a:rPr lang="en-GB" sz="1000" dirty="0">
                <a:solidFill>
                  <a:schemeClr val="accent1"/>
                </a:solidFill>
              </a:rPr>
              <a:t>(19.0%) reception children are overweight or obese in BLMK. </a:t>
            </a:r>
          </a:p>
          <a:p>
            <a:r>
              <a:rPr lang="en-GB" sz="1000" dirty="0">
                <a:solidFill>
                  <a:schemeClr val="accent1"/>
                </a:solidFill>
              </a:rPr>
              <a:t>This compares to </a:t>
            </a:r>
            <a:r>
              <a:rPr lang="en-GB" sz="1000" b="1" dirty="0">
                <a:solidFill>
                  <a:schemeClr val="accent1"/>
                </a:solidFill>
              </a:rPr>
              <a:t>20.0%</a:t>
            </a:r>
            <a:r>
              <a:rPr lang="en-GB" sz="1000" dirty="0">
                <a:solidFill>
                  <a:schemeClr val="accent1"/>
                </a:solidFill>
              </a:rPr>
              <a:t> 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21.3% nationally</a:t>
            </a:r>
            <a:r>
              <a:rPr lang="en-GB" sz="1000" dirty="0">
                <a:solidFill>
                  <a:schemeClr val="accent1"/>
                </a:solidFill>
              </a:rPr>
              <a:t>. </a:t>
            </a:r>
          </a:p>
          <a:p>
            <a:endParaRPr lang="en-GB" sz="1000" dirty="0"/>
          </a:p>
        </p:txBody>
      </p:sp>
      <p:sp>
        <p:nvSpPr>
          <p:cNvPr id="111" name="TextBox 110">
            <a:extLst>
              <a:ext uri="{FF2B5EF4-FFF2-40B4-BE49-F238E27FC236}">
                <a16:creationId xmlns:a16="http://schemas.microsoft.com/office/drawing/2014/main" id="{F903BBC3-51CD-1F49-E80D-6AED27373732}"/>
              </a:ext>
            </a:extLst>
          </p:cNvPr>
          <p:cNvSpPr txBox="1"/>
          <p:nvPr/>
        </p:nvSpPr>
        <p:spPr>
          <a:xfrm>
            <a:off x="6045133" y="2748461"/>
            <a:ext cx="1675217" cy="1200329"/>
          </a:xfrm>
          <a:prstGeom prst="rect">
            <a:avLst/>
          </a:prstGeom>
          <a:noFill/>
        </p:spPr>
        <p:txBody>
          <a:bodyPr wrap="square" rtlCol="0">
            <a:spAutoFit/>
          </a:bodyPr>
          <a:lstStyle/>
          <a:p>
            <a:r>
              <a:rPr lang="en-GB" sz="1200" b="1" dirty="0">
                <a:solidFill>
                  <a:schemeClr val="accent1"/>
                </a:solidFill>
              </a:rPr>
              <a:t>2 in 5 </a:t>
            </a:r>
            <a:r>
              <a:rPr lang="en-GB" sz="1000" dirty="0">
                <a:solidFill>
                  <a:schemeClr val="accent1"/>
                </a:solidFill>
              </a:rPr>
              <a:t>(36.8%) year 6 children are overweight or obese in BLMK. </a:t>
            </a:r>
          </a:p>
          <a:p>
            <a:r>
              <a:rPr lang="en-GB" sz="1000" dirty="0">
                <a:solidFill>
                  <a:schemeClr val="accent1"/>
                </a:solidFill>
              </a:rPr>
              <a:t>This compares to </a:t>
            </a:r>
            <a:r>
              <a:rPr lang="en-GB" sz="1000" b="1" dirty="0">
                <a:solidFill>
                  <a:schemeClr val="accent1"/>
                </a:solidFill>
              </a:rPr>
              <a:t>34.3%</a:t>
            </a:r>
            <a:r>
              <a:rPr lang="en-GB" sz="1000" dirty="0">
                <a:solidFill>
                  <a:schemeClr val="accent1"/>
                </a:solidFill>
              </a:rPr>
              <a:t> 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36.6% nationally</a:t>
            </a:r>
            <a:r>
              <a:rPr lang="en-GB" sz="1000" dirty="0">
                <a:solidFill>
                  <a:schemeClr val="accent1"/>
                </a:solidFill>
              </a:rPr>
              <a:t>. </a:t>
            </a:r>
          </a:p>
          <a:p>
            <a:endParaRPr lang="en-GB" sz="1000" dirty="0"/>
          </a:p>
        </p:txBody>
      </p:sp>
      <p:grpSp>
        <p:nvGrpSpPr>
          <p:cNvPr id="128" name="Group 127">
            <a:extLst>
              <a:ext uri="{FF2B5EF4-FFF2-40B4-BE49-F238E27FC236}">
                <a16:creationId xmlns:a16="http://schemas.microsoft.com/office/drawing/2014/main" id="{0FA3FCD9-5689-B607-CFB1-0E6C9FBF9AB5}"/>
              </a:ext>
            </a:extLst>
          </p:cNvPr>
          <p:cNvGrpSpPr/>
          <p:nvPr/>
        </p:nvGrpSpPr>
        <p:grpSpPr>
          <a:xfrm>
            <a:off x="5515238" y="4710948"/>
            <a:ext cx="1601472" cy="532645"/>
            <a:chOff x="4353835" y="3064988"/>
            <a:chExt cx="2796330" cy="930052"/>
          </a:xfrm>
          <a:solidFill>
            <a:schemeClr val="bg1">
              <a:lumMod val="65000"/>
            </a:schemeClr>
          </a:solidFill>
        </p:grpSpPr>
        <p:pic>
          <p:nvPicPr>
            <p:cNvPr id="124" name="Graphic 123" descr="Tooth with solid fill">
              <a:extLst>
                <a:ext uri="{FF2B5EF4-FFF2-40B4-BE49-F238E27FC236}">
                  <a16:creationId xmlns:a16="http://schemas.microsoft.com/office/drawing/2014/main" id="{3A56C4A3-B6BD-C85F-7E63-1D05C1C3053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353835" y="3069853"/>
              <a:ext cx="914400" cy="914400"/>
            </a:xfrm>
            <a:prstGeom prst="rect">
              <a:avLst/>
            </a:prstGeom>
          </p:spPr>
        </p:pic>
        <p:pic>
          <p:nvPicPr>
            <p:cNvPr id="125" name="Graphic 124" descr="Tooth with solid fill">
              <a:extLst>
                <a:ext uri="{FF2B5EF4-FFF2-40B4-BE49-F238E27FC236}">
                  <a16:creationId xmlns:a16="http://schemas.microsoft.com/office/drawing/2014/main" id="{376CCEE6-300B-24A7-9BFC-2F84385EF1A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967041" y="3067776"/>
              <a:ext cx="914400" cy="914400"/>
            </a:xfrm>
            <a:prstGeom prst="rect">
              <a:avLst/>
            </a:prstGeom>
          </p:spPr>
        </p:pic>
        <p:pic>
          <p:nvPicPr>
            <p:cNvPr id="126" name="Graphic 125" descr="Tooth with solid fill">
              <a:extLst>
                <a:ext uri="{FF2B5EF4-FFF2-40B4-BE49-F238E27FC236}">
                  <a16:creationId xmlns:a16="http://schemas.microsoft.com/office/drawing/2014/main" id="{F51B9EB5-C5B1-6343-299D-3BE0B0C6239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5607805" y="3064988"/>
              <a:ext cx="914400" cy="914400"/>
            </a:xfrm>
            <a:prstGeom prst="rect">
              <a:avLst/>
            </a:prstGeom>
          </p:spPr>
        </p:pic>
        <p:pic>
          <p:nvPicPr>
            <p:cNvPr id="127" name="Graphic 126" descr="Tooth with solid fill">
              <a:extLst>
                <a:ext uri="{FF2B5EF4-FFF2-40B4-BE49-F238E27FC236}">
                  <a16:creationId xmlns:a16="http://schemas.microsoft.com/office/drawing/2014/main" id="{06638A15-6C6A-2770-F4D3-2AA1C4060FF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235765" y="3080640"/>
              <a:ext cx="914400" cy="914400"/>
            </a:xfrm>
            <a:prstGeom prst="rect">
              <a:avLst/>
            </a:prstGeom>
          </p:spPr>
        </p:pic>
      </p:grpSp>
      <p:sp>
        <p:nvSpPr>
          <p:cNvPr id="129" name="Title 1">
            <a:extLst>
              <a:ext uri="{FF2B5EF4-FFF2-40B4-BE49-F238E27FC236}">
                <a16:creationId xmlns:a16="http://schemas.microsoft.com/office/drawing/2014/main" id="{0CBB3118-F6B0-6A72-CDE9-6227C8962E18}"/>
              </a:ext>
            </a:extLst>
          </p:cNvPr>
          <p:cNvSpPr txBox="1">
            <a:spLocks/>
          </p:cNvSpPr>
          <p:nvPr/>
        </p:nvSpPr>
        <p:spPr>
          <a:xfrm>
            <a:off x="6022333" y="4310548"/>
            <a:ext cx="694356" cy="362230"/>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400" dirty="0"/>
              <a:t>Dental</a:t>
            </a:r>
          </a:p>
        </p:txBody>
      </p:sp>
      <p:sp>
        <p:nvSpPr>
          <p:cNvPr id="130" name="TextBox 129">
            <a:extLst>
              <a:ext uri="{FF2B5EF4-FFF2-40B4-BE49-F238E27FC236}">
                <a16:creationId xmlns:a16="http://schemas.microsoft.com/office/drawing/2014/main" id="{F7BDF4C2-C597-5A96-7798-B78A8517408D}"/>
              </a:ext>
            </a:extLst>
          </p:cNvPr>
          <p:cNvSpPr txBox="1"/>
          <p:nvPr/>
        </p:nvSpPr>
        <p:spPr>
          <a:xfrm>
            <a:off x="5177883" y="5320012"/>
            <a:ext cx="2715365" cy="892552"/>
          </a:xfrm>
          <a:prstGeom prst="rect">
            <a:avLst/>
          </a:prstGeom>
          <a:noFill/>
        </p:spPr>
        <p:txBody>
          <a:bodyPr wrap="square" rtlCol="0">
            <a:spAutoFit/>
          </a:bodyPr>
          <a:lstStyle/>
          <a:p>
            <a:r>
              <a:rPr lang="en-GB" sz="1200" b="1" dirty="0">
                <a:solidFill>
                  <a:schemeClr val="accent1"/>
                </a:solidFill>
              </a:rPr>
              <a:t>1 in 4 </a:t>
            </a:r>
            <a:r>
              <a:rPr lang="en-GB" sz="1000" dirty="0">
                <a:solidFill>
                  <a:schemeClr val="accent1"/>
                </a:solidFill>
              </a:rPr>
              <a:t>(23.6%) 5-year-olds experience visually obvious dental decay in BLMK. </a:t>
            </a:r>
          </a:p>
          <a:p>
            <a:r>
              <a:rPr lang="en-GB" sz="1000" dirty="0">
                <a:solidFill>
                  <a:schemeClr val="accent1"/>
                </a:solidFill>
              </a:rPr>
              <a:t>This compares to 19.3% for the East of England and 23.7% nationally. </a:t>
            </a:r>
          </a:p>
          <a:p>
            <a:endParaRPr lang="en-GB" sz="1000" dirty="0"/>
          </a:p>
        </p:txBody>
      </p:sp>
      <p:sp>
        <p:nvSpPr>
          <p:cNvPr id="134" name="Title 1">
            <a:extLst>
              <a:ext uri="{FF2B5EF4-FFF2-40B4-BE49-F238E27FC236}">
                <a16:creationId xmlns:a16="http://schemas.microsoft.com/office/drawing/2014/main" id="{458A5DB7-9490-06DE-0452-9376A411652A}"/>
              </a:ext>
            </a:extLst>
          </p:cNvPr>
          <p:cNvSpPr txBox="1">
            <a:spLocks/>
          </p:cNvSpPr>
          <p:nvPr/>
        </p:nvSpPr>
        <p:spPr>
          <a:xfrm>
            <a:off x="9149477" y="1639317"/>
            <a:ext cx="2246550"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400" dirty="0"/>
              <a:t>Hospital admissions</a:t>
            </a:r>
          </a:p>
        </p:txBody>
      </p:sp>
      <p:sp>
        <p:nvSpPr>
          <p:cNvPr id="136" name="TextBox 135">
            <a:extLst>
              <a:ext uri="{FF2B5EF4-FFF2-40B4-BE49-F238E27FC236}">
                <a16:creationId xmlns:a16="http://schemas.microsoft.com/office/drawing/2014/main" id="{6E5F9064-7CD1-183D-ADB9-734299FA8D57}"/>
              </a:ext>
            </a:extLst>
          </p:cNvPr>
          <p:cNvSpPr txBox="1"/>
          <p:nvPr/>
        </p:nvSpPr>
        <p:spPr>
          <a:xfrm>
            <a:off x="8492151" y="4559989"/>
            <a:ext cx="2943059" cy="1169551"/>
          </a:xfrm>
          <a:prstGeom prst="rect">
            <a:avLst/>
          </a:prstGeom>
          <a:noFill/>
        </p:spPr>
        <p:txBody>
          <a:bodyPr wrap="square" rtlCol="0">
            <a:spAutoFit/>
          </a:bodyPr>
          <a:lstStyle/>
          <a:p>
            <a:r>
              <a:rPr lang="en-GB" sz="1000" dirty="0">
                <a:solidFill>
                  <a:schemeClr val="accent1"/>
                </a:solidFill>
              </a:rPr>
              <a:t>BLMK experiences </a:t>
            </a:r>
            <a:r>
              <a:rPr lang="en-GB" sz="1000" b="1" dirty="0">
                <a:solidFill>
                  <a:schemeClr val="accent1"/>
                </a:solidFill>
              </a:rPr>
              <a:t>higher admissions </a:t>
            </a:r>
            <a:r>
              <a:rPr lang="en-GB" sz="1000" dirty="0">
                <a:solidFill>
                  <a:schemeClr val="accent1"/>
                </a:solidFill>
              </a:rPr>
              <a:t>for </a:t>
            </a:r>
            <a:r>
              <a:rPr lang="en-GB" sz="1000" b="1" dirty="0">
                <a:solidFill>
                  <a:schemeClr val="accent1"/>
                </a:solidFill>
              </a:rPr>
              <a:t>gastroenteritis</a:t>
            </a:r>
            <a:r>
              <a:rPr lang="en-GB" sz="1000" dirty="0">
                <a:solidFill>
                  <a:schemeClr val="accent1"/>
                </a:solidFill>
              </a:rPr>
              <a:t>, </a:t>
            </a:r>
            <a:r>
              <a:rPr lang="en-GB" sz="1000" b="1" dirty="0">
                <a:solidFill>
                  <a:schemeClr val="accent1"/>
                </a:solidFill>
              </a:rPr>
              <a:t>lower respiratory, emergency admissions</a:t>
            </a:r>
            <a:r>
              <a:rPr lang="en-GB" sz="1000" dirty="0">
                <a:solidFill>
                  <a:schemeClr val="accent1"/>
                </a:solidFill>
              </a:rPr>
              <a:t> and </a:t>
            </a:r>
            <a:r>
              <a:rPr lang="en-GB" sz="1000" b="1" dirty="0">
                <a:solidFill>
                  <a:schemeClr val="accent1"/>
                </a:solidFill>
              </a:rPr>
              <a:t>asthma</a:t>
            </a:r>
            <a:r>
              <a:rPr lang="en-GB" sz="1000" dirty="0">
                <a:solidFill>
                  <a:schemeClr val="accent1"/>
                </a:solidFill>
              </a:rPr>
              <a:t> compared to East of England and England.</a:t>
            </a:r>
          </a:p>
          <a:p>
            <a:endParaRPr lang="en-GB" sz="1000" b="1" dirty="0">
              <a:solidFill>
                <a:schemeClr val="accent1"/>
              </a:solidFill>
            </a:endParaRPr>
          </a:p>
          <a:p>
            <a:r>
              <a:rPr lang="en-GB" sz="1000" dirty="0">
                <a:solidFill>
                  <a:schemeClr val="accent1"/>
                </a:solidFill>
              </a:rPr>
              <a:t>*Admissions for mental health condition will mostly represent teenage children. </a:t>
            </a:r>
          </a:p>
        </p:txBody>
      </p:sp>
      <p:sp>
        <p:nvSpPr>
          <p:cNvPr id="7" name="Rectangle: Rounded Corners 6">
            <a:extLst>
              <a:ext uri="{FF2B5EF4-FFF2-40B4-BE49-F238E27FC236}">
                <a16:creationId xmlns:a16="http://schemas.microsoft.com/office/drawing/2014/main" id="{DEB646C9-A999-473F-C2A4-08A12CDF8974}"/>
              </a:ext>
            </a:extLst>
          </p:cNvPr>
          <p:cNvSpPr/>
          <p:nvPr/>
        </p:nvSpPr>
        <p:spPr>
          <a:xfrm>
            <a:off x="145894" y="1615472"/>
            <a:ext cx="3575309" cy="2598207"/>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Context</a:t>
            </a:r>
          </a:p>
          <a:p>
            <a:pPr marL="171450" indent="-171450" algn="l">
              <a:buFont typeface="Courier New" panose="02070309020205020404" pitchFamily="49" charset="0"/>
              <a:buChar char="o"/>
            </a:pPr>
            <a:r>
              <a:rPr lang="en-GB" sz="900" b="0" i="0" dirty="0">
                <a:solidFill>
                  <a:schemeClr val="accent1"/>
                </a:solidFill>
                <a:effectLst/>
              </a:rPr>
              <a:t>There are significant health consequences to childhood obesity</a:t>
            </a:r>
            <a:r>
              <a:rPr lang="en-GB" sz="900" dirty="0">
                <a:solidFill>
                  <a:schemeClr val="accent1"/>
                </a:solidFill>
              </a:rPr>
              <a:t>, both physical and mental, which are more likely to persist into adulthood.</a:t>
            </a: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Poor oral health is a priority under Best Start in Life and children experiencing poor health including oral health can negatively impact their ability to learn and develop</a:t>
            </a:r>
            <a:r>
              <a:rPr lang="en-GB" sz="900" dirty="0">
                <a:solidFill>
                  <a:schemeClr val="accent1"/>
                </a:solidFill>
                <a:latin typeface="Arial" panose="020B0604020202020204" pitchFamily="34" charset="0"/>
              </a:rPr>
              <a:t>.</a:t>
            </a:r>
            <a:endParaRPr lang="en-GB" sz="900" b="0" i="0" dirty="0">
              <a:solidFill>
                <a:schemeClr val="accent1"/>
              </a:solidFill>
              <a:effectLst/>
              <a:latin typeface="Arial" panose="020B0604020202020204" pitchFamily="34" charset="0"/>
            </a:endParaRPr>
          </a:p>
          <a:p>
            <a:pPr marL="171450" indent="-171450" algn="l">
              <a:buFont typeface="Courier New" panose="02070309020205020404" pitchFamily="49" charset="0"/>
              <a:buChar char="o"/>
            </a:pPr>
            <a:r>
              <a:rPr lang="en-GB" sz="900" dirty="0">
                <a:solidFill>
                  <a:schemeClr val="accent1"/>
                </a:solidFill>
              </a:rPr>
              <a:t>G</a:t>
            </a:r>
            <a:r>
              <a:rPr lang="en-GB" sz="900" i="0" u="none" strike="noStrike" dirty="0">
                <a:solidFill>
                  <a:schemeClr val="accent1"/>
                </a:solidFill>
                <a:effectLst/>
              </a:rPr>
              <a:t>astroenteritis and</a:t>
            </a:r>
            <a:r>
              <a:rPr lang="en-GB" sz="900" i="0" dirty="0">
                <a:solidFill>
                  <a:schemeClr val="accent1"/>
                </a:solidFill>
                <a:effectLst/>
              </a:rPr>
              <a:t> </a:t>
            </a:r>
            <a:r>
              <a:rPr lang="en-GB" sz="900" b="0" i="0" dirty="0">
                <a:solidFill>
                  <a:schemeClr val="accent1"/>
                </a:solidFill>
                <a:effectLst/>
              </a:rPr>
              <a:t>lower respiratory admissions indicate success in parenting practices and other management of symptoms outside of hospital.</a:t>
            </a:r>
          </a:p>
          <a:p>
            <a:pPr marL="171450" indent="-171450" algn="l">
              <a:buFont typeface="Courier New" panose="02070309020205020404" pitchFamily="49" charset="0"/>
              <a:buChar char="o"/>
            </a:pPr>
            <a:r>
              <a:rPr lang="en-GB" sz="900" dirty="0">
                <a:solidFill>
                  <a:schemeClr val="accent1"/>
                </a:solidFill>
              </a:rPr>
              <a:t>Emergency hospital admissions can indicate wider determinants of poor health such as housing, damp and transport. With 1 in 4 admissions being related to respiratory infections. </a:t>
            </a:r>
          </a:p>
          <a:p>
            <a:pPr marL="171450" indent="-171450" algn="l">
              <a:buFont typeface="Courier New" panose="02070309020205020404" pitchFamily="49" charset="0"/>
              <a:buChar char="o"/>
            </a:pPr>
            <a:r>
              <a:rPr lang="en-GB" sz="900" b="0" i="0" dirty="0">
                <a:solidFill>
                  <a:schemeClr val="accent1"/>
                </a:solidFill>
                <a:effectLst/>
              </a:rPr>
              <a:t>With 1 in 10 children aged 5-16 having a diagnosable mental health condition, emergency admissions for under 18s can indi</a:t>
            </a:r>
            <a:r>
              <a:rPr lang="en-GB" sz="900" dirty="0">
                <a:solidFill>
                  <a:schemeClr val="accent1"/>
                </a:solidFill>
              </a:rPr>
              <a:t>cate the burden of poor mental health. </a:t>
            </a:r>
          </a:p>
        </p:txBody>
      </p:sp>
      <p:sp>
        <p:nvSpPr>
          <p:cNvPr id="8" name="Rectangle: Rounded Corners 7">
            <a:extLst>
              <a:ext uri="{FF2B5EF4-FFF2-40B4-BE49-F238E27FC236}">
                <a16:creationId xmlns:a16="http://schemas.microsoft.com/office/drawing/2014/main" id="{563CAB89-11B3-E427-7E36-3A200EF02B57}"/>
              </a:ext>
            </a:extLst>
          </p:cNvPr>
          <p:cNvSpPr/>
          <p:nvPr/>
        </p:nvSpPr>
        <p:spPr>
          <a:xfrm>
            <a:off x="143325" y="4278005"/>
            <a:ext cx="4627707" cy="197938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Summary</a:t>
            </a:r>
          </a:p>
          <a:p>
            <a:pPr marL="171450" indent="-171450" algn="l">
              <a:buFont typeface="Courier New" panose="02070309020205020404" pitchFamily="49" charset="0"/>
              <a:buChar char="o"/>
            </a:pPr>
            <a:r>
              <a:rPr lang="en-GB" sz="900" dirty="0">
                <a:solidFill>
                  <a:schemeClr val="accent1"/>
                </a:solidFill>
                <a:latin typeface="Arial" panose="020B0604020202020204" pitchFamily="34" charset="0"/>
              </a:rPr>
              <a:t>All hospital admissions shown are notably higher in LBC, except for mental health admissions. All places have admissions significantly higher than England for Emergency admissions and all places except BBC are significantly higher than England for gastrointestinal and lower respiratory admissions</a:t>
            </a:r>
          </a:p>
          <a:p>
            <a:pPr algn="l"/>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dirty="0">
                <a:solidFill>
                  <a:schemeClr val="accent1"/>
                </a:solidFill>
                <a:latin typeface="Arial" panose="020B0604020202020204" pitchFamily="34" charset="0"/>
              </a:rPr>
              <a:t>Childhood obesity rates in BLMK are roughly twice as high by the time children are in year 6, and the obesity rates of year 6 children is rising across England. CBC has a lower prevalence at both reception and year 6 while LBC has a higher rate among year 6 compared to the other places.</a:t>
            </a:r>
          </a:p>
          <a:p>
            <a:pPr algn="l"/>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dirty="0">
                <a:solidFill>
                  <a:schemeClr val="accent1"/>
                </a:solidFill>
                <a:latin typeface="Arial" panose="020B0604020202020204" pitchFamily="34" charset="0"/>
              </a:rPr>
              <a:t>Visually obvious dental decay is varied in BLMK with LBC being significantly higher than national and CBC and MKC being significantly lower.</a:t>
            </a:r>
          </a:p>
          <a:p>
            <a:pPr algn="l"/>
            <a:endParaRPr lang="en-GB" sz="900" dirty="0">
              <a:solidFill>
                <a:schemeClr val="accent1"/>
              </a:solidFill>
              <a:latin typeface="Arial" panose="020B0604020202020204" pitchFamily="34" charset="0"/>
            </a:endParaRPr>
          </a:p>
        </p:txBody>
      </p:sp>
      <p:pic>
        <p:nvPicPr>
          <p:cNvPr id="3" name="Picture 2">
            <a:extLst>
              <a:ext uri="{FF2B5EF4-FFF2-40B4-BE49-F238E27FC236}">
                <a16:creationId xmlns:a16="http://schemas.microsoft.com/office/drawing/2014/main" id="{ADF727A0-548E-09C5-196B-46BF632E263D}"/>
              </a:ext>
            </a:extLst>
          </p:cNvPr>
          <p:cNvPicPr>
            <a:picLocks noChangeAspect="1"/>
          </p:cNvPicPr>
          <p:nvPr/>
        </p:nvPicPr>
        <p:blipFill>
          <a:blip r:embed="rId15"/>
          <a:stretch>
            <a:fillRect/>
          </a:stretch>
        </p:blipFill>
        <p:spPr>
          <a:xfrm>
            <a:off x="8076539" y="1945478"/>
            <a:ext cx="3974937" cy="2353260"/>
          </a:xfrm>
          <a:prstGeom prst="rect">
            <a:avLst/>
          </a:prstGeom>
        </p:spPr>
      </p:pic>
      <p:sp>
        <p:nvSpPr>
          <p:cNvPr id="10" name="Rectangle: Rounded Corners 9">
            <a:extLst>
              <a:ext uri="{FF2B5EF4-FFF2-40B4-BE49-F238E27FC236}">
                <a16:creationId xmlns:a16="http://schemas.microsoft.com/office/drawing/2014/main" id="{A7716879-AE6B-181E-853D-57A2773F2689}"/>
              </a:ext>
            </a:extLst>
          </p:cNvPr>
          <p:cNvSpPr/>
          <p:nvPr/>
        </p:nvSpPr>
        <p:spPr>
          <a:xfrm>
            <a:off x="7975651" y="1614640"/>
            <a:ext cx="4119653" cy="4190624"/>
          </a:xfrm>
          <a:prstGeom prst="roundRect">
            <a:avLst>
              <a:gd name="adj" fmla="val 8718"/>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800" dirty="0">
              <a:solidFill>
                <a:srgbClr val="000000"/>
              </a:solidFill>
              <a:latin typeface="Arial" panose="020B0604020202020204" pitchFamily="34" charset="0"/>
            </a:endParaRPr>
          </a:p>
        </p:txBody>
      </p:sp>
      <p:sp>
        <p:nvSpPr>
          <p:cNvPr id="11" name="Rectangle: Rounded Corners 10">
            <a:extLst>
              <a:ext uri="{FF2B5EF4-FFF2-40B4-BE49-F238E27FC236}">
                <a16:creationId xmlns:a16="http://schemas.microsoft.com/office/drawing/2014/main" id="{0D14849D-F6D2-B24B-9975-0E04D27AC15A}"/>
              </a:ext>
            </a:extLst>
          </p:cNvPr>
          <p:cNvSpPr/>
          <p:nvPr/>
        </p:nvSpPr>
        <p:spPr>
          <a:xfrm>
            <a:off x="4858342" y="4278005"/>
            <a:ext cx="2978461" cy="1979383"/>
          </a:xfrm>
          <a:prstGeom prst="roundRect">
            <a:avLst>
              <a:gd name="adj" fmla="val 9353"/>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800" dirty="0">
              <a:solidFill>
                <a:srgbClr val="000000"/>
              </a:solidFill>
              <a:latin typeface="Arial" panose="020B0604020202020204" pitchFamily="34" charset="0"/>
            </a:endParaRPr>
          </a:p>
        </p:txBody>
      </p:sp>
    </p:spTree>
    <p:extLst>
      <p:ext uri="{BB962C8B-B14F-4D97-AF65-F5344CB8AC3E}">
        <p14:creationId xmlns:p14="http://schemas.microsoft.com/office/powerpoint/2010/main" val="2814051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Rounded Corners 43">
            <a:extLst>
              <a:ext uri="{FF2B5EF4-FFF2-40B4-BE49-F238E27FC236}">
                <a16:creationId xmlns:a16="http://schemas.microsoft.com/office/drawing/2014/main" id="{DB6428B9-F7AF-3101-C9B2-7EE122CB1FF9}"/>
              </a:ext>
            </a:extLst>
          </p:cNvPr>
          <p:cNvSpPr/>
          <p:nvPr/>
        </p:nvSpPr>
        <p:spPr>
          <a:xfrm>
            <a:off x="8666393" y="1373905"/>
            <a:ext cx="3262255" cy="448533"/>
          </a:xfrm>
          <a:prstGeom prst="roundRect">
            <a:avLst/>
          </a:prstGeom>
          <a:solidFill>
            <a:srgbClr val="E1F5FC"/>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accent1"/>
                </a:solidFill>
              </a:rPr>
              <a:t>Attainment</a:t>
            </a:r>
            <a:endParaRPr lang="en-US" sz="1200" b="1" dirty="0">
              <a:solidFill>
                <a:schemeClr val="accent1"/>
              </a:solidFill>
            </a:endParaRPr>
          </a:p>
        </p:txBody>
      </p:sp>
      <p:sp>
        <p:nvSpPr>
          <p:cNvPr id="43" name="Rectangle: Rounded Corners 42">
            <a:extLst>
              <a:ext uri="{FF2B5EF4-FFF2-40B4-BE49-F238E27FC236}">
                <a16:creationId xmlns:a16="http://schemas.microsoft.com/office/drawing/2014/main" id="{3D3E3F2E-7B9A-88F2-1926-5512F951A378}"/>
              </a:ext>
            </a:extLst>
          </p:cNvPr>
          <p:cNvSpPr/>
          <p:nvPr/>
        </p:nvSpPr>
        <p:spPr>
          <a:xfrm>
            <a:off x="3481831" y="1373906"/>
            <a:ext cx="4797425" cy="448533"/>
          </a:xfrm>
          <a:prstGeom prst="roundRect">
            <a:avLst/>
          </a:prstGeom>
          <a:solidFill>
            <a:srgbClr val="E1F5FC"/>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SEN pupils</a:t>
            </a:r>
          </a:p>
        </p:txBody>
      </p:sp>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p:txBody>
          <a:bodyPr/>
          <a:lstStyle/>
          <a:p>
            <a:r>
              <a:rPr lang="en-US" dirty="0">
                <a:solidFill>
                  <a:schemeClr val="accent1">
                    <a:lumMod val="50000"/>
                  </a:schemeClr>
                </a:solidFill>
              </a:rPr>
              <a:t>SEND</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6</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12</a:t>
            </a:fld>
            <a:endParaRPr lang="en-GB" dirty="0"/>
          </a:p>
        </p:txBody>
      </p:sp>
      <p:sp>
        <p:nvSpPr>
          <p:cNvPr id="3" name="Rectangle: Rounded Corners 2">
            <a:extLst>
              <a:ext uri="{FF2B5EF4-FFF2-40B4-BE49-F238E27FC236}">
                <a16:creationId xmlns:a16="http://schemas.microsoft.com/office/drawing/2014/main" id="{860D2A4A-E57A-280A-18B1-3B2509E82CE5}"/>
              </a:ext>
            </a:extLst>
          </p:cNvPr>
          <p:cNvSpPr/>
          <p:nvPr/>
        </p:nvSpPr>
        <p:spPr>
          <a:xfrm>
            <a:off x="151283" y="1624074"/>
            <a:ext cx="3175679" cy="2199485"/>
          </a:xfrm>
          <a:prstGeom prst="roundRect">
            <a:avLst/>
          </a:prstGeom>
          <a:solidFill>
            <a:srgbClr val="E1F5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Context</a:t>
            </a:r>
            <a:endParaRPr lang="en-GB" sz="800" dirty="0">
              <a:solidFill>
                <a:schemeClr val="accent1"/>
              </a:solidFill>
              <a:latin typeface="Arial" panose="020B0604020202020204" pitchFamily="34" charset="0"/>
            </a:endParaRPr>
          </a:p>
          <a:p>
            <a:pPr marL="171450" indent="-171450">
              <a:buFont typeface="Courier New" panose="02070309020205020404" pitchFamily="49" charset="0"/>
              <a:buChar char="o"/>
            </a:pPr>
            <a:r>
              <a:rPr lang="en-GB" sz="800" i="1" dirty="0">
                <a:solidFill>
                  <a:schemeClr val="accent1"/>
                </a:solidFill>
                <a:latin typeface="Arial" panose="020B0604020202020204" pitchFamily="34" charset="0"/>
              </a:rPr>
              <a:t>“</a:t>
            </a:r>
            <a:r>
              <a:rPr lang="en-GB" sz="900" i="1" dirty="0">
                <a:solidFill>
                  <a:schemeClr val="accent1"/>
                </a:solidFill>
              </a:rPr>
              <a:t>All children are entitled to an education that enables them to achieve the best possible educational and other outcomes, and become confident young children with a growing ability to communicate their own views and ready to make the transition into compulsory education.” </a:t>
            </a:r>
            <a:r>
              <a:rPr lang="en-GB" sz="900" dirty="0">
                <a:solidFill>
                  <a:schemeClr val="accent1"/>
                </a:solidFill>
              </a:rPr>
              <a:t>[10]</a:t>
            </a:r>
          </a:p>
          <a:p>
            <a:pPr marL="171450" indent="-171450">
              <a:buFont typeface="Courier New" panose="02070309020205020404" pitchFamily="49" charset="0"/>
              <a:buChar char="o"/>
            </a:pPr>
            <a:endParaRPr lang="en-GB" sz="900" dirty="0">
              <a:solidFill>
                <a:schemeClr val="accent1"/>
              </a:solidFill>
            </a:endParaRP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Children with special educational needs and disabilities (SEND) experience worse outcomes than their peers, in terms of attendance and educational attainment. They experience poorer health outcomes and often have less opportunities later in life. [10]</a:t>
            </a:r>
          </a:p>
        </p:txBody>
      </p:sp>
      <p:grpSp>
        <p:nvGrpSpPr>
          <p:cNvPr id="14" name="Group 13">
            <a:extLst>
              <a:ext uri="{FF2B5EF4-FFF2-40B4-BE49-F238E27FC236}">
                <a16:creationId xmlns:a16="http://schemas.microsoft.com/office/drawing/2014/main" id="{02798853-F6FB-6F9E-D476-B83DD1A7C2D9}"/>
              </a:ext>
            </a:extLst>
          </p:cNvPr>
          <p:cNvGrpSpPr/>
          <p:nvPr/>
        </p:nvGrpSpPr>
        <p:grpSpPr>
          <a:xfrm>
            <a:off x="6302143" y="2075288"/>
            <a:ext cx="1944216" cy="448533"/>
            <a:chOff x="5043308" y="1793430"/>
            <a:chExt cx="2833046" cy="653587"/>
          </a:xfrm>
        </p:grpSpPr>
        <p:grpSp>
          <p:nvGrpSpPr>
            <p:cNvPr id="7" name="Group 6">
              <a:extLst>
                <a:ext uri="{FF2B5EF4-FFF2-40B4-BE49-F238E27FC236}">
                  <a16:creationId xmlns:a16="http://schemas.microsoft.com/office/drawing/2014/main" id="{1021E7B9-A580-92DF-1E51-2DD412AC4B22}"/>
                </a:ext>
              </a:extLst>
            </p:cNvPr>
            <p:cNvGrpSpPr/>
            <p:nvPr/>
          </p:nvGrpSpPr>
          <p:grpSpPr>
            <a:xfrm>
              <a:off x="5043308" y="1793430"/>
              <a:ext cx="2400056" cy="653587"/>
              <a:chOff x="5946000" y="3040198"/>
              <a:chExt cx="3357799" cy="914400"/>
            </a:xfrm>
          </p:grpSpPr>
          <p:pic>
            <p:nvPicPr>
              <p:cNvPr id="8" name="Graphic 7" descr="School girl with solid fill">
                <a:extLst>
                  <a:ext uri="{FF2B5EF4-FFF2-40B4-BE49-F238E27FC236}">
                    <a16:creationId xmlns:a16="http://schemas.microsoft.com/office/drawing/2014/main" id="{A30B34FD-F58A-7A83-595F-D41F49BCA1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46000" y="3040198"/>
                <a:ext cx="914400" cy="914400"/>
              </a:xfrm>
              <a:prstGeom prst="rect">
                <a:avLst/>
              </a:prstGeom>
            </p:spPr>
          </p:pic>
          <p:pic>
            <p:nvPicPr>
              <p:cNvPr id="9" name="Graphic 8" descr="School boy with solid fill">
                <a:extLst>
                  <a:ext uri="{FF2B5EF4-FFF2-40B4-BE49-F238E27FC236}">
                    <a16:creationId xmlns:a16="http://schemas.microsoft.com/office/drawing/2014/main" id="{43BA9681-746F-F956-28B0-A49A9E88BD0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00056" y="3040198"/>
                <a:ext cx="914400" cy="914400"/>
              </a:xfrm>
              <a:prstGeom prst="rect">
                <a:avLst/>
              </a:prstGeom>
            </p:spPr>
          </p:pic>
          <p:pic>
            <p:nvPicPr>
              <p:cNvPr id="10" name="Graphic 9" descr="School girl with solid fill">
                <a:extLst>
                  <a:ext uri="{FF2B5EF4-FFF2-40B4-BE49-F238E27FC236}">
                    <a16:creationId xmlns:a16="http://schemas.microsoft.com/office/drawing/2014/main" id="{4EFBCC7F-3996-0E22-8AE4-DFC955B6AC2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76120" y="3040198"/>
                <a:ext cx="914400" cy="914400"/>
              </a:xfrm>
              <a:prstGeom prst="rect">
                <a:avLst/>
              </a:prstGeom>
            </p:spPr>
          </p:pic>
          <p:pic>
            <p:nvPicPr>
              <p:cNvPr id="11" name="Graphic 10" descr="School boy with solid fill">
                <a:extLst>
                  <a:ext uri="{FF2B5EF4-FFF2-40B4-BE49-F238E27FC236}">
                    <a16:creationId xmlns:a16="http://schemas.microsoft.com/office/drawing/2014/main" id="{43BBD9C8-6D22-FFA7-F00D-9A047CBA1AC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97615" y="3040198"/>
                <a:ext cx="914400" cy="914400"/>
              </a:xfrm>
              <a:prstGeom prst="rect">
                <a:avLst/>
              </a:prstGeom>
            </p:spPr>
          </p:pic>
          <p:pic>
            <p:nvPicPr>
              <p:cNvPr id="12" name="Graphic 11" descr="School girl with solid fill">
                <a:extLst>
                  <a:ext uri="{FF2B5EF4-FFF2-40B4-BE49-F238E27FC236}">
                    <a16:creationId xmlns:a16="http://schemas.microsoft.com/office/drawing/2014/main" id="{9FD8980E-301C-9060-168B-E63754769BD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89399" y="3040198"/>
                <a:ext cx="914400" cy="914400"/>
              </a:xfrm>
              <a:prstGeom prst="rect">
                <a:avLst/>
              </a:prstGeom>
            </p:spPr>
          </p:pic>
        </p:grpSp>
        <p:pic>
          <p:nvPicPr>
            <p:cNvPr id="13" name="Graphic 12" descr="School boy with solid fill">
              <a:extLst>
                <a:ext uri="{FF2B5EF4-FFF2-40B4-BE49-F238E27FC236}">
                  <a16:creationId xmlns:a16="http://schemas.microsoft.com/office/drawing/2014/main" id="{750A176B-F5CD-1F84-560A-22A70B85A2D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22768" y="1793430"/>
              <a:ext cx="653586" cy="653587"/>
            </a:xfrm>
            <a:prstGeom prst="rect">
              <a:avLst/>
            </a:prstGeom>
          </p:spPr>
        </p:pic>
      </p:grpSp>
      <p:sp>
        <p:nvSpPr>
          <p:cNvPr id="15" name="TextBox 14">
            <a:extLst>
              <a:ext uri="{FF2B5EF4-FFF2-40B4-BE49-F238E27FC236}">
                <a16:creationId xmlns:a16="http://schemas.microsoft.com/office/drawing/2014/main" id="{5874292F-D5C0-2B92-2C11-CE86B7776476}"/>
              </a:ext>
            </a:extLst>
          </p:cNvPr>
          <p:cNvSpPr txBox="1"/>
          <p:nvPr/>
        </p:nvSpPr>
        <p:spPr>
          <a:xfrm>
            <a:off x="6290343" y="2561677"/>
            <a:ext cx="2127464" cy="1969770"/>
          </a:xfrm>
          <a:prstGeom prst="rect">
            <a:avLst/>
          </a:prstGeom>
          <a:noFill/>
        </p:spPr>
        <p:txBody>
          <a:bodyPr wrap="square" rtlCol="0">
            <a:spAutoFit/>
          </a:bodyPr>
          <a:lstStyle/>
          <a:p>
            <a:r>
              <a:rPr lang="en-GB" sz="1200" b="1" dirty="0">
                <a:solidFill>
                  <a:schemeClr val="accent1"/>
                </a:solidFill>
              </a:rPr>
              <a:t>1 in 6 </a:t>
            </a:r>
            <a:r>
              <a:rPr lang="en-GB" sz="1000" dirty="0">
                <a:solidFill>
                  <a:schemeClr val="accent1"/>
                </a:solidFill>
              </a:rPr>
              <a:t>(15.9%) pupils have SEN (EHC plan or SEN support) in BLMK. </a:t>
            </a:r>
          </a:p>
          <a:p>
            <a:endParaRPr lang="en-GB" sz="1000" dirty="0">
              <a:solidFill>
                <a:schemeClr val="accent1"/>
              </a:solidFill>
            </a:endParaRPr>
          </a:p>
          <a:p>
            <a:r>
              <a:rPr lang="en-GB" sz="1000" dirty="0">
                <a:solidFill>
                  <a:schemeClr val="accent1"/>
                </a:solidFill>
              </a:rPr>
              <a:t>This compares to </a:t>
            </a:r>
            <a:r>
              <a:rPr lang="en-GB" sz="1000" b="1" dirty="0">
                <a:solidFill>
                  <a:schemeClr val="accent1"/>
                </a:solidFill>
              </a:rPr>
              <a:t>16.3% </a:t>
            </a:r>
            <a:r>
              <a:rPr lang="en-GB" sz="1000" dirty="0">
                <a:solidFill>
                  <a:schemeClr val="accent1"/>
                </a:solidFill>
              </a:rPr>
              <a:t>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17.1% nationally</a:t>
            </a:r>
            <a:r>
              <a:rPr lang="en-GB" sz="1000" dirty="0">
                <a:solidFill>
                  <a:schemeClr val="accent1"/>
                </a:solidFill>
              </a:rPr>
              <a:t>. </a:t>
            </a:r>
          </a:p>
          <a:p>
            <a:endParaRPr lang="en-GB" sz="1000" dirty="0">
              <a:solidFill>
                <a:schemeClr val="accent1"/>
              </a:solidFill>
            </a:endParaRPr>
          </a:p>
          <a:p>
            <a:r>
              <a:rPr lang="en-GB" sz="1000" dirty="0">
                <a:solidFill>
                  <a:schemeClr val="accent1"/>
                </a:solidFill>
              </a:rPr>
              <a:t>Of this 15.9%,  </a:t>
            </a:r>
            <a:r>
              <a:rPr lang="en-GB" sz="1000" b="1" dirty="0">
                <a:solidFill>
                  <a:schemeClr val="accent1"/>
                </a:solidFill>
              </a:rPr>
              <a:t>4.2% </a:t>
            </a:r>
            <a:r>
              <a:rPr lang="en-GB" sz="1000" dirty="0">
                <a:solidFill>
                  <a:schemeClr val="accent1"/>
                </a:solidFill>
              </a:rPr>
              <a:t>are</a:t>
            </a:r>
            <a:r>
              <a:rPr lang="en-GB" sz="1000" b="1" dirty="0">
                <a:solidFill>
                  <a:schemeClr val="accent1"/>
                </a:solidFill>
              </a:rPr>
              <a:t> EHC </a:t>
            </a:r>
            <a:r>
              <a:rPr lang="en-GB" sz="1000" dirty="0">
                <a:solidFill>
                  <a:schemeClr val="accent1"/>
                </a:solidFill>
              </a:rPr>
              <a:t>plans and </a:t>
            </a:r>
            <a:r>
              <a:rPr lang="en-GB" sz="1000" b="1" dirty="0">
                <a:solidFill>
                  <a:schemeClr val="accent1"/>
                </a:solidFill>
              </a:rPr>
              <a:t>11.7% are SEN </a:t>
            </a:r>
            <a:r>
              <a:rPr lang="en-GB" sz="1000" dirty="0">
                <a:solidFill>
                  <a:schemeClr val="accent1"/>
                </a:solidFill>
              </a:rPr>
              <a:t>support.</a:t>
            </a:r>
          </a:p>
          <a:p>
            <a:endParaRPr lang="en-GB" sz="1000" dirty="0"/>
          </a:p>
        </p:txBody>
      </p:sp>
      <p:sp>
        <p:nvSpPr>
          <p:cNvPr id="74" name="TextBox 73">
            <a:extLst>
              <a:ext uri="{FF2B5EF4-FFF2-40B4-BE49-F238E27FC236}">
                <a16:creationId xmlns:a16="http://schemas.microsoft.com/office/drawing/2014/main" id="{00EF2670-7843-B83D-67C2-D7F5C1528213}"/>
              </a:ext>
            </a:extLst>
          </p:cNvPr>
          <p:cNvSpPr txBox="1"/>
          <p:nvPr/>
        </p:nvSpPr>
        <p:spPr>
          <a:xfrm>
            <a:off x="8889136" y="4119395"/>
            <a:ext cx="3151580" cy="2092881"/>
          </a:xfrm>
          <a:prstGeom prst="rect">
            <a:avLst/>
          </a:prstGeom>
          <a:noFill/>
        </p:spPr>
        <p:txBody>
          <a:bodyPr wrap="square" rtlCol="0">
            <a:spAutoFit/>
          </a:bodyPr>
          <a:lstStyle/>
          <a:p>
            <a:r>
              <a:rPr lang="en-GB" sz="1000" dirty="0">
                <a:solidFill>
                  <a:schemeClr val="accent1"/>
                </a:solidFill>
              </a:rPr>
              <a:t>Early Learning Goals (ELGs) cover 17 goals to assess children's development at the end of the end of the academic year in which the child turns five. Meaning a maximum score is 17 points.</a:t>
            </a:r>
          </a:p>
          <a:p>
            <a:endParaRPr lang="en-GB" sz="1000" dirty="0">
              <a:solidFill>
                <a:schemeClr val="accent1"/>
              </a:solidFill>
            </a:endParaRPr>
          </a:p>
          <a:p>
            <a:r>
              <a:rPr lang="en-GB" sz="1000" b="1" dirty="0">
                <a:solidFill>
                  <a:schemeClr val="accent1"/>
                </a:solidFill>
              </a:rPr>
              <a:t>1.9 ELGs </a:t>
            </a:r>
            <a:r>
              <a:rPr lang="en-GB" sz="1000" dirty="0">
                <a:solidFill>
                  <a:schemeClr val="accent1"/>
                </a:solidFill>
              </a:rPr>
              <a:t>were met for pupils with an </a:t>
            </a:r>
            <a:r>
              <a:rPr lang="en-GB" sz="1000" b="1" dirty="0">
                <a:solidFill>
                  <a:schemeClr val="accent1"/>
                </a:solidFill>
              </a:rPr>
              <a:t>EHC plan </a:t>
            </a:r>
            <a:r>
              <a:rPr lang="en-GB" sz="1000" dirty="0">
                <a:solidFill>
                  <a:schemeClr val="accent1"/>
                </a:solidFill>
              </a:rPr>
              <a:t>in BLMK. </a:t>
            </a:r>
          </a:p>
          <a:p>
            <a:r>
              <a:rPr lang="en-GB" sz="1000" dirty="0">
                <a:solidFill>
                  <a:schemeClr val="accent1"/>
                </a:solidFill>
              </a:rPr>
              <a:t>This compares to </a:t>
            </a:r>
            <a:r>
              <a:rPr lang="en-GB" sz="1000" b="1" dirty="0">
                <a:solidFill>
                  <a:schemeClr val="accent1"/>
                </a:solidFill>
              </a:rPr>
              <a:t>2.7</a:t>
            </a:r>
            <a:r>
              <a:rPr lang="en-GB" sz="1000" dirty="0">
                <a:solidFill>
                  <a:schemeClr val="accent1"/>
                </a:solidFill>
              </a:rPr>
              <a:t> for </a:t>
            </a:r>
            <a:r>
              <a:rPr lang="en-GB" sz="1000" b="1" dirty="0">
                <a:solidFill>
                  <a:schemeClr val="accent1"/>
                </a:solidFill>
              </a:rPr>
              <a:t>the East of England</a:t>
            </a:r>
            <a:r>
              <a:rPr lang="en-GB" sz="1000" dirty="0">
                <a:solidFill>
                  <a:schemeClr val="accent1"/>
                </a:solidFill>
              </a:rPr>
              <a:t> and </a:t>
            </a:r>
            <a:r>
              <a:rPr lang="en-GB" sz="1000" b="1" dirty="0">
                <a:solidFill>
                  <a:schemeClr val="accent1"/>
                </a:solidFill>
              </a:rPr>
              <a:t>2.4 nationally</a:t>
            </a:r>
            <a:r>
              <a:rPr lang="en-GB" sz="1000" dirty="0">
                <a:solidFill>
                  <a:schemeClr val="accent1"/>
                </a:solidFill>
              </a:rPr>
              <a:t>. </a:t>
            </a:r>
          </a:p>
          <a:p>
            <a:endParaRPr lang="en-GB" sz="1000" dirty="0">
              <a:solidFill>
                <a:schemeClr val="accent1"/>
              </a:solidFill>
            </a:endParaRPr>
          </a:p>
          <a:p>
            <a:r>
              <a:rPr lang="en-GB" sz="1000" dirty="0">
                <a:solidFill>
                  <a:schemeClr val="accent1"/>
                </a:solidFill>
              </a:rPr>
              <a:t>For</a:t>
            </a:r>
            <a:r>
              <a:rPr lang="en-GB" sz="1000" b="1" dirty="0">
                <a:solidFill>
                  <a:schemeClr val="accent1"/>
                </a:solidFill>
              </a:rPr>
              <a:t> non-SEN </a:t>
            </a:r>
            <a:r>
              <a:rPr lang="en-GB" sz="1000" dirty="0">
                <a:solidFill>
                  <a:schemeClr val="accent1"/>
                </a:solidFill>
              </a:rPr>
              <a:t>pupils</a:t>
            </a:r>
            <a:r>
              <a:rPr lang="en-GB" sz="1000" b="1" dirty="0">
                <a:solidFill>
                  <a:schemeClr val="accent1"/>
                </a:solidFill>
              </a:rPr>
              <a:t>, 14.9 ELGs </a:t>
            </a:r>
            <a:r>
              <a:rPr lang="en-GB" sz="1000" dirty="0">
                <a:solidFill>
                  <a:schemeClr val="accent1"/>
                </a:solidFill>
              </a:rPr>
              <a:t>were met on average for BLMK, East of England and England.</a:t>
            </a:r>
          </a:p>
          <a:p>
            <a:endParaRPr lang="en-GB" sz="1000" dirty="0"/>
          </a:p>
        </p:txBody>
      </p:sp>
      <p:sp>
        <p:nvSpPr>
          <p:cNvPr id="21" name="Rectangle: Rounded Corners 20">
            <a:extLst>
              <a:ext uri="{FF2B5EF4-FFF2-40B4-BE49-F238E27FC236}">
                <a16:creationId xmlns:a16="http://schemas.microsoft.com/office/drawing/2014/main" id="{B80B69D2-AF21-D81E-FE3B-386165E37F91}"/>
              </a:ext>
            </a:extLst>
          </p:cNvPr>
          <p:cNvSpPr/>
          <p:nvPr/>
        </p:nvSpPr>
        <p:spPr>
          <a:xfrm>
            <a:off x="149906" y="3924529"/>
            <a:ext cx="3170328" cy="2301141"/>
          </a:xfrm>
          <a:prstGeom prst="roundRect">
            <a:avLst/>
          </a:prstGeom>
          <a:solidFill>
            <a:srgbClr val="E1F5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Summary</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Figures for SEN are based on all state funded phases of education (primary, secondary and special schools).</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Both the number and proportion of pupils with SEN is increasing across BLMK. This trend is matched regionally and nationally.</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Of pupils with SEN in BLMK, roughly 1 in 4 have an Education Health and Care (EHC) plan. </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LBC has the highest proportion (17.6%) of SEN pupils among BLMK places while BBC and MKC have the lowest (14.5%).</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Early Learning Goals achieved are consistently lower among pupils with SEN. BLMK SEN pupils perform worse than the East of England or national average, but non-SEN pupils perform similarly.</a:t>
            </a:r>
            <a:endParaRPr lang="en-GB" sz="800" dirty="0">
              <a:solidFill>
                <a:schemeClr val="accent1"/>
              </a:solidFill>
              <a:latin typeface="Arial" panose="020B0604020202020204" pitchFamily="34" charset="0"/>
            </a:endParaRPr>
          </a:p>
        </p:txBody>
      </p:sp>
      <p:sp>
        <p:nvSpPr>
          <p:cNvPr id="55" name="TextBox 54">
            <a:extLst>
              <a:ext uri="{FF2B5EF4-FFF2-40B4-BE49-F238E27FC236}">
                <a16:creationId xmlns:a16="http://schemas.microsoft.com/office/drawing/2014/main" id="{A3EDAE04-30F2-E7AE-59CF-165111695CB0}"/>
              </a:ext>
            </a:extLst>
          </p:cNvPr>
          <p:cNvSpPr txBox="1"/>
          <p:nvPr/>
        </p:nvSpPr>
        <p:spPr>
          <a:xfrm>
            <a:off x="3468382" y="4301916"/>
            <a:ext cx="2636214" cy="1985159"/>
          </a:xfrm>
          <a:prstGeom prst="rect">
            <a:avLst/>
          </a:prstGeom>
          <a:noFill/>
        </p:spPr>
        <p:txBody>
          <a:bodyPr wrap="square" rtlCol="0">
            <a:spAutoFit/>
          </a:bodyPr>
          <a:lstStyle/>
          <a:p>
            <a:r>
              <a:rPr lang="en-GB" sz="1000" dirty="0">
                <a:solidFill>
                  <a:schemeClr val="accent1"/>
                </a:solidFill>
              </a:rPr>
              <a:t>In BLMK, the number of </a:t>
            </a:r>
            <a:r>
              <a:rPr lang="en-GB" sz="1000" b="1" dirty="0">
                <a:solidFill>
                  <a:schemeClr val="accent1"/>
                </a:solidFill>
              </a:rPr>
              <a:t>EHC plan </a:t>
            </a:r>
            <a:r>
              <a:rPr lang="en-GB" sz="1000" dirty="0">
                <a:solidFill>
                  <a:schemeClr val="accent1"/>
                </a:solidFill>
              </a:rPr>
              <a:t>and</a:t>
            </a:r>
            <a:r>
              <a:rPr lang="en-GB" sz="1000" b="1" dirty="0">
                <a:solidFill>
                  <a:schemeClr val="accent1"/>
                </a:solidFill>
              </a:rPr>
              <a:t> SEN support </a:t>
            </a:r>
            <a:r>
              <a:rPr lang="en-GB" sz="1000" dirty="0">
                <a:solidFill>
                  <a:schemeClr val="accent1"/>
                </a:solidFill>
              </a:rPr>
              <a:t>pupils has </a:t>
            </a:r>
            <a:r>
              <a:rPr lang="en-GB" sz="1000" b="1" dirty="0">
                <a:solidFill>
                  <a:schemeClr val="accent1"/>
                </a:solidFill>
              </a:rPr>
              <a:t>increased by 5,568 </a:t>
            </a:r>
            <a:r>
              <a:rPr lang="en-GB" sz="1000" dirty="0">
                <a:solidFill>
                  <a:schemeClr val="accent1"/>
                </a:solidFill>
              </a:rPr>
              <a:t>since</a:t>
            </a:r>
            <a:r>
              <a:rPr lang="en-GB" sz="1000" b="1" dirty="0">
                <a:solidFill>
                  <a:schemeClr val="accent1"/>
                </a:solidFill>
              </a:rPr>
              <a:t> 2015/16. </a:t>
            </a:r>
          </a:p>
          <a:p>
            <a:endParaRPr lang="en-GB" sz="1000" b="1" dirty="0">
              <a:solidFill>
                <a:schemeClr val="accent1"/>
              </a:solidFill>
            </a:endParaRPr>
          </a:p>
          <a:p>
            <a:r>
              <a:rPr lang="en-GB" sz="1000" dirty="0">
                <a:solidFill>
                  <a:schemeClr val="accent1"/>
                </a:solidFill>
              </a:rPr>
              <a:t>This is a </a:t>
            </a:r>
            <a:r>
              <a:rPr lang="en-GB" sz="1100" b="1" dirty="0">
                <a:solidFill>
                  <a:schemeClr val="accent1"/>
                </a:solidFill>
              </a:rPr>
              <a:t>26% </a:t>
            </a:r>
            <a:r>
              <a:rPr lang="en-GB" sz="1000" b="1" dirty="0">
                <a:solidFill>
                  <a:schemeClr val="accent1"/>
                </a:solidFill>
              </a:rPr>
              <a:t>increase </a:t>
            </a:r>
            <a:r>
              <a:rPr lang="en-GB" sz="1000" dirty="0">
                <a:solidFill>
                  <a:schemeClr val="accent1"/>
                </a:solidFill>
              </a:rPr>
              <a:t>overall, compared to a </a:t>
            </a:r>
            <a:r>
              <a:rPr lang="en-GB" sz="1100" b="1" dirty="0">
                <a:solidFill>
                  <a:schemeClr val="accent1"/>
                </a:solidFill>
              </a:rPr>
              <a:t>9% </a:t>
            </a:r>
            <a:r>
              <a:rPr lang="en-GB" sz="1000" b="1" dirty="0">
                <a:solidFill>
                  <a:schemeClr val="accent1"/>
                </a:solidFill>
              </a:rPr>
              <a:t>increase </a:t>
            </a:r>
            <a:r>
              <a:rPr lang="en-GB" sz="1000" dirty="0">
                <a:solidFill>
                  <a:schemeClr val="accent1"/>
                </a:solidFill>
              </a:rPr>
              <a:t>of </a:t>
            </a:r>
            <a:r>
              <a:rPr lang="en-GB" sz="1000" b="1" dirty="0">
                <a:solidFill>
                  <a:schemeClr val="accent1"/>
                </a:solidFill>
              </a:rPr>
              <a:t>non-SEN</a:t>
            </a:r>
            <a:r>
              <a:rPr lang="en-GB" sz="1000" dirty="0">
                <a:solidFill>
                  <a:schemeClr val="accent1"/>
                </a:solidFill>
              </a:rPr>
              <a:t> school pupils over the same period.</a:t>
            </a:r>
          </a:p>
          <a:p>
            <a:endParaRPr lang="en-GB" sz="1000" dirty="0">
              <a:solidFill>
                <a:schemeClr val="accent1"/>
              </a:solidFill>
            </a:endParaRPr>
          </a:p>
          <a:p>
            <a:r>
              <a:rPr lang="en-GB" sz="1000" dirty="0">
                <a:solidFill>
                  <a:schemeClr val="accent1"/>
                </a:solidFill>
              </a:rPr>
              <a:t>The </a:t>
            </a:r>
            <a:r>
              <a:rPr lang="en-GB" sz="1000" b="1" dirty="0">
                <a:solidFill>
                  <a:schemeClr val="accent1"/>
                </a:solidFill>
              </a:rPr>
              <a:t>overall number of SEN pupils </a:t>
            </a:r>
            <a:r>
              <a:rPr lang="en-GB" sz="1000" dirty="0">
                <a:solidFill>
                  <a:schemeClr val="accent1"/>
                </a:solidFill>
              </a:rPr>
              <a:t>has </a:t>
            </a:r>
            <a:r>
              <a:rPr lang="en-GB" sz="1000" b="1" dirty="0">
                <a:solidFill>
                  <a:schemeClr val="accent1"/>
                </a:solidFill>
              </a:rPr>
              <a:t>increased by </a:t>
            </a:r>
            <a:r>
              <a:rPr lang="en-GB" sz="1100" b="1" dirty="0">
                <a:solidFill>
                  <a:schemeClr val="accent1"/>
                </a:solidFill>
              </a:rPr>
              <a:t>29% </a:t>
            </a:r>
            <a:r>
              <a:rPr lang="en-GB" sz="1000" dirty="0">
                <a:solidFill>
                  <a:schemeClr val="accent1"/>
                </a:solidFill>
              </a:rPr>
              <a:t>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26% nationally</a:t>
            </a:r>
            <a:r>
              <a:rPr lang="en-GB" sz="1000" dirty="0">
                <a:solidFill>
                  <a:schemeClr val="accent1"/>
                </a:solidFill>
              </a:rPr>
              <a:t>.</a:t>
            </a:r>
          </a:p>
          <a:p>
            <a:endParaRPr lang="en-GB" sz="1000" dirty="0"/>
          </a:p>
        </p:txBody>
      </p:sp>
      <p:grpSp>
        <p:nvGrpSpPr>
          <p:cNvPr id="59" name="Group 58">
            <a:extLst>
              <a:ext uri="{FF2B5EF4-FFF2-40B4-BE49-F238E27FC236}">
                <a16:creationId xmlns:a16="http://schemas.microsoft.com/office/drawing/2014/main" id="{8942C157-1EE8-179D-582A-8867EA6DF197}"/>
              </a:ext>
            </a:extLst>
          </p:cNvPr>
          <p:cNvGrpSpPr/>
          <p:nvPr/>
        </p:nvGrpSpPr>
        <p:grpSpPr>
          <a:xfrm>
            <a:off x="3234713" y="1960463"/>
            <a:ext cx="2919282" cy="2063423"/>
            <a:chOff x="3299165" y="1959038"/>
            <a:chExt cx="2919282" cy="2063423"/>
          </a:xfrm>
        </p:grpSpPr>
        <p:graphicFrame>
          <p:nvGraphicFramePr>
            <p:cNvPr id="48" name="Chart 47">
              <a:extLst>
                <a:ext uri="{FF2B5EF4-FFF2-40B4-BE49-F238E27FC236}">
                  <a16:creationId xmlns:a16="http://schemas.microsoft.com/office/drawing/2014/main" id="{74085700-B711-60A8-43B2-CFD318176358}"/>
                </a:ext>
              </a:extLst>
            </p:cNvPr>
            <p:cNvGraphicFramePr>
              <a:graphicFrameLocks/>
            </p:cNvGraphicFramePr>
            <p:nvPr>
              <p:extLst>
                <p:ext uri="{D42A27DB-BD31-4B8C-83A1-F6EECF244321}">
                  <p14:modId xmlns:p14="http://schemas.microsoft.com/office/powerpoint/2010/main" val="2597912157"/>
                </p:ext>
              </p:extLst>
            </p:nvPr>
          </p:nvGraphicFramePr>
          <p:xfrm>
            <a:off x="3299165" y="1959038"/>
            <a:ext cx="2919282" cy="2063423"/>
          </p:xfrm>
          <a:graphic>
            <a:graphicData uri="http://schemas.openxmlformats.org/drawingml/2006/chart">
              <c:chart xmlns:c="http://schemas.openxmlformats.org/drawingml/2006/chart" xmlns:r="http://schemas.openxmlformats.org/officeDocument/2006/relationships" r:id="rId9"/>
            </a:graphicData>
          </a:graphic>
        </p:graphicFrame>
        <p:sp>
          <p:nvSpPr>
            <p:cNvPr id="56" name="TextBox 55">
              <a:extLst>
                <a:ext uri="{FF2B5EF4-FFF2-40B4-BE49-F238E27FC236}">
                  <a16:creationId xmlns:a16="http://schemas.microsoft.com/office/drawing/2014/main" id="{AC0FC6A9-CE08-ABDA-8549-BCE56272B9DD}"/>
                </a:ext>
              </a:extLst>
            </p:cNvPr>
            <p:cNvSpPr txBox="1"/>
            <p:nvPr/>
          </p:nvSpPr>
          <p:spPr>
            <a:xfrm>
              <a:off x="3855702" y="2836860"/>
              <a:ext cx="791857" cy="307777"/>
            </a:xfrm>
            <a:prstGeom prst="rect">
              <a:avLst/>
            </a:prstGeom>
            <a:noFill/>
          </p:spPr>
          <p:txBody>
            <a:bodyPr wrap="square" rtlCol="0">
              <a:spAutoFit/>
            </a:bodyPr>
            <a:lstStyle/>
            <a:p>
              <a:r>
                <a:rPr lang="en-GB" sz="1400" dirty="0">
                  <a:solidFill>
                    <a:schemeClr val="accent1"/>
                  </a:solidFill>
                </a:rPr>
                <a:t>+2,958</a:t>
              </a:r>
            </a:p>
          </p:txBody>
        </p:sp>
        <p:sp>
          <p:nvSpPr>
            <p:cNvPr id="57" name="TextBox 56">
              <a:extLst>
                <a:ext uri="{FF2B5EF4-FFF2-40B4-BE49-F238E27FC236}">
                  <a16:creationId xmlns:a16="http://schemas.microsoft.com/office/drawing/2014/main" id="{831213D0-9F32-E792-CE00-96F4D1D08A5B}"/>
                </a:ext>
              </a:extLst>
            </p:cNvPr>
            <p:cNvSpPr txBox="1"/>
            <p:nvPr/>
          </p:nvSpPr>
          <p:spPr>
            <a:xfrm>
              <a:off x="4934912" y="2055250"/>
              <a:ext cx="788425" cy="307777"/>
            </a:xfrm>
            <a:prstGeom prst="rect">
              <a:avLst/>
            </a:prstGeom>
            <a:noFill/>
          </p:spPr>
          <p:txBody>
            <a:bodyPr wrap="square" rtlCol="0">
              <a:spAutoFit/>
            </a:bodyPr>
            <a:lstStyle/>
            <a:p>
              <a:r>
                <a:rPr lang="en-GB" sz="1400" dirty="0">
                  <a:solidFill>
                    <a:schemeClr val="accent1"/>
                  </a:solidFill>
                </a:rPr>
                <a:t>+2,610</a:t>
              </a:r>
            </a:p>
          </p:txBody>
        </p:sp>
      </p:grpSp>
      <p:graphicFrame>
        <p:nvGraphicFramePr>
          <p:cNvPr id="61" name="Chart 60">
            <a:extLst>
              <a:ext uri="{FF2B5EF4-FFF2-40B4-BE49-F238E27FC236}">
                <a16:creationId xmlns:a16="http://schemas.microsoft.com/office/drawing/2014/main" id="{D00272A5-A54F-2D5A-87E3-85564C0F62BC}"/>
              </a:ext>
            </a:extLst>
          </p:cNvPr>
          <p:cNvGraphicFramePr>
            <a:graphicFrameLocks/>
          </p:cNvGraphicFramePr>
          <p:nvPr>
            <p:extLst>
              <p:ext uri="{D42A27DB-BD31-4B8C-83A1-F6EECF244321}">
                <p14:modId xmlns:p14="http://schemas.microsoft.com/office/powerpoint/2010/main" val="2243014634"/>
              </p:ext>
            </p:extLst>
          </p:nvPr>
        </p:nvGraphicFramePr>
        <p:xfrm>
          <a:off x="8640590" y="1985000"/>
          <a:ext cx="3169682" cy="1876337"/>
        </p:xfrm>
        <a:graphic>
          <a:graphicData uri="http://schemas.openxmlformats.org/drawingml/2006/chart">
            <c:chart xmlns:c="http://schemas.openxmlformats.org/drawingml/2006/chart" xmlns:r="http://schemas.openxmlformats.org/officeDocument/2006/relationships" r:id="rId10"/>
          </a:graphicData>
        </a:graphic>
      </p:graphicFrame>
      <p:cxnSp>
        <p:nvCxnSpPr>
          <p:cNvPr id="17" name="Straight Connector 16">
            <a:extLst>
              <a:ext uri="{FF2B5EF4-FFF2-40B4-BE49-F238E27FC236}">
                <a16:creationId xmlns:a16="http://schemas.microsoft.com/office/drawing/2014/main" id="{B1EA5C0E-4180-D980-7CD9-17645476734A}"/>
              </a:ext>
            </a:extLst>
          </p:cNvPr>
          <p:cNvCxnSpPr>
            <a:cxnSpLocks/>
          </p:cNvCxnSpPr>
          <p:nvPr/>
        </p:nvCxnSpPr>
        <p:spPr>
          <a:xfrm>
            <a:off x="6121333" y="1985272"/>
            <a:ext cx="8596" cy="4121772"/>
          </a:xfrm>
          <a:prstGeom prst="line">
            <a:avLst/>
          </a:prstGeom>
          <a:ln/>
        </p:spPr>
        <p:style>
          <a:lnRef idx="1">
            <a:schemeClr val="accent3"/>
          </a:lnRef>
          <a:fillRef idx="0">
            <a:schemeClr val="accent3"/>
          </a:fillRef>
          <a:effectRef idx="0">
            <a:schemeClr val="accent3"/>
          </a:effectRef>
          <a:fontRef idx="minor">
            <a:schemeClr val="tx1"/>
          </a:fontRef>
        </p:style>
      </p:cxnSp>
      <p:pic>
        <p:nvPicPr>
          <p:cNvPr id="16" name="Picture 15">
            <a:extLst>
              <a:ext uri="{FF2B5EF4-FFF2-40B4-BE49-F238E27FC236}">
                <a16:creationId xmlns:a16="http://schemas.microsoft.com/office/drawing/2014/main" id="{38F1690B-2B52-ACBF-D96E-78E1596EDE2A}"/>
              </a:ext>
            </a:extLst>
          </p:cNvPr>
          <p:cNvPicPr>
            <a:picLocks noChangeAspect="1"/>
          </p:cNvPicPr>
          <p:nvPr/>
        </p:nvPicPr>
        <p:blipFill>
          <a:blip r:embed="rId11"/>
          <a:stretch>
            <a:fillRect/>
          </a:stretch>
        </p:blipFill>
        <p:spPr>
          <a:xfrm>
            <a:off x="6094930" y="4517054"/>
            <a:ext cx="2609314" cy="1554615"/>
          </a:xfrm>
          <a:prstGeom prst="rect">
            <a:avLst/>
          </a:prstGeom>
        </p:spPr>
      </p:pic>
    </p:spTree>
    <p:extLst>
      <p:ext uri="{BB962C8B-B14F-4D97-AF65-F5344CB8AC3E}">
        <p14:creationId xmlns:p14="http://schemas.microsoft.com/office/powerpoint/2010/main" val="2277531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57D983-8423-EA03-EC92-7FA267976C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6" name="Slide Number Placeholder 5">
            <a:extLst>
              <a:ext uri="{FF2B5EF4-FFF2-40B4-BE49-F238E27FC236}">
                <a16:creationId xmlns:a16="http://schemas.microsoft.com/office/drawing/2014/main" id="{7F72BA7C-F4C0-77FB-9BCC-F4960DC6C662}"/>
              </a:ext>
            </a:extLst>
          </p:cNvPr>
          <p:cNvSpPr>
            <a:spLocks noGrp="1"/>
          </p:cNvSpPr>
          <p:nvPr>
            <p:ph type="sldNum" sz="quarter" idx="12"/>
          </p:nvPr>
        </p:nvSpPr>
        <p:spPr/>
        <p:txBody>
          <a:bodyPr/>
          <a:lstStyle/>
          <a:p>
            <a:fld id="{30A60DCE-9105-48A5-8A92-25C9283756D1}" type="slidenum">
              <a:rPr lang="en-GB" smtClean="0"/>
              <a:pPr/>
              <a:t>13</a:t>
            </a:fld>
            <a:endParaRPr lang="en-GB" dirty="0"/>
          </a:p>
        </p:txBody>
      </p:sp>
      <p:sp>
        <p:nvSpPr>
          <p:cNvPr id="2" name="Title 1">
            <a:extLst>
              <a:ext uri="{FF2B5EF4-FFF2-40B4-BE49-F238E27FC236}">
                <a16:creationId xmlns:a16="http://schemas.microsoft.com/office/drawing/2014/main" id="{CEC268AC-9366-3317-E0A2-6D38FD2966DD}"/>
              </a:ext>
            </a:extLst>
          </p:cNvPr>
          <p:cNvSpPr>
            <a:spLocks noGrp="1"/>
          </p:cNvSpPr>
          <p:nvPr>
            <p:ph type="title" idx="4294967295"/>
          </p:nvPr>
        </p:nvSpPr>
        <p:spPr>
          <a:xfrm>
            <a:off x="258899" y="162274"/>
            <a:ext cx="7488238" cy="1231900"/>
          </a:xfrm>
        </p:spPr>
        <p:txBody>
          <a:bodyPr/>
          <a:lstStyle/>
          <a:p>
            <a:r>
              <a:rPr lang="en-GB" dirty="0">
                <a:solidFill>
                  <a:schemeClr val="accent1">
                    <a:lumMod val="50000"/>
                  </a:schemeClr>
                </a:solidFill>
              </a:rPr>
              <a:t>SEND</a:t>
            </a:r>
          </a:p>
        </p:txBody>
      </p:sp>
      <p:sp>
        <p:nvSpPr>
          <p:cNvPr id="13" name="TextBox 12">
            <a:extLst>
              <a:ext uri="{FF2B5EF4-FFF2-40B4-BE49-F238E27FC236}">
                <a16:creationId xmlns:a16="http://schemas.microsoft.com/office/drawing/2014/main" id="{3593DD0C-9FCE-8FC7-0539-7BC34CD93661}"/>
              </a:ext>
            </a:extLst>
          </p:cNvPr>
          <p:cNvSpPr txBox="1"/>
          <p:nvPr/>
        </p:nvSpPr>
        <p:spPr>
          <a:xfrm>
            <a:off x="3988891" y="5450922"/>
            <a:ext cx="2827189" cy="1046440"/>
          </a:xfrm>
          <a:prstGeom prst="rect">
            <a:avLst/>
          </a:prstGeom>
          <a:noFill/>
        </p:spPr>
        <p:txBody>
          <a:bodyPr wrap="square" rtlCol="0">
            <a:spAutoFit/>
          </a:bodyPr>
          <a:lstStyle/>
          <a:p>
            <a:r>
              <a:rPr lang="en-GB" sz="1000" dirty="0">
                <a:solidFill>
                  <a:schemeClr val="accent1"/>
                </a:solidFill>
              </a:rPr>
              <a:t>For pupils with a </a:t>
            </a:r>
            <a:r>
              <a:rPr lang="en-GB" sz="1000" b="1" dirty="0">
                <a:solidFill>
                  <a:schemeClr val="accent1"/>
                </a:solidFill>
              </a:rPr>
              <a:t>SEN statement/EHC plan, </a:t>
            </a:r>
            <a:r>
              <a:rPr lang="en-GB" sz="1100" b="1" dirty="0">
                <a:solidFill>
                  <a:schemeClr val="accent1"/>
                </a:solidFill>
              </a:rPr>
              <a:t>1 in 5</a:t>
            </a:r>
            <a:r>
              <a:rPr lang="en-GB" sz="1000" b="1" dirty="0">
                <a:solidFill>
                  <a:schemeClr val="accent1"/>
                </a:solidFill>
              </a:rPr>
              <a:t> </a:t>
            </a:r>
            <a:r>
              <a:rPr lang="en-GB" sz="1000" dirty="0">
                <a:solidFill>
                  <a:schemeClr val="accent1"/>
                </a:solidFill>
              </a:rPr>
              <a:t>(20.3%) pupils with SEN had fixed period exclusions in </a:t>
            </a:r>
            <a:r>
              <a:rPr lang="en-GB" sz="1000" b="1" dirty="0">
                <a:solidFill>
                  <a:schemeClr val="accent1"/>
                </a:solidFill>
              </a:rPr>
              <a:t>BLMK</a:t>
            </a:r>
            <a:r>
              <a:rPr lang="en-GB" sz="1000" dirty="0">
                <a:solidFill>
                  <a:schemeClr val="accent1"/>
                </a:solidFill>
              </a:rPr>
              <a:t>. </a:t>
            </a:r>
          </a:p>
          <a:p>
            <a:r>
              <a:rPr lang="en-GB" sz="1000" dirty="0">
                <a:solidFill>
                  <a:schemeClr val="accent1"/>
                </a:solidFill>
              </a:rPr>
              <a:t>This compares to </a:t>
            </a:r>
            <a:r>
              <a:rPr lang="en-GB" sz="1000" b="1" dirty="0">
                <a:solidFill>
                  <a:schemeClr val="accent1"/>
                </a:solidFill>
              </a:rPr>
              <a:t>19.5%</a:t>
            </a:r>
            <a:r>
              <a:rPr lang="en-GB" sz="1000" dirty="0">
                <a:solidFill>
                  <a:schemeClr val="accent1"/>
                </a:solidFill>
              </a:rPr>
              <a:t> for the </a:t>
            </a:r>
            <a:r>
              <a:rPr lang="en-GB" sz="1000" b="1" dirty="0">
                <a:solidFill>
                  <a:schemeClr val="accent1"/>
                </a:solidFill>
              </a:rPr>
              <a:t>East of England</a:t>
            </a:r>
            <a:r>
              <a:rPr lang="en-GB" sz="1000" dirty="0">
                <a:solidFill>
                  <a:schemeClr val="accent1"/>
                </a:solidFill>
              </a:rPr>
              <a:t> and </a:t>
            </a:r>
            <a:r>
              <a:rPr lang="en-GB" sz="1000" b="1" dirty="0">
                <a:solidFill>
                  <a:schemeClr val="accent1"/>
                </a:solidFill>
              </a:rPr>
              <a:t>17.6% nationally</a:t>
            </a:r>
            <a:r>
              <a:rPr lang="en-GB" sz="1000" dirty="0">
                <a:solidFill>
                  <a:schemeClr val="accent1"/>
                </a:solidFill>
              </a:rPr>
              <a:t>. </a:t>
            </a:r>
          </a:p>
          <a:p>
            <a:endParaRPr lang="en-GB" sz="1000" dirty="0"/>
          </a:p>
        </p:txBody>
      </p:sp>
      <p:sp>
        <p:nvSpPr>
          <p:cNvPr id="26" name="Rectangle: Rounded Corners 25">
            <a:extLst>
              <a:ext uri="{FF2B5EF4-FFF2-40B4-BE49-F238E27FC236}">
                <a16:creationId xmlns:a16="http://schemas.microsoft.com/office/drawing/2014/main" id="{6F844F3A-12B9-F2D1-D8E5-96668107718B}"/>
              </a:ext>
            </a:extLst>
          </p:cNvPr>
          <p:cNvSpPr/>
          <p:nvPr/>
        </p:nvSpPr>
        <p:spPr>
          <a:xfrm>
            <a:off x="4003018" y="1445902"/>
            <a:ext cx="2336041" cy="448533"/>
          </a:xfrm>
          <a:prstGeom prst="roundRect">
            <a:avLst/>
          </a:prstGeom>
          <a:solidFill>
            <a:srgbClr val="E1F5FC"/>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accent1"/>
                </a:solidFill>
              </a:rPr>
              <a:t>Attendance</a:t>
            </a:r>
          </a:p>
        </p:txBody>
      </p:sp>
      <p:sp>
        <p:nvSpPr>
          <p:cNvPr id="27" name="Rectangle: Rounded Corners 26">
            <a:extLst>
              <a:ext uri="{FF2B5EF4-FFF2-40B4-BE49-F238E27FC236}">
                <a16:creationId xmlns:a16="http://schemas.microsoft.com/office/drawing/2014/main" id="{40C1EE7E-7135-2CAB-8DBD-D510CC6A7022}"/>
              </a:ext>
            </a:extLst>
          </p:cNvPr>
          <p:cNvSpPr/>
          <p:nvPr/>
        </p:nvSpPr>
        <p:spPr>
          <a:xfrm>
            <a:off x="6669688" y="1445902"/>
            <a:ext cx="5062031" cy="448533"/>
          </a:xfrm>
          <a:prstGeom prst="roundRect">
            <a:avLst/>
          </a:prstGeom>
          <a:solidFill>
            <a:srgbClr val="E1F5FC"/>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rPr>
              <a:t>Top 5 primary needs among SEN pupils</a:t>
            </a:r>
          </a:p>
        </p:txBody>
      </p:sp>
      <p:sp>
        <p:nvSpPr>
          <p:cNvPr id="28" name="Rectangle: Rounded Corners 27">
            <a:extLst>
              <a:ext uri="{FF2B5EF4-FFF2-40B4-BE49-F238E27FC236}">
                <a16:creationId xmlns:a16="http://schemas.microsoft.com/office/drawing/2014/main" id="{8369B246-5BFD-087C-1E27-1F6176FDA964}"/>
              </a:ext>
            </a:extLst>
          </p:cNvPr>
          <p:cNvSpPr/>
          <p:nvPr/>
        </p:nvSpPr>
        <p:spPr>
          <a:xfrm>
            <a:off x="220919" y="1560850"/>
            <a:ext cx="3432660" cy="2104493"/>
          </a:xfrm>
          <a:prstGeom prst="roundRect">
            <a:avLst>
              <a:gd name="adj" fmla="val 16667"/>
            </a:avLst>
          </a:prstGeom>
          <a:solidFill>
            <a:srgbClr val="E1F5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Context</a:t>
            </a:r>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Among other groups, </a:t>
            </a:r>
            <a:r>
              <a:rPr lang="en-GB" sz="900" dirty="0">
                <a:solidFill>
                  <a:schemeClr val="accent1"/>
                </a:solidFill>
                <a:latin typeface="Arial" panose="020B0604020202020204" pitchFamily="34" charset="0"/>
              </a:rPr>
              <a:t>children with SEN experience disproportionate exclusion from schools. [11]</a:t>
            </a:r>
          </a:p>
          <a:p>
            <a:pPr algn="l"/>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Absences are defined as the percentage of </a:t>
            </a:r>
            <a:r>
              <a:rPr lang="en-GB" sz="900" dirty="0">
                <a:solidFill>
                  <a:schemeClr val="accent1"/>
                </a:solidFill>
                <a:latin typeface="Arial" panose="020B0604020202020204" pitchFamily="34" charset="0"/>
              </a:rPr>
              <a:t>sessions missed due to overall absence from schools.</a:t>
            </a:r>
          </a:p>
          <a:p>
            <a:pPr algn="l"/>
            <a:endParaRPr lang="en-GB" sz="900" b="0" i="0" dirty="0">
              <a:solidFill>
                <a:schemeClr val="accent1"/>
              </a:solidFill>
              <a:effectLst/>
              <a:latin typeface="Arial" panose="020B0604020202020204" pitchFamily="34" charset="0"/>
            </a:endParaRP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Fixed period exclusion refers to a pupil who is excluded from a school for a set period of time. The rate of fixed term exclusions is calculated by taking the number of fixed term exclusions for pupils and dividing it by the total number of pupils.</a:t>
            </a:r>
          </a:p>
          <a:p>
            <a:pPr algn="l"/>
            <a:endParaRPr lang="en-GB" sz="900" b="0" i="0" dirty="0">
              <a:solidFill>
                <a:schemeClr val="accent1"/>
              </a:solidFill>
              <a:effectLst/>
              <a:latin typeface="Arial" panose="020B0604020202020204" pitchFamily="34" charset="0"/>
            </a:endParaRP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All pupils with SEN have an assessment of their primary need. The top five of which are shown here.</a:t>
            </a:r>
          </a:p>
        </p:txBody>
      </p:sp>
      <p:sp>
        <p:nvSpPr>
          <p:cNvPr id="29" name="Rectangle: Rounded Corners 28">
            <a:extLst>
              <a:ext uri="{FF2B5EF4-FFF2-40B4-BE49-F238E27FC236}">
                <a16:creationId xmlns:a16="http://schemas.microsoft.com/office/drawing/2014/main" id="{C14DA0C5-B08B-0416-2D54-07D8B2ED6CFB}"/>
              </a:ext>
            </a:extLst>
          </p:cNvPr>
          <p:cNvSpPr/>
          <p:nvPr/>
        </p:nvSpPr>
        <p:spPr>
          <a:xfrm>
            <a:off x="220919" y="3717032"/>
            <a:ext cx="3432660" cy="2552993"/>
          </a:xfrm>
          <a:prstGeom prst="roundRect">
            <a:avLst/>
          </a:prstGeom>
          <a:solidFill>
            <a:srgbClr val="E1F5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Summary</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Lessons missed due to overall absence are highest among SEN pupils with a statement or EHC plan. In BLMK, Central Bedfordshire had the highest rate at 13%.</a:t>
            </a:r>
          </a:p>
          <a:p>
            <a:endParaRPr lang="en-GB" sz="900" dirty="0">
              <a:solidFill>
                <a:schemeClr val="accent1"/>
              </a:solidFill>
              <a:latin typeface="Arial" panose="020B0604020202020204" pitchFamily="34" charset="0"/>
            </a:endParaRP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The percentage of fixed period exclusions for SEN pupils was higher in BLMK than for the East of England and nationally. This was highest in Milton Keynes (30.5%) and lowest in Luton (9.6%).</a:t>
            </a:r>
          </a:p>
          <a:p>
            <a:endParaRPr lang="en-GB" sz="900" dirty="0">
              <a:solidFill>
                <a:schemeClr val="accent1"/>
              </a:solidFill>
              <a:latin typeface="Arial" panose="020B0604020202020204" pitchFamily="34" charset="0"/>
            </a:endParaRP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Some large differences exist between BLMK places for the proportion of pupils by their primary need. </a:t>
            </a:r>
          </a:p>
          <a:p>
            <a:endParaRPr lang="en-GB" sz="900" dirty="0">
              <a:solidFill>
                <a:schemeClr val="accent1"/>
              </a:solidFill>
              <a:latin typeface="Arial" panose="020B0604020202020204" pitchFamily="34" charset="0"/>
            </a:endParaRP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Not shown are the proportion of pupils with SEN support but no specialist assessment of their primary need. This is 2.9% for BLMK and highest in Luton at 5.2%.</a:t>
            </a:r>
          </a:p>
        </p:txBody>
      </p:sp>
      <p:sp>
        <p:nvSpPr>
          <p:cNvPr id="24" name="TextBox 23">
            <a:extLst>
              <a:ext uri="{FF2B5EF4-FFF2-40B4-BE49-F238E27FC236}">
                <a16:creationId xmlns:a16="http://schemas.microsoft.com/office/drawing/2014/main" id="{8BEA619A-6C8A-E0DE-242D-1BD52AA3ADBB}"/>
              </a:ext>
            </a:extLst>
          </p:cNvPr>
          <p:cNvSpPr txBox="1"/>
          <p:nvPr/>
        </p:nvSpPr>
        <p:spPr>
          <a:xfrm>
            <a:off x="6898140" y="5117192"/>
            <a:ext cx="5390941" cy="1323439"/>
          </a:xfrm>
          <a:prstGeom prst="rect">
            <a:avLst/>
          </a:prstGeom>
          <a:noFill/>
        </p:spPr>
        <p:txBody>
          <a:bodyPr wrap="square" rtlCol="0">
            <a:spAutoFit/>
          </a:bodyPr>
          <a:lstStyle/>
          <a:p>
            <a:r>
              <a:rPr lang="en-GB" sz="1000" dirty="0">
                <a:solidFill>
                  <a:schemeClr val="accent1"/>
                </a:solidFill>
              </a:rPr>
              <a:t>The above chart looks at both EHC plan and SEN support pupils combined.</a:t>
            </a:r>
          </a:p>
          <a:p>
            <a:endParaRPr lang="en-GB" sz="1000" dirty="0">
              <a:solidFill>
                <a:schemeClr val="accent1"/>
              </a:solidFill>
            </a:endParaRPr>
          </a:p>
          <a:p>
            <a:r>
              <a:rPr lang="en-GB" sz="1000" dirty="0">
                <a:solidFill>
                  <a:schemeClr val="accent1"/>
                </a:solidFill>
              </a:rPr>
              <a:t>The </a:t>
            </a:r>
            <a:r>
              <a:rPr lang="en-GB" sz="1000" b="1" dirty="0">
                <a:solidFill>
                  <a:schemeClr val="accent1"/>
                </a:solidFill>
              </a:rPr>
              <a:t>most common </a:t>
            </a:r>
            <a:r>
              <a:rPr lang="en-GB" sz="1000" dirty="0">
                <a:solidFill>
                  <a:schemeClr val="accent1"/>
                </a:solidFill>
              </a:rPr>
              <a:t>need among </a:t>
            </a:r>
            <a:r>
              <a:rPr lang="en-GB" sz="1000" b="1" dirty="0">
                <a:solidFill>
                  <a:schemeClr val="accent1"/>
                </a:solidFill>
              </a:rPr>
              <a:t>BLMK</a:t>
            </a:r>
            <a:r>
              <a:rPr lang="en-GB" sz="1000" dirty="0">
                <a:solidFill>
                  <a:schemeClr val="accent1"/>
                </a:solidFill>
              </a:rPr>
              <a:t> SEN pupils was for </a:t>
            </a:r>
            <a:r>
              <a:rPr lang="en-GB" sz="1000" b="1" dirty="0">
                <a:solidFill>
                  <a:schemeClr val="accent1"/>
                </a:solidFill>
              </a:rPr>
              <a:t>speech, language and communication (23%)</a:t>
            </a:r>
            <a:r>
              <a:rPr lang="en-GB" sz="1000" dirty="0">
                <a:solidFill>
                  <a:schemeClr val="accent1"/>
                </a:solidFill>
              </a:rPr>
              <a:t>. This was higher in </a:t>
            </a:r>
            <a:r>
              <a:rPr lang="en-GB" sz="1000" b="1" dirty="0">
                <a:solidFill>
                  <a:schemeClr val="accent1"/>
                </a:solidFill>
              </a:rPr>
              <a:t>Luton (27%) </a:t>
            </a:r>
            <a:r>
              <a:rPr lang="en-GB" sz="1000" dirty="0">
                <a:solidFill>
                  <a:schemeClr val="accent1"/>
                </a:solidFill>
              </a:rPr>
              <a:t>and </a:t>
            </a:r>
            <a:r>
              <a:rPr lang="en-GB" sz="1000" b="1" dirty="0">
                <a:solidFill>
                  <a:schemeClr val="accent1"/>
                </a:solidFill>
              </a:rPr>
              <a:t>Milton Keynes (25%)</a:t>
            </a:r>
            <a:r>
              <a:rPr lang="en-GB" sz="1000" dirty="0">
                <a:solidFill>
                  <a:schemeClr val="accent1"/>
                </a:solidFill>
              </a:rPr>
              <a:t>.</a:t>
            </a:r>
          </a:p>
          <a:p>
            <a:endParaRPr lang="en-GB" sz="1000" dirty="0">
              <a:solidFill>
                <a:schemeClr val="accent1"/>
              </a:solidFill>
            </a:endParaRPr>
          </a:p>
          <a:p>
            <a:r>
              <a:rPr lang="en-GB" sz="1000" b="1" dirty="0">
                <a:solidFill>
                  <a:schemeClr val="accent1"/>
                </a:solidFill>
              </a:rPr>
              <a:t>Autistic spectrum disorder</a:t>
            </a:r>
            <a:r>
              <a:rPr lang="en-GB" sz="1000" dirty="0">
                <a:solidFill>
                  <a:schemeClr val="accent1"/>
                </a:solidFill>
              </a:rPr>
              <a:t> accounts for </a:t>
            </a:r>
            <a:r>
              <a:rPr lang="en-GB" sz="1000" b="1" dirty="0">
                <a:solidFill>
                  <a:schemeClr val="accent1"/>
                </a:solidFill>
              </a:rPr>
              <a:t>15%</a:t>
            </a:r>
            <a:r>
              <a:rPr lang="en-GB" sz="1000" dirty="0">
                <a:solidFill>
                  <a:schemeClr val="accent1"/>
                </a:solidFill>
              </a:rPr>
              <a:t> of primary needs for </a:t>
            </a:r>
            <a:r>
              <a:rPr lang="en-GB" sz="1000" b="1" dirty="0">
                <a:solidFill>
                  <a:schemeClr val="accent1"/>
                </a:solidFill>
              </a:rPr>
              <a:t>BLMK. </a:t>
            </a:r>
            <a:r>
              <a:rPr lang="en-GB" sz="1000" dirty="0">
                <a:solidFill>
                  <a:schemeClr val="accent1"/>
                </a:solidFill>
              </a:rPr>
              <a:t>Luton had the lowest prevalence (10%) among BLMK.</a:t>
            </a:r>
            <a:endParaRPr lang="en-GB" sz="1000" dirty="0"/>
          </a:p>
          <a:p>
            <a:endParaRPr lang="en-GB" sz="1000" dirty="0"/>
          </a:p>
        </p:txBody>
      </p:sp>
      <p:sp>
        <p:nvSpPr>
          <p:cNvPr id="33" name="TextBox 32">
            <a:extLst>
              <a:ext uri="{FF2B5EF4-FFF2-40B4-BE49-F238E27FC236}">
                <a16:creationId xmlns:a16="http://schemas.microsoft.com/office/drawing/2014/main" id="{8C4D6DB8-3FF2-FD1C-2A57-C40419AE3FF5}"/>
              </a:ext>
            </a:extLst>
          </p:cNvPr>
          <p:cNvSpPr txBox="1"/>
          <p:nvPr/>
        </p:nvSpPr>
        <p:spPr>
          <a:xfrm>
            <a:off x="3992742" y="3265268"/>
            <a:ext cx="2905398" cy="1046440"/>
          </a:xfrm>
          <a:prstGeom prst="rect">
            <a:avLst/>
          </a:prstGeom>
          <a:noFill/>
        </p:spPr>
        <p:txBody>
          <a:bodyPr wrap="square" rtlCol="0">
            <a:spAutoFit/>
          </a:bodyPr>
          <a:lstStyle/>
          <a:p>
            <a:r>
              <a:rPr lang="en-GB" sz="1000" dirty="0">
                <a:solidFill>
                  <a:schemeClr val="accent1"/>
                </a:solidFill>
              </a:rPr>
              <a:t>For pupils with a </a:t>
            </a:r>
            <a:r>
              <a:rPr lang="en-GB" sz="1000" b="1" dirty="0">
                <a:solidFill>
                  <a:schemeClr val="accent1"/>
                </a:solidFill>
              </a:rPr>
              <a:t>SEN statement/EHC plan,</a:t>
            </a:r>
            <a:r>
              <a:rPr lang="en-GB" sz="1100" b="1" dirty="0">
                <a:solidFill>
                  <a:schemeClr val="accent1"/>
                </a:solidFill>
              </a:rPr>
              <a:t> 1 in 8 </a:t>
            </a:r>
            <a:r>
              <a:rPr lang="en-GB" sz="1000" dirty="0">
                <a:solidFill>
                  <a:schemeClr val="accent1"/>
                </a:solidFill>
              </a:rPr>
              <a:t>(11.9%) of lessons were missed due to overall absence in </a:t>
            </a:r>
            <a:r>
              <a:rPr lang="en-GB" sz="1000" b="1" dirty="0">
                <a:solidFill>
                  <a:schemeClr val="accent1"/>
                </a:solidFill>
              </a:rPr>
              <a:t>BLMK</a:t>
            </a:r>
            <a:r>
              <a:rPr lang="en-GB" sz="1000" dirty="0">
                <a:solidFill>
                  <a:schemeClr val="accent1"/>
                </a:solidFill>
              </a:rPr>
              <a:t>. </a:t>
            </a:r>
          </a:p>
          <a:p>
            <a:r>
              <a:rPr lang="en-GB" sz="1000" dirty="0">
                <a:solidFill>
                  <a:schemeClr val="accent1"/>
                </a:solidFill>
              </a:rPr>
              <a:t>This compares to </a:t>
            </a:r>
            <a:r>
              <a:rPr lang="en-GB" sz="1000" b="1" dirty="0">
                <a:solidFill>
                  <a:schemeClr val="accent1"/>
                </a:solidFill>
              </a:rPr>
              <a:t>12.6% </a:t>
            </a:r>
            <a:r>
              <a:rPr lang="en-GB" sz="1000" dirty="0">
                <a:solidFill>
                  <a:schemeClr val="accent1"/>
                </a:solidFill>
              </a:rPr>
              <a:t>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12.1% nationally</a:t>
            </a:r>
            <a:r>
              <a:rPr lang="en-GB" sz="1000" dirty="0">
                <a:solidFill>
                  <a:schemeClr val="accent1"/>
                </a:solidFill>
              </a:rPr>
              <a:t>. </a:t>
            </a:r>
          </a:p>
          <a:p>
            <a:endParaRPr lang="en-GB" sz="1000" dirty="0"/>
          </a:p>
        </p:txBody>
      </p:sp>
      <p:pic>
        <p:nvPicPr>
          <p:cNvPr id="7" name="Picture 6">
            <a:extLst>
              <a:ext uri="{FF2B5EF4-FFF2-40B4-BE49-F238E27FC236}">
                <a16:creationId xmlns:a16="http://schemas.microsoft.com/office/drawing/2014/main" id="{723D090F-00DF-A4B5-66B4-960C18DF6ADC}"/>
              </a:ext>
            </a:extLst>
          </p:cNvPr>
          <p:cNvPicPr>
            <a:picLocks noChangeAspect="1"/>
          </p:cNvPicPr>
          <p:nvPr/>
        </p:nvPicPr>
        <p:blipFill>
          <a:blip r:embed="rId3"/>
          <a:stretch>
            <a:fillRect/>
          </a:stretch>
        </p:blipFill>
        <p:spPr>
          <a:xfrm>
            <a:off x="3927271" y="1796005"/>
            <a:ext cx="2584928" cy="1469263"/>
          </a:xfrm>
          <a:prstGeom prst="rect">
            <a:avLst/>
          </a:prstGeom>
        </p:spPr>
      </p:pic>
      <p:pic>
        <p:nvPicPr>
          <p:cNvPr id="8" name="Picture 7">
            <a:extLst>
              <a:ext uri="{FF2B5EF4-FFF2-40B4-BE49-F238E27FC236}">
                <a16:creationId xmlns:a16="http://schemas.microsoft.com/office/drawing/2014/main" id="{0581DD8F-C93F-00CD-E510-2592422D33BD}"/>
              </a:ext>
            </a:extLst>
          </p:cNvPr>
          <p:cNvPicPr>
            <a:picLocks noChangeAspect="1"/>
          </p:cNvPicPr>
          <p:nvPr/>
        </p:nvPicPr>
        <p:blipFill>
          <a:blip r:embed="rId4"/>
          <a:stretch>
            <a:fillRect/>
          </a:stretch>
        </p:blipFill>
        <p:spPr>
          <a:xfrm>
            <a:off x="3924713" y="4100162"/>
            <a:ext cx="2584928" cy="1341236"/>
          </a:xfrm>
          <a:prstGeom prst="rect">
            <a:avLst/>
          </a:prstGeom>
        </p:spPr>
      </p:pic>
      <p:pic>
        <p:nvPicPr>
          <p:cNvPr id="9" name="Picture 8">
            <a:extLst>
              <a:ext uri="{FF2B5EF4-FFF2-40B4-BE49-F238E27FC236}">
                <a16:creationId xmlns:a16="http://schemas.microsoft.com/office/drawing/2014/main" id="{56BB55EA-C38B-929D-1DC4-CD148DFF42D4}"/>
              </a:ext>
            </a:extLst>
          </p:cNvPr>
          <p:cNvPicPr>
            <a:picLocks noChangeAspect="1"/>
          </p:cNvPicPr>
          <p:nvPr/>
        </p:nvPicPr>
        <p:blipFill>
          <a:blip r:embed="rId5"/>
          <a:stretch>
            <a:fillRect/>
          </a:stretch>
        </p:blipFill>
        <p:spPr>
          <a:xfrm>
            <a:off x="6715812" y="1850832"/>
            <a:ext cx="5230821" cy="3078747"/>
          </a:xfrm>
          <a:prstGeom prst="rect">
            <a:avLst/>
          </a:prstGeom>
        </p:spPr>
      </p:pic>
      <p:cxnSp>
        <p:nvCxnSpPr>
          <p:cNvPr id="10" name="Straight Connector 9">
            <a:extLst>
              <a:ext uri="{FF2B5EF4-FFF2-40B4-BE49-F238E27FC236}">
                <a16:creationId xmlns:a16="http://schemas.microsoft.com/office/drawing/2014/main" id="{4CF7F58D-3699-6133-37AD-A82377531C3D}"/>
              </a:ext>
            </a:extLst>
          </p:cNvPr>
          <p:cNvCxnSpPr>
            <a:cxnSpLocks/>
          </p:cNvCxnSpPr>
          <p:nvPr/>
        </p:nvCxnSpPr>
        <p:spPr>
          <a:xfrm>
            <a:off x="3924713" y="4144987"/>
            <a:ext cx="2744975" cy="0"/>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679225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A644762-8D2D-C35B-4557-22798A5AFBAC}"/>
              </a:ext>
            </a:extLst>
          </p:cNvPr>
          <p:cNvSpPr>
            <a:spLocks noGrp="1"/>
          </p:cNvSpPr>
          <p:nvPr>
            <p:ph type="title"/>
          </p:nvPr>
        </p:nvSpPr>
        <p:spPr/>
        <p:txBody>
          <a:bodyPr/>
          <a:lstStyle/>
          <a:p>
            <a:r>
              <a:rPr lang="en-GB" dirty="0"/>
              <a:t>Mental health</a:t>
            </a:r>
          </a:p>
        </p:txBody>
      </p:sp>
      <p:sp>
        <p:nvSpPr>
          <p:cNvPr id="13" name="Content Placeholder 12">
            <a:extLst>
              <a:ext uri="{FF2B5EF4-FFF2-40B4-BE49-F238E27FC236}">
                <a16:creationId xmlns:a16="http://schemas.microsoft.com/office/drawing/2014/main" id="{558004EF-D75F-076B-8699-5B1D80FB2B39}"/>
              </a:ext>
            </a:extLst>
          </p:cNvPr>
          <p:cNvSpPr>
            <a:spLocks noGrp="1"/>
          </p:cNvSpPr>
          <p:nvPr>
            <p:ph idx="15"/>
          </p:nvPr>
        </p:nvSpPr>
        <p:spPr/>
        <p:txBody>
          <a:bodyPr/>
          <a:lstStyle/>
          <a:p>
            <a:r>
              <a:rPr lang="en-GB" dirty="0"/>
              <a:t>7</a:t>
            </a:r>
          </a:p>
        </p:txBody>
      </p:sp>
      <p:sp>
        <p:nvSpPr>
          <p:cNvPr id="5" name="Footer Placeholder 4">
            <a:extLst>
              <a:ext uri="{FF2B5EF4-FFF2-40B4-BE49-F238E27FC236}">
                <a16:creationId xmlns:a16="http://schemas.microsoft.com/office/drawing/2014/main" id="{C20075DC-F684-A3F5-DC60-543E240C1798}"/>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6" name="Slide Number Placeholder 5">
            <a:extLst>
              <a:ext uri="{FF2B5EF4-FFF2-40B4-BE49-F238E27FC236}">
                <a16:creationId xmlns:a16="http://schemas.microsoft.com/office/drawing/2014/main" id="{B822DEB8-F7C6-8863-2377-8AC5F2860F17}"/>
              </a:ext>
            </a:extLst>
          </p:cNvPr>
          <p:cNvSpPr>
            <a:spLocks noGrp="1"/>
          </p:cNvSpPr>
          <p:nvPr>
            <p:ph type="sldNum" sz="quarter" idx="12"/>
          </p:nvPr>
        </p:nvSpPr>
        <p:spPr/>
        <p:txBody>
          <a:bodyPr/>
          <a:lstStyle/>
          <a:p>
            <a:fld id="{30A60DCE-9105-48A5-8A92-25C9283756D1}" type="slidenum">
              <a:rPr lang="en-GB" smtClean="0"/>
              <a:pPr/>
              <a:t>14</a:t>
            </a:fld>
            <a:endParaRPr lang="en-GB" dirty="0"/>
          </a:p>
        </p:txBody>
      </p:sp>
      <p:pic>
        <p:nvPicPr>
          <p:cNvPr id="17" name="Picture 16">
            <a:extLst>
              <a:ext uri="{FF2B5EF4-FFF2-40B4-BE49-F238E27FC236}">
                <a16:creationId xmlns:a16="http://schemas.microsoft.com/office/drawing/2014/main" id="{A00B4546-F2D3-1CA7-3F30-448806C86F4B}"/>
              </a:ext>
            </a:extLst>
          </p:cNvPr>
          <p:cNvPicPr>
            <a:picLocks noChangeAspect="1"/>
          </p:cNvPicPr>
          <p:nvPr/>
        </p:nvPicPr>
        <p:blipFill>
          <a:blip r:embed="rId3"/>
          <a:stretch>
            <a:fillRect/>
          </a:stretch>
        </p:blipFill>
        <p:spPr>
          <a:xfrm>
            <a:off x="6096000" y="1995527"/>
            <a:ext cx="4680000" cy="2183003"/>
          </a:xfrm>
          <a:prstGeom prst="rect">
            <a:avLst/>
          </a:prstGeom>
        </p:spPr>
      </p:pic>
      <p:pic>
        <p:nvPicPr>
          <p:cNvPr id="19" name="Picture 18">
            <a:extLst>
              <a:ext uri="{FF2B5EF4-FFF2-40B4-BE49-F238E27FC236}">
                <a16:creationId xmlns:a16="http://schemas.microsoft.com/office/drawing/2014/main" id="{B8645DEF-3071-D0BB-7FCA-443D4CDB6520}"/>
              </a:ext>
            </a:extLst>
          </p:cNvPr>
          <p:cNvPicPr>
            <a:picLocks noChangeAspect="1"/>
          </p:cNvPicPr>
          <p:nvPr/>
        </p:nvPicPr>
        <p:blipFill>
          <a:blip r:embed="rId4"/>
          <a:stretch>
            <a:fillRect/>
          </a:stretch>
        </p:blipFill>
        <p:spPr>
          <a:xfrm>
            <a:off x="1254045" y="1961215"/>
            <a:ext cx="4680000" cy="2280000"/>
          </a:xfrm>
          <a:prstGeom prst="rect">
            <a:avLst/>
          </a:prstGeom>
        </p:spPr>
      </p:pic>
      <p:pic>
        <p:nvPicPr>
          <p:cNvPr id="21" name="Picture 20">
            <a:extLst>
              <a:ext uri="{FF2B5EF4-FFF2-40B4-BE49-F238E27FC236}">
                <a16:creationId xmlns:a16="http://schemas.microsoft.com/office/drawing/2014/main" id="{E663F2EC-B178-33A2-5E06-9C21296AEC7A}"/>
              </a:ext>
            </a:extLst>
          </p:cNvPr>
          <p:cNvPicPr>
            <a:picLocks noChangeAspect="1"/>
          </p:cNvPicPr>
          <p:nvPr/>
        </p:nvPicPr>
        <p:blipFill>
          <a:blip r:embed="rId5"/>
          <a:stretch>
            <a:fillRect/>
          </a:stretch>
        </p:blipFill>
        <p:spPr>
          <a:xfrm>
            <a:off x="1254045" y="4137826"/>
            <a:ext cx="4680000" cy="2175001"/>
          </a:xfrm>
          <a:prstGeom prst="rect">
            <a:avLst/>
          </a:prstGeom>
        </p:spPr>
      </p:pic>
      <p:pic>
        <p:nvPicPr>
          <p:cNvPr id="23" name="Picture 22">
            <a:extLst>
              <a:ext uri="{FF2B5EF4-FFF2-40B4-BE49-F238E27FC236}">
                <a16:creationId xmlns:a16="http://schemas.microsoft.com/office/drawing/2014/main" id="{FE0675AD-6BA1-D74A-4319-C67741B7D020}"/>
              </a:ext>
            </a:extLst>
          </p:cNvPr>
          <p:cNvPicPr>
            <a:picLocks noChangeAspect="1"/>
          </p:cNvPicPr>
          <p:nvPr/>
        </p:nvPicPr>
        <p:blipFill>
          <a:blip r:embed="rId6"/>
          <a:stretch>
            <a:fillRect/>
          </a:stretch>
        </p:blipFill>
        <p:spPr>
          <a:xfrm>
            <a:off x="6096000" y="4174724"/>
            <a:ext cx="4680000" cy="2177448"/>
          </a:xfrm>
          <a:prstGeom prst="rect">
            <a:avLst/>
          </a:prstGeom>
        </p:spPr>
      </p:pic>
      <p:sp>
        <p:nvSpPr>
          <p:cNvPr id="27" name="Rectangle: Rounded Corners 26">
            <a:extLst>
              <a:ext uri="{FF2B5EF4-FFF2-40B4-BE49-F238E27FC236}">
                <a16:creationId xmlns:a16="http://schemas.microsoft.com/office/drawing/2014/main" id="{67828520-0362-6EE6-A9D2-EC0C6B1381EA}"/>
              </a:ext>
            </a:extLst>
          </p:cNvPr>
          <p:cNvSpPr/>
          <p:nvPr/>
        </p:nvSpPr>
        <p:spPr>
          <a:xfrm>
            <a:off x="1848552" y="1391517"/>
            <a:ext cx="8368804" cy="536286"/>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400" dirty="0">
                <a:solidFill>
                  <a:schemeClr val="accent6"/>
                </a:solidFill>
                <a:latin typeface="Arial" panose="020B0604020202020204" pitchFamily="34" charset="0"/>
              </a:rPr>
              <a:t>The rate of h</a:t>
            </a:r>
            <a:r>
              <a:rPr lang="en-GB" sz="1400" b="0" i="0" dirty="0">
                <a:solidFill>
                  <a:schemeClr val="accent6"/>
                </a:solidFill>
                <a:effectLst/>
                <a:latin typeface="Arial" panose="020B0604020202020204" pitchFamily="34" charset="0"/>
              </a:rPr>
              <a:t>ospital admissions as a result of self-harm (10-24 years) is significantly lower than the England average in Luton and Milton Keynes</a:t>
            </a:r>
            <a:endParaRPr lang="en-GB" sz="1400" dirty="0">
              <a:solidFill>
                <a:schemeClr val="accent6"/>
              </a:solidFill>
            </a:endParaRPr>
          </a:p>
        </p:txBody>
      </p:sp>
    </p:spTree>
    <p:extLst>
      <p:ext uri="{BB962C8B-B14F-4D97-AF65-F5344CB8AC3E}">
        <p14:creationId xmlns:p14="http://schemas.microsoft.com/office/powerpoint/2010/main" val="2754675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7628C51-88BA-F0B8-B9CF-688F3D2EEA86}"/>
              </a:ext>
            </a:extLst>
          </p:cNvPr>
          <p:cNvSpPr>
            <a:spLocks noGrp="1"/>
          </p:cNvSpPr>
          <p:nvPr>
            <p:ph type="title"/>
          </p:nvPr>
        </p:nvSpPr>
        <p:spPr/>
        <p:txBody>
          <a:bodyPr/>
          <a:lstStyle/>
          <a:p>
            <a:r>
              <a:rPr lang="en-GB" dirty="0"/>
              <a:t>Hospital admissions for MH</a:t>
            </a:r>
          </a:p>
        </p:txBody>
      </p:sp>
      <p:pic>
        <p:nvPicPr>
          <p:cNvPr id="12" name="Content Placeholder 11" descr="A screenshot of a computer&#10;&#10;Description automatically generated">
            <a:extLst>
              <a:ext uri="{FF2B5EF4-FFF2-40B4-BE49-F238E27FC236}">
                <a16:creationId xmlns:a16="http://schemas.microsoft.com/office/drawing/2014/main" id="{D230401E-73FB-3CF8-2E1E-61D0478E06B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3875" y="2842215"/>
            <a:ext cx="11171238" cy="2913486"/>
          </a:xfrm>
        </p:spPr>
      </p:pic>
      <p:sp>
        <p:nvSpPr>
          <p:cNvPr id="5" name="Footer Placeholder 4">
            <a:extLst>
              <a:ext uri="{FF2B5EF4-FFF2-40B4-BE49-F238E27FC236}">
                <a16:creationId xmlns:a16="http://schemas.microsoft.com/office/drawing/2014/main" id="{6EC8DBE8-38F5-5D0F-3C7C-A046516D5283}"/>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6" name="Slide Number Placeholder 5">
            <a:extLst>
              <a:ext uri="{FF2B5EF4-FFF2-40B4-BE49-F238E27FC236}">
                <a16:creationId xmlns:a16="http://schemas.microsoft.com/office/drawing/2014/main" id="{44D30D42-8885-C3AF-4E04-5CEC33AC32A9}"/>
              </a:ext>
            </a:extLst>
          </p:cNvPr>
          <p:cNvSpPr>
            <a:spLocks noGrp="1"/>
          </p:cNvSpPr>
          <p:nvPr>
            <p:ph type="sldNum" sz="quarter" idx="12"/>
          </p:nvPr>
        </p:nvSpPr>
        <p:spPr/>
        <p:txBody>
          <a:bodyPr/>
          <a:lstStyle/>
          <a:p>
            <a:fld id="{30A60DCE-9105-48A5-8A92-25C9283756D1}" type="slidenum">
              <a:rPr lang="en-GB" smtClean="0"/>
              <a:pPr/>
              <a:t>15</a:t>
            </a:fld>
            <a:endParaRPr lang="en-GB" dirty="0"/>
          </a:p>
        </p:txBody>
      </p:sp>
      <p:sp>
        <p:nvSpPr>
          <p:cNvPr id="13" name="Rectangle: Rounded Corners 12">
            <a:extLst>
              <a:ext uri="{FF2B5EF4-FFF2-40B4-BE49-F238E27FC236}">
                <a16:creationId xmlns:a16="http://schemas.microsoft.com/office/drawing/2014/main" id="{AB8C8B0B-10FF-C121-A6BF-846A81B709C1}"/>
              </a:ext>
            </a:extLst>
          </p:cNvPr>
          <p:cNvSpPr/>
          <p:nvPr/>
        </p:nvSpPr>
        <p:spPr>
          <a:xfrm>
            <a:off x="496887" y="1752914"/>
            <a:ext cx="11071721" cy="97730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accent1"/>
                </a:solidFill>
                <a:latin typeface="Arial" panose="020B0604020202020204" pitchFamily="34" charset="0"/>
              </a:rPr>
              <a:t>Inpatient admission rate for mental health disorders in children and young people aged under 18 is significantly higher than the England average in Bedford and Central Bedfordshire</a:t>
            </a:r>
          </a:p>
        </p:txBody>
      </p:sp>
    </p:spTree>
    <p:extLst>
      <p:ext uri="{BB962C8B-B14F-4D97-AF65-F5344CB8AC3E}">
        <p14:creationId xmlns:p14="http://schemas.microsoft.com/office/powerpoint/2010/main" val="1729634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7628C51-88BA-F0B8-B9CF-688F3D2EEA86}"/>
              </a:ext>
            </a:extLst>
          </p:cNvPr>
          <p:cNvSpPr>
            <a:spLocks noGrp="1"/>
          </p:cNvSpPr>
          <p:nvPr>
            <p:ph type="title"/>
          </p:nvPr>
        </p:nvSpPr>
        <p:spPr/>
        <p:txBody>
          <a:bodyPr/>
          <a:lstStyle/>
          <a:p>
            <a:r>
              <a:rPr lang="en-GB" dirty="0"/>
              <a:t>Hospital admissions for drugs and alcohol</a:t>
            </a:r>
          </a:p>
        </p:txBody>
      </p:sp>
      <p:sp>
        <p:nvSpPr>
          <p:cNvPr id="5" name="Footer Placeholder 4">
            <a:extLst>
              <a:ext uri="{FF2B5EF4-FFF2-40B4-BE49-F238E27FC236}">
                <a16:creationId xmlns:a16="http://schemas.microsoft.com/office/drawing/2014/main" id="{6EC8DBE8-38F5-5D0F-3C7C-A046516D5283}"/>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6" name="Slide Number Placeholder 5">
            <a:extLst>
              <a:ext uri="{FF2B5EF4-FFF2-40B4-BE49-F238E27FC236}">
                <a16:creationId xmlns:a16="http://schemas.microsoft.com/office/drawing/2014/main" id="{44D30D42-8885-C3AF-4E04-5CEC33AC32A9}"/>
              </a:ext>
            </a:extLst>
          </p:cNvPr>
          <p:cNvSpPr>
            <a:spLocks noGrp="1"/>
          </p:cNvSpPr>
          <p:nvPr>
            <p:ph type="sldNum" sz="quarter" idx="12"/>
          </p:nvPr>
        </p:nvSpPr>
        <p:spPr/>
        <p:txBody>
          <a:bodyPr/>
          <a:lstStyle/>
          <a:p>
            <a:fld id="{30A60DCE-9105-48A5-8A92-25C9283756D1}" type="slidenum">
              <a:rPr lang="en-GB" smtClean="0"/>
              <a:pPr/>
              <a:t>16</a:t>
            </a:fld>
            <a:endParaRPr lang="en-GB" dirty="0"/>
          </a:p>
        </p:txBody>
      </p:sp>
      <p:sp>
        <p:nvSpPr>
          <p:cNvPr id="13" name="Rectangle: Rounded Corners 12">
            <a:extLst>
              <a:ext uri="{FF2B5EF4-FFF2-40B4-BE49-F238E27FC236}">
                <a16:creationId xmlns:a16="http://schemas.microsoft.com/office/drawing/2014/main" id="{AB8C8B0B-10FF-C121-A6BF-846A81B709C1}"/>
              </a:ext>
            </a:extLst>
          </p:cNvPr>
          <p:cNvSpPr/>
          <p:nvPr/>
        </p:nvSpPr>
        <p:spPr>
          <a:xfrm>
            <a:off x="10095505" y="1988839"/>
            <a:ext cx="1787136" cy="4050719"/>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accent1"/>
                </a:solidFill>
                <a:latin typeface="Arial" panose="020B0604020202020204" pitchFamily="34" charset="0"/>
              </a:rPr>
              <a:t>The rate of hospital admissions due to substance misuse in 15-24 year olds is significantly higher in Luton than the national average.</a:t>
            </a:r>
          </a:p>
        </p:txBody>
      </p:sp>
      <p:pic>
        <p:nvPicPr>
          <p:cNvPr id="8" name="Content Placeholder 7" descr="A screenshot of a computer&#10;&#10;Description automatically generated">
            <a:extLst>
              <a:ext uri="{FF2B5EF4-FFF2-40B4-BE49-F238E27FC236}">
                <a16:creationId xmlns:a16="http://schemas.microsoft.com/office/drawing/2014/main" id="{EDDEA74B-D1D9-D845-A93C-957732302855}"/>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b="12783"/>
          <a:stretch/>
        </p:blipFill>
        <p:spPr>
          <a:xfrm>
            <a:off x="523445" y="3868176"/>
            <a:ext cx="9546059" cy="2171383"/>
          </a:xfrm>
        </p:spPr>
      </p:pic>
      <p:pic>
        <p:nvPicPr>
          <p:cNvPr id="10" name="Picture 9" descr="A screenshot of a computer&#10;&#10;Description automatically generated">
            <a:extLst>
              <a:ext uri="{FF2B5EF4-FFF2-40B4-BE49-F238E27FC236}">
                <a16:creationId xmlns:a16="http://schemas.microsoft.com/office/drawing/2014/main" id="{7E8C9EA3-8B36-1CC4-DEBF-2DA6AC0F75E9}"/>
              </a:ext>
            </a:extLst>
          </p:cNvPr>
          <p:cNvPicPr>
            <a:picLocks noChangeAspect="1"/>
          </p:cNvPicPr>
          <p:nvPr/>
        </p:nvPicPr>
        <p:blipFill>
          <a:blip r:embed="rId4">
            <a:extLst>
              <a:ext uri="{28A0092B-C50C-407E-A947-70E740481C1C}">
                <a14:useLocalDpi xmlns:a14="http://schemas.microsoft.com/office/drawing/2010/main" val="0"/>
              </a:ext>
            </a:extLst>
          </a:blip>
          <a:srcRect b="12783"/>
          <a:stretch/>
        </p:blipFill>
        <p:spPr>
          <a:xfrm>
            <a:off x="523445" y="1746595"/>
            <a:ext cx="9546059" cy="2171383"/>
          </a:xfrm>
          <a:prstGeom prst="rect">
            <a:avLst/>
          </a:prstGeom>
        </p:spPr>
      </p:pic>
    </p:spTree>
    <p:extLst>
      <p:ext uri="{BB962C8B-B14F-4D97-AF65-F5344CB8AC3E}">
        <p14:creationId xmlns:p14="http://schemas.microsoft.com/office/powerpoint/2010/main" val="77044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6F5CEBD-007C-E622-34A7-FBEB570CF3F4}"/>
              </a:ext>
            </a:extLst>
          </p:cNvPr>
          <p:cNvSpPr>
            <a:spLocks noGrp="1"/>
          </p:cNvSpPr>
          <p:nvPr>
            <p:ph type="title"/>
          </p:nvPr>
        </p:nvSpPr>
        <p:spPr/>
        <p:txBody>
          <a:bodyPr/>
          <a:lstStyle/>
          <a:p>
            <a:r>
              <a:rPr lang="en-GB" dirty="0"/>
              <a:t>Educational attainment</a:t>
            </a:r>
          </a:p>
        </p:txBody>
      </p:sp>
      <p:sp>
        <p:nvSpPr>
          <p:cNvPr id="8" name="Content Placeholder 7">
            <a:extLst>
              <a:ext uri="{FF2B5EF4-FFF2-40B4-BE49-F238E27FC236}">
                <a16:creationId xmlns:a16="http://schemas.microsoft.com/office/drawing/2014/main" id="{C6D0A6DD-D356-B0F1-742A-BD7DFA2DAA6D}"/>
              </a:ext>
            </a:extLst>
          </p:cNvPr>
          <p:cNvSpPr>
            <a:spLocks noGrp="1"/>
          </p:cNvSpPr>
          <p:nvPr>
            <p:ph idx="15"/>
          </p:nvPr>
        </p:nvSpPr>
        <p:spPr/>
        <p:txBody>
          <a:bodyPr/>
          <a:lstStyle/>
          <a:p>
            <a:r>
              <a:rPr lang="en-GB" dirty="0"/>
              <a:t>8</a:t>
            </a:r>
          </a:p>
        </p:txBody>
      </p:sp>
      <p:pic>
        <p:nvPicPr>
          <p:cNvPr id="6" name="Content Placeholder 5">
            <a:extLst>
              <a:ext uri="{FF2B5EF4-FFF2-40B4-BE49-F238E27FC236}">
                <a16:creationId xmlns:a16="http://schemas.microsoft.com/office/drawing/2014/main" id="{7CBE8D23-3CC5-4C23-2A7E-18500298E643}"/>
              </a:ext>
            </a:extLst>
          </p:cNvPr>
          <p:cNvPicPr>
            <a:picLocks noGrp="1" noChangeAspect="1"/>
          </p:cNvPicPr>
          <p:nvPr>
            <p:ph idx="1"/>
          </p:nvPr>
        </p:nvPicPr>
        <p:blipFill>
          <a:blip r:embed="rId3"/>
          <a:srcRect b="69396"/>
          <a:stretch/>
        </p:blipFill>
        <p:spPr>
          <a:xfrm>
            <a:off x="911424" y="2204864"/>
            <a:ext cx="6192690" cy="1716601"/>
          </a:xfrm>
          <a:prstGeom prst="rect">
            <a:avLst/>
          </a:prstGeom>
        </p:spPr>
      </p:pic>
      <p:sp>
        <p:nvSpPr>
          <p:cNvPr id="4" name="Footer Placeholder 3">
            <a:extLst>
              <a:ext uri="{FF2B5EF4-FFF2-40B4-BE49-F238E27FC236}">
                <a16:creationId xmlns:a16="http://schemas.microsoft.com/office/drawing/2014/main" id="{B4FE49B2-0A05-EE4D-4CF6-682E6AEDF9B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994E475-EB81-B25C-EB1C-F1881A3FA597}"/>
              </a:ext>
            </a:extLst>
          </p:cNvPr>
          <p:cNvSpPr>
            <a:spLocks noGrp="1"/>
          </p:cNvSpPr>
          <p:nvPr>
            <p:ph type="sldNum" sz="quarter" idx="12"/>
          </p:nvPr>
        </p:nvSpPr>
        <p:spPr/>
        <p:txBody>
          <a:bodyPr/>
          <a:lstStyle/>
          <a:p>
            <a:fld id="{30A60DCE-9105-48A5-8A92-25C9283756D1}" type="slidenum">
              <a:rPr lang="en-GB" smtClean="0"/>
              <a:pPr/>
              <a:t>17</a:t>
            </a:fld>
            <a:endParaRPr lang="en-GB" dirty="0"/>
          </a:p>
        </p:txBody>
      </p:sp>
      <p:pic>
        <p:nvPicPr>
          <p:cNvPr id="11" name="Content Placeholder 5">
            <a:extLst>
              <a:ext uri="{FF2B5EF4-FFF2-40B4-BE49-F238E27FC236}">
                <a16:creationId xmlns:a16="http://schemas.microsoft.com/office/drawing/2014/main" id="{AD33FDAA-83F1-5185-50AD-9C20B294B3E9}"/>
              </a:ext>
            </a:extLst>
          </p:cNvPr>
          <p:cNvPicPr>
            <a:picLocks noChangeAspect="1"/>
          </p:cNvPicPr>
          <p:nvPr/>
        </p:nvPicPr>
        <p:blipFill>
          <a:blip r:embed="rId3"/>
          <a:srcRect t="74002"/>
          <a:stretch/>
        </p:blipFill>
        <p:spPr>
          <a:xfrm>
            <a:off x="911424" y="3896152"/>
            <a:ext cx="6192688" cy="1458246"/>
          </a:xfrm>
          <a:prstGeom prst="rect">
            <a:avLst/>
          </a:prstGeom>
        </p:spPr>
      </p:pic>
      <p:sp>
        <p:nvSpPr>
          <p:cNvPr id="12" name="Rectangle: Rounded Corners 11">
            <a:extLst>
              <a:ext uri="{FF2B5EF4-FFF2-40B4-BE49-F238E27FC236}">
                <a16:creationId xmlns:a16="http://schemas.microsoft.com/office/drawing/2014/main" id="{8C8456AD-7809-39C0-35FF-539A23209BCB}"/>
              </a:ext>
            </a:extLst>
          </p:cNvPr>
          <p:cNvSpPr/>
          <p:nvPr/>
        </p:nvSpPr>
        <p:spPr>
          <a:xfrm>
            <a:off x="7320136" y="1988839"/>
            <a:ext cx="4562505" cy="3365559"/>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accent1"/>
                </a:solidFill>
                <a:latin typeface="Arial" panose="020B0604020202020204" pitchFamily="34" charset="0"/>
              </a:rPr>
              <a:t>National data show that there is an attainment gap between children eligible for free school meals and their peers who are not eligible. </a:t>
            </a:r>
          </a:p>
          <a:p>
            <a:pPr algn="ctr"/>
            <a:r>
              <a:rPr lang="en-GB" sz="1400" dirty="0">
                <a:solidFill>
                  <a:schemeClr val="accent1"/>
                </a:solidFill>
                <a:latin typeface="Arial" panose="020B0604020202020204" pitchFamily="34" charset="0"/>
              </a:rPr>
              <a:t>This is the case within each ethnic group.</a:t>
            </a:r>
          </a:p>
          <a:p>
            <a:pPr algn="ctr"/>
            <a:endParaRPr lang="en-GB" sz="1400" dirty="0">
              <a:solidFill>
                <a:schemeClr val="accent1"/>
              </a:solidFill>
              <a:latin typeface="Arial" panose="020B0604020202020204" pitchFamily="34" charset="0"/>
            </a:endParaRPr>
          </a:p>
          <a:p>
            <a:pPr algn="ctr"/>
            <a:r>
              <a:rPr lang="en-GB" sz="1400" dirty="0">
                <a:solidFill>
                  <a:schemeClr val="accent1"/>
                </a:solidFill>
                <a:latin typeface="Arial" panose="020B0604020202020204" pitchFamily="34" charset="0"/>
              </a:rPr>
              <a:t>Children in care perform less well than their peers, with their Attainment 8 score being less than half of that in the overall pupil population. </a:t>
            </a:r>
          </a:p>
          <a:p>
            <a:pPr algn="ctr"/>
            <a:endParaRPr lang="en-GB" sz="1400" dirty="0">
              <a:solidFill>
                <a:schemeClr val="accent1"/>
              </a:solidFill>
              <a:latin typeface="Arial" panose="020B0604020202020204" pitchFamily="34" charset="0"/>
            </a:endParaRPr>
          </a:p>
          <a:p>
            <a:pPr algn="ctr"/>
            <a:r>
              <a:rPr lang="en-GB" sz="1400" dirty="0">
                <a:solidFill>
                  <a:schemeClr val="accent1"/>
                </a:solidFill>
                <a:latin typeface="Arial" panose="020B0604020202020204" pitchFamily="34" charset="0"/>
              </a:rPr>
              <a:t>Children eligible for free school meals have higher absence from school than their peers. </a:t>
            </a:r>
          </a:p>
          <a:p>
            <a:pPr algn="ctr"/>
            <a:r>
              <a:rPr lang="en-GB" sz="1400" dirty="0">
                <a:solidFill>
                  <a:schemeClr val="accent1"/>
                </a:solidFill>
                <a:latin typeface="Arial" panose="020B0604020202020204" pitchFamily="34" charset="0"/>
              </a:rPr>
              <a:t>Pupil absence also varies by ethnicity.</a:t>
            </a:r>
          </a:p>
        </p:txBody>
      </p:sp>
    </p:spTree>
    <p:extLst>
      <p:ext uri="{BB962C8B-B14F-4D97-AF65-F5344CB8AC3E}">
        <p14:creationId xmlns:p14="http://schemas.microsoft.com/office/powerpoint/2010/main" val="1158530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0B259-5FEE-D7F1-318C-21A81458009F}"/>
              </a:ext>
            </a:extLst>
          </p:cNvPr>
          <p:cNvSpPr>
            <a:spLocks noGrp="1"/>
          </p:cNvSpPr>
          <p:nvPr>
            <p:ph type="title"/>
          </p:nvPr>
        </p:nvSpPr>
        <p:spPr/>
        <p:txBody>
          <a:bodyPr/>
          <a:lstStyle/>
          <a:p>
            <a:r>
              <a:rPr lang="en-GB" dirty="0">
                <a:solidFill>
                  <a:schemeClr val="accent1">
                    <a:lumMod val="50000"/>
                  </a:schemeClr>
                </a:solidFill>
              </a:rPr>
              <a:t>Summary</a:t>
            </a:r>
          </a:p>
        </p:txBody>
      </p:sp>
      <p:sp>
        <p:nvSpPr>
          <p:cNvPr id="3" name="Content Placeholder 2">
            <a:extLst>
              <a:ext uri="{FF2B5EF4-FFF2-40B4-BE49-F238E27FC236}">
                <a16:creationId xmlns:a16="http://schemas.microsoft.com/office/drawing/2014/main" id="{65795EF1-AD07-1695-B812-D8FBA1192DE2}"/>
              </a:ext>
            </a:extLst>
          </p:cNvPr>
          <p:cNvSpPr>
            <a:spLocks noGrp="1"/>
          </p:cNvSpPr>
          <p:nvPr>
            <p:ph idx="1"/>
          </p:nvPr>
        </p:nvSpPr>
        <p:spPr/>
        <p:txBody>
          <a:bodyPr/>
          <a:lstStyle/>
          <a:p>
            <a:r>
              <a:rPr lang="en-GB" dirty="0"/>
              <a:t>7</a:t>
            </a:r>
          </a:p>
        </p:txBody>
      </p:sp>
      <p:sp>
        <p:nvSpPr>
          <p:cNvPr id="5" name="Footer Placeholder 4">
            <a:extLst>
              <a:ext uri="{FF2B5EF4-FFF2-40B4-BE49-F238E27FC236}">
                <a16:creationId xmlns:a16="http://schemas.microsoft.com/office/drawing/2014/main" id="{61F80413-CCD7-76D2-2160-6D1FCABC6790}"/>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6" name="Slide Number Placeholder 5">
            <a:extLst>
              <a:ext uri="{FF2B5EF4-FFF2-40B4-BE49-F238E27FC236}">
                <a16:creationId xmlns:a16="http://schemas.microsoft.com/office/drawing/2014/main" id="{C334FBFE-68C9-0F4D-3687-1124FBF6E7C3}"/>
              </a:ext>
            </a:extLst>
          </p:cNvPr>
          <p:cNvSpPr>
            <a:spLocks noGrp="1"/>
          </p:cNvSpPr>
          <p:nvPr>
            <p:ph type="sldNum" sz="quarter" idx="12"/>
          </p:nvPr>
        </p:nvSpPr>
        <p:spPr/>
        <p:txBody>
          <a:bodyPr/>
          <a:lstStyle/>
          <a:p>
            <a:fld id="{30A60DCE-9105-48A5-8A92-25C9283756D1}" type="slidenum">
              <a:rPr lang="en-GB" smtClean="0"/>
              <a:pPr/>
              <a:t>18</a:t>
            </a:fld>
            <a:endParaRPr lang="en-GB" dirty="0"/>
          </a:p>
        </p:txBody>
      </p:sp>
      <p:grpSp>
        <p:nvGrpSpPr>
          <p:cNvPr id="7" name="Group 6">
            <a:extLst>
              <a:ext uri="{FF2B5EF4-FFF2-40B4-BE49-F238E27FC236}">
                <a16:creationId xmlns:a16="http://schemas.microsoft.com/office/drawing/2014/main" id="{591F326C-3C60-A656-A704-7C8F218F0EDE}"/>
              </a:ext>
            </a:extLst>
          </p:cNvPr>
          <p:cNvGrpSpPr/>
          <p:nvPr/>
        </p:nvGrpSpPr>
        <p:grpSpPr>
          <a:xfrm>
            <a:off x="63180" y="1916832"/>
            <a:ext cx="5190362" cy="3629964"/>
            <a:chOff x="5740956" y="2025082"/>
            <a:chExt cx="5467612" cy="3861022"/>
          </a:xfrm>
        </p:grpSpPr>
        <p:pic>
          <p:nvPicPr>
            <p:cNvPr id="8" name="Picture 2" descr="Infographic showing how to give every child the best start in life.">
              <a:extLst>
                <a:ext uri="{FF2B5EF4-FFF2-40B4-BE49-F238E27FC236}">
                  <a16:creationId xmlns:a16="http://schemas.microsoft.com/office/drawing/2014/main" id="{EC9ED1D2-F5C3-1CBC-D1C1-C7D70E639A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9844" y="2025082"/>
              <a:ext cx="5438724" cy="362581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E657D52-F1CE-EEA0-59AF-A183EFE1928A}"/>
                </a:ext>
              </a:extLst>
            </p:cNvPr>
            <p:cNvSpPr txBox="1"/>
            <p:nvPr/>
          </p:nvSpPr>
          <p:spPr>
            <a:xfrm>
              <a:off x="5740956" y="5609105"/>
              <a:ext cx="5438724" cy="276999"/>
            </a:xfrm>
            <a:prstGeom prst="rect">
              <a:avLst/>
            </a:prstGeom>
            <a:noFill/>
          </p:spPr>
          <p:txBody>
            <a:bodyPr wrap="square" rtlCol="0">
              <a:spAutoFit/>
            </a:bodyPr>
            <a:lstStyle/>
            <a:p>
              <a:r>
                <a:rPr lang="en-GB" sz="600" dirty="0"/>
                <a:t>Source: https://www.gov.uk/government/publications/health-matters-giving-every-child-the-best-start-in-life/health-matters-giving-every-child-the-best-start-in-life</a:t>
              </a:r>
            </a:p>
          </p:txBody>
        </p:sp>
      </p:grpSp>
      <p:grpSp>
        <p:nvGrpSpPr>
          <p:cNvPr id="10" name="Group 9">
            <a:extLst>
              <a:ext uri="{FF2B5EF4-FFF2-40B4-BE49-F238E27FC236}">
                <a16:creationId xmlns:a16="http://schemas.microsoft.com/office/drawing/2014/main" id="{7DDDDB1F-8533-D765-C32C-9CBD50119E18}"/>
              </a:ext>
            </a:extLst>
          </p:cNvPr>
          <p:cNvGrpSpPr/>
          <p:nvPr/>
        </p:nvGrpSpPr>
        <p:grpSpPr>
          <a:xfrm>
            <a:off x="5447928" y="1614640"/>
            <a:ext cx="6707892" cy="3941902"/>
            <a:chOff x="2659280" y="1157472"/>
            <a:chExt cx="8818775" cy="5394430"/>
          </a:xfrm>
        </p:grpSpPr>
        <p:sp>
          <p:nvSpPr>
            <p:cNvPr id="11" name="Freeform: Shape 10">
              <a:extLst>
                <a:ext uri="{FF2B5EF4-FFF2-40B4-BE49-F238E27FC236}">
                  <a16:creationId xmlns:a16="http://schemas.microsoft.com/office/drawing/2014/main" id="{E163CDA5-0741-94D4-ABB3-31E4A3F7CF33}"/>
                </a:ext>
              </a:extLst>
            </p:cNvPr>
            <p:cNvSpPr/>
            <p:nvPr/>
          </p:nvSpPr>
          <p:spPr>
            <a:xfrm>
              <a:off x="2775155" y="1469898"/>
              <a:ext cx="8702900" cy="5071876"/>
            </a:xfrm>
            <a:custGeom>
              <a:avLst/>
              <a:gdLst>
                <a:gd name="connsiteX0" fmla="*/ 682347 w 8680843"/>
                <a:gd name="connsiteY0" fmla="*/ 3326393 h 5071876"/>
                <a:gd name="connsiteX1" fmla="*/ 131504 w 8680843"/>
                <a:gd name="connsiteY1" fmla="*/ 2808600 h 5071876"/>
                <a:gd name="connsiteX2" fmla="*/ 109470 w 8680843"/>
                <a:gd name="connsiteY2" fmla="*/ 1596745 h 5071876"/>
                <a:gd name="connsiteX3" fmla="*/ 1376410 w 8680843"/>
                <a:gd name="connsiteY3" fmla="*/ 660311 h 5071876"/>
                <a:gd name="connsiteX4" fmla="*/ 3128092 w 8680843"/>
                <a:gd name="connsiteY4" fmla="*/ 54383 h 5071876"/>
                <a:gd name="connsiteX5" fmla="*/ 5000959 w 8680843"/>
                <a:gd name="connsiteY5" fmla="*/ 142518 h 5071876"/>
                <a:gd name="connsiteX6" fmla="*/ 6455186 w 8680843"/>
                <a:gd name="connsiteY6" fmla="*/ 1056918 h 5071876"/>
                <a:gd name="connsiteX7" fmla="*/ 6983995 w 8680843"/>
                <a:gd name="connsiteY7" fmla="*/ 1453526 h 5071876"/>
                <a:gd name="connsiteX8" fmla="*/ 7865345 w 8680843"/>
                <a:gd name="connsiteY8" fmla="*/ 1905217 h 5071876"/>
                <a:gd name="connsiteX9" fmla="*/ 8239918 w 8680843"/>
                <a:gd name="connsiteY9" fmla="*/ 2301824 h 5071876"/>
                <a:gd name="connsiteX10" fmla="*/ 8570424 w 8680843"/>
                <a:gd name="connsiteY10" fmla="*/ 3205208 h 5071876"/>
                <a:gd name="connsiteX11" fmla="*/ 6179764 w 8680843"/>
                <a:gd name="connsiteY11" fmla="*/ 4934856 h 5071876"/>
                <a:gd name="connsiteX12" fmla="*/ 3392496 w 8680843"/>
                <a:gd name="connsiteY12" fmla="*/ 4846721 h 5071876"/>
                <a:gd name="connsiteX13" fmla="*/ 2489113 w 8680843"/>
                <a:gd name="connsiteY13" fmla="*/ 3921304 h 5071876"/>
                <a:gd name="connsiteX14" fmla="*/ 682347 w 8680843"/>
                <a:gd name="connsiteY14" fmla="*/ 3326393 h 5071876"/>
                <a:gd name="connsiteX0" fmla="*/ 682347 w 8634261"/>
                <a:gd name="connsiteY0" fmla="*/ 3326393 h 5071876"/>
                <a:gd name="connsiteX1" fmla="*/ 131504 w 8634261"/>
                <a:gd name="connsiteY1" fmla="*/ 2808600 h 5071876"/>
                <a:gd name="connsiteX2" fmla="*/ 109470 w 8634261"/>
                <a:gd name="connsiteY2" fmla="*/ 1596745 h 5071876"/>
                <a:gd name="connsiteX3" fmla="*/ 1376410 w 8634261"/>
                <a:gd name="connsiteY3" fmla="*/ 660311 h 5071876"/>
                <a:gd name="connsiteX4" fmla="*/ 3128092 w 8634261"/>
                <a:gd name="connsiteY4" fmla="*/ 54383 h 5071876"/>
                <a:gd name="connsiteX5" fmla="*/ 5000959 w 8634261"/>
                <a:gd name="connsiteY5" fmla="*/ 142518 h 5071876"/>
                <a:gd name="connsiteX6" fmla="*/ 6455186 w 8634261"/>
                <a:gd name="connsiteY6" fmla="*/ 1056918 h 5071876"/>
                <a:gd name="connsiteX7" fmla="*/ 6983995 w 8634261"/>
                <a:gd name="connsiteY7" fmla="*/ 1453526 h 5071876"/>
                <a:gd name="connsiteX8" fmla="*/ 7865345 w 8634261"/>
                <a:gd name="connsiteY8" fmla="*/ 1905217 h 5071876"/>
                <a:gd name="connsiteX9" fmla="*/ 8570424 w 8634261"/>
                <a:gd name="connsiteY9" fmla="*/ 3205208 h 5071876"/>
                <a:gd name="connsiteX10" fmla="*/ 6179764 w 8634261"/>
                <a:gd name="connsiteY10" fmla="*/ 4934856 h 5071876"/>
                <a:gd name="connsiteX11" fmla="*/ 3392496 w 8634261"/>
                <a:gd name="connsiteY11" fmla="*/ 4846721 h 5071876"/>
                <a:gd name="connsiteX12" fmla="*/ 2489113 w 8634261"/>
                <a:gd name="connsiteY12" fmla="*/ 3921304 h 5071876"/>
                <a:gd name="connsiteX13" fmla="*/ 682347 w 8634261"/>
                <a:gd name="connsiteY13" fmla="*/ 3326393 h 5071876"/>
                <a:gd name="connsiteX0" fmla="*/ 682347 w 8640314"/>
                <a:gd name="connsiteY0" fmla="*/ 3326393 h 5071876"/>
                <a:gd name="connsiteX1" fmla="*/ 131504 w 8640314"/>
                <a:gd name="connsiteY1" fmla="*/ 2808600 h 5071876"/>
                <a:gd name="connsiteX2" fmla="*/ 109470 w 8640314"/>
                <a:gd name="connsiteY2" fmla="*/ 1596745 h 5071876"/>
                <a:gd name="connsiteX3" fmla="*/ 1376410 w 8640314"/>
                <a:gd name="connsiteY3" fmla="*/ 660311 h 5071876"/>
                <a:gd name="connsiteX4" fmla="*/ 3128092 w 8640314"/>
                <a:gd name="connsiteY4" fmla="*/ 54383 h 5071876"/>
                <a:gd name="connsiteX5" fmla="*/ 5000959 w 8640314"/>
                <a:gd name="connsiteY5" fmla="*/ 142518 h 5071876"/>
                <a:gd name="connsiteX6" fmla="*/ 6455186 w 8640314"/>
                <a:gd name="connsiteY6" fmla="*/ 1056918 h 5071876"/>
                <a:gd name="connsiteX7" fmla="*/ 7865345 w 8640314"/>
                <a:gd name="connsiteY7" fmla="*/ 1905217 h 5071876"/>
                <a:gd name="connsiteX8" fmla="*/ 8570424 w 8640314"/>
                <a:gd name="connsiteY8" fmla="*/ 3205208 h 5071876"/>
                <a:gd name="connsiteX9" fmla="*/ 6179764 w 8640314"/>
                <a:gd name="connsiteY9" fmla="*/ 4934856 h 5071876"/>
                <a:gd name="connsiteX10" fmla="*/ 3392496 w 8640314"/>
                <a:gd name="connsiteY10" fmla="*/ 4846721 h 5071876"/>
                <a:gd name="connsiteX11" fmla="*/ 2489113 w 8640314"/>
                <a:gd name="connsiteY11" fmla="*/ 3921304 h 5071876"/>
                <a:gd name="connsiteX12" fmla="*/ 682347 w 8640314"/>
                <a:gd name="connsiteY12" fmla="*/ 3326393 h 5071876"/>
                <a:gd name="connsiteX0" fmla="*/ 744933 w 8702900"/>
                <a:gd name="connsiteY0" fmla="*/ 3326393 h 5071876"/>
                <a:gd name="connsiteX1" fmla="*/ 72904 w 8702900"/>
                <a:gd name="connsiteY1" fmla="*/ 2753515 h 5071876"/>
                <a:gd name="connsiteX2" fmla="*/ 172056 w 8702900"/>
                <a:gd name="connsiteY2" fmla="*/ 1596745 h 5071876"/>
                <a:gd name="connsiteX3" fmla="*/ 1438996 w 8702900"/>
                <a:gd name="connsiteY3" fmla="*/ 660311 h 5071876"/>
                <a:gd name="connsiteX4" fmla="*/ 3190678 w 8702900"/>
                <a:gd name="connsiteY4" fmla="*/ 54383 h 5071876"/>
                <a:gd name="connsiteX5" fmla="*/ 5063545 w 8702900"/>
                <a:gd name="connsiteY5" fmla="*/ 142518 h 5071876"/>
                <a:gd name="connsiteX6" fmla="*/ 6517772 w 8702900"/>
                <a:gd name="connsiteY6" fmla="*/ 1056918 h 5071876"/>
                <a:gd name="connsiteX7" fmla="*/ 7927931 w 8702900"/>
                <a:gd name="connsiteY7" fmla="*/ 1905217 h 5071876"/>
                <a:gd name="connsiteX8" fmla="*/ 8633010 w 8702900"/>
                <a:gd name="connsiteY8" fmla="*/ 3205208 h 5071876"/>
                <a:gd name="connsiteX9" fmla="*/ 6242350 w 8702900"/>
                <a:gd name="connsiteY9" fmla="*/ 4934856 h 5071876"/>
                <a:gd name="connsiteX10" fmla="*/ 3455082 w 8702900"/>
                <a:gd name="connsiteY10" fmla="*/ 4846721 h 5071876"/>
                <a:gd name="connsiteX11" fmla="*/ 2551699 w 8702900"/>
                <a:gd name="connsiteY11" fmla="*/ 3921304 h 5071876"/>
                <a:gd name="connsiteX12" fmla="*/ 744933 w 8702900"/>
                <a:gd name="connsiteY12" fmla="*/ 3326393 h 507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02900" h="5071876">
                  <a:moveTo>
                    <a:pt x="744933" y="3326393"/>
                  </a:moveTo>
                  <a:cubicBezTo>
                    <a:pt x="331801" y="3131762"/>
                    <a:pt x="168383" y="3041790"/>
                    <a:pt x="72904" y="2753515"/>
                  </a:cubicBezTo>
                  <a:cubicBezTo>
                    <a:pt x="-22575" y="2465240"/>
                    <a:pt x="-55626" y="1945612"/>
                    <a:pt x="172056" y="1596745"/>
                  </a:cubicBezTo>
                  <a:cubicBezTo>
                    <a:pt x="399738" y="1247878"/>
                    <a:pt x="935892" y="917371"/>
                    <a:pt x="1438996" y="660311"/>
                  </a:cubicBezTo>
                  <a:cubicBezTo>
                    <a:pt x="1942100" y="403251"/>
                    <a:pt x="2586587" y="140682"/>
                    <a:pt x="3190678" y="54383"/>
                  </a:cubicBezTo>
                  <a:cubicBezTo>
                    <a:pt x="3794769" y="-31916"/>
                    <a:pt x="4509029" y="-24571"/>
                    <a:pt x="5063545" y="142518"/>
                  </a:cubicBezTo>
                  <a:cubicBezTo>
                    <a:pt x="5618061" y="309607"/>
                    <a:pt x="6040374" y="763135"/>
                    <a:pt x="6517772" y="1056918"/>
                  </a:cubicBezTo>
                  <a:cubicBezTo>
                    <a:pt x="6995170" y="1350701"/>
                    <a:pt x="7575391" y="1547169"/>
                    <a:pt x="7927931" y="1905217"/>
                  </a:cubicBezTo>
                  <a:cubicBezTo>
                    <a:pt x="8280471" y="2263265"/>
                    <a:pt x="8913940" y="2700268"/>
                    <a:pt x="8633010" y="3205208"/>
                  </a:cubicBezTo>
                  <a:cubicBezTo>
                    <a:pt x="8352080" y="3710148"/>
                    <a:pt x="7105338" y="4661271"/>
                    <a:pt x="6242350" y="4934856"/>
                  </a:cubicBezTo>
                  <a:cubicBezTo>
                    <a:pt x="5379362" y="5208441"/>
                    <a:pt x="4070191" y="5015646"/>
                    <a:pt x="3455082" y="4846721"/>
                  </a:cubicBezTo>
                  <a:cubicBezTo>
                    <a:pt x="2839974" y="4677796"/>
                    <a:pt x="2999718" y="4176528"/>
                    <a:pt x="2551699" y="3921304"/>
                  </a:cubicBezTo>
                  <a:cubicBezTo>
                    <a:pt x="2103680" y="3666080"/>
                    <a:pt x="1158066" y="3521025"/>
                    <a:pt x="744933" y="3326393"/>
                  </a:cubicBezTo>
                  <a:close/>
                </a:path>
              </a:pathLst>
            </a:cu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554480" rIns="1554480" rtlCol="0" anchor="ctr"/>
            <a:lstStyle/>
            <a:p>
              <a:pPr algn="ctr"/>
              <a:endParaRPr lang="en-US" sz="2400" cap="all">
                <a:solidFill>
                  <a:schemeClr val="bg1"/>
                </a:solidFill>
              </a:endParaRPr>
            </a:p>
          </p:txBody>
        </p:sp>
        <p:sp>
          <p:nvSpPr>
            <p:cNvPr id="12" name="Freeform: Shape 11">
              <a:extLst>
                <a:ext uri="{FF2B5EF4-FFF2-40B4-BE49-F238E27FC236}">
                  <a16:creationId xmlns:a16="http://schemas.microsoft.com/office/drawing/2014/main" id="{BEE5D293-2514-C9D9-91C7-E8B2ED4D4071}"/>
                </a:ext>
              </a:extLst>
            </p:cNvPr>
            <p:cNvSpPr/>
            <p:nvPr/>
          </p:nvSpPr>
          <p:spPr>
            <a:xfrm>
              <a:off x="2659280" y="1157472"/>
              <a:ext cx="8702900" cy="5071876"/>
            </a:xfrm>
            <a:custGeom>
              <a:avLst/>
              <a:gdLst>
                <a:gd name="connsiteX0" fmla="*/ 682347 w 8680843"/>
                <a:gd name="connsiteY0" fmla="*/ 3326393 h 5071876"/>
                <a:gd name="connsiteX1" fmla="*/ 131504 w 8680843"/>
                <a:gd name="connsiteY1" fmla="*/ 2808600 h 5071876"/>
                <a:gd name="connsiteX2" fmla="*/ 109470 w 8680843"/>
                <a:gd name="connsiteY2" fmla="*/ 1596745 h 5071876"/>
                <a:gd name="connsiteX3" fmla="*/ 1376410 w 8680843"/>
                <a:gd name="connsiteY3" fmla="*/ 660311 h 5071876"/>
                <a:gd name="connsiteX4" fmla="*/ 3128092 w 8680843"/>
                <a:gd name="connsiteY4" fmla="*/ 54383 h 5071876"/>
                <a:gd name="connsiteX5" fmla="*/ 5000959 w 8680843"/>
                <a:gd name="connsiteY5" fmla="*/ 142518 h 5071876"/>
                <a:gd name="connsiteX6" fmla="*/ 6455186 w 8680843"/>
                <a:gd name="connsiteY6" fmla="*/ 1056918 h 5071876"/>
                <a:gd name="connsiteX7" fmla="*/ 6983995 w 8680843"/>
                <a:gd name="connsiteY7" fmla="*/ 1453526 h 5071876"/>
                <a:gd name="connsiteX8" fmla="*/ 7865345 w 8680843"/>
                <a:gd name="connsiteY8" fmla="*/ 1905217 h 5071876"/>
                <a:gd name="connsiteX9" fmla="*/ 8239918 w 8680843"/>
                <a:gd name="connsiteY9" fmla="*/ 2301824 h 5071876"/>
                <a:gd name="connsiteX10" fmla="*/ 8570424 w 8680843"/>
                <a:gd name="connsiteY10" fmla="*/ 3205208 h 5071876"/>
                <a:gd name="connsiteX11" fmla="*/ 6179764 w 8680843"/>
                <a:gd name="connsiteY11" fmla="*/ 4934856 h 5071876"/>
                <a:gd name="connsiteX12" fmla="*/ 3392496 w 8680843"/>
                <a:gd name="connsiteY12" fmla="*/ 4846721 h 5071876"/>
                <a:gd name="connsiteX13" fmla="*/ 2489113 w 8680843"/>
                <a:gd name="connsiteY13" fmla="*/ 3921304 h 5071876"/>
                <a:gd name="connsiteX14" fmla="*/ 682347 w 8680843"/>
                <a:gd name="connsiteY14" fmla="*/ 3326393 h 5071876"/>
                <a:gd name="connsiteX0" fmla="*/ 682347 w 8634261"/>
                <a:gd name="connsiteY0" fmla="*/ 3326393 h 5071876"/>
                <a:gd name="connsiteX1" fmla="*/ 131504 w 8634261"/>
                <a:gd name="connsiteY1" fmla="*/ 2808600 h 5071876"/>
                <a:gd name="connsiteX2" fmla="*/ 109470 w 8634261"/>
                <a:gd name="connsiteY2" fmla="*/ 1596745 h 5071876"/>
                <a:gd name="connsiteX3" fmla="*/ 1376410 w 8634261"/>
                <a:gd name="connsiteY3" fmla="*/ 660311 h 5071876"/>
                <a:gd name="connsiteX4" fmla="*/ 3128092 w 8634261"/>
                <a:gd name="connsiteY4" fmla="*/ 54383 h 5071876"/>
                <a:gd name="connsiteX5" fmla="*/ 5000959 w 8634261"/>
                <a:gd name="connsiteY5" fmla="*/ 142518 h 5071876"/>
                <a:gd name="connsiteX6" fmla="*/ 6455186 w 8634261"/>
                <a:gd name="connsiteY6" fmla="*/ 1056918 h 5071876"/>
                <a:gd name="connsiteX7" fmla="*/ 6983995 w 8634261"/>
                <a:gd name="connsiteY7" fmla="*/ 1453526 h 5071876"/>
                <a:gd name="connsiteX8" fmla="*/ 7865345 w 8634261"/>
                <a:gd name="connsiteY8" fmla="*/ 1905217 h 5071876"/>
                <a:gd name="connsiteX9" fmla="*/ 8570424 w 8634261"/>
                <a:gd name="connsiteY9" fmla="*/ 3205208 h 5071876"/>
                <a:gd name="connsiteX10" fmla="*/ 6179764 w 8634261"/>
                <a:gd name="connsiteY10" fmla="*/ 4934856 h 5071876"/>
                <a:gd name="connsiteX11" fmla="*/ 3392496 w 8634261"/>
                <a:gd name="connsiteY11" fmla="*/ 4846721 h 5071876"/>
                <a:gd name="connsiteX12" fmla="*/ 2489113 w 8634261"/>
                <a:gd name="connsiteY12" fmla="*/ 3921304 h 5071876"/>
                <a:gd name="connsiteX13" fmla="*/ 682347 w 8634261"/>
                <a:gd name="connsiteY13" fmla="*/ 3326393 h 5071876"/>
                <a:gd name="connsiteX0" fmla="*/ 682347 w 8640314"/>
                <a:gd name="connsiteY0" fmla="*/ 3326393 h 5071876"/>
                <a:gd name="connsiteX1" fmla="*/ 131504 w 8640314"/>
                <a:gd name="connsiteY1" fmla="*/ 2808600 h 5071876"/>
                <a:gd name="connsiteX2" fmla="*/ 109470 w 8640314"/>
                <a:gd name="connsiteY2" fmla="*/ 1596745 h 5071876"/>
                <a:gd name="connsiteX3" fmla="*/ 1376410 w 8640314"/>
                <a:gd name="connsiteY3" fmla="*/ 660311 h 5071876"/>
                <a:gd name="connsiteX4" fmla="*/ 3128092 w 8640314"/>
                <a:gd name="connsiteY4" fmla="*/ 54383 h 5071876"/>
                <a:gd name="connsiteX5" fmla="*/ 5000959 w 8640314"/>
                <a:gd name="connsiteY5" fmla="*/ 142518 h 5071876"/>
                <a:gd name="connsiteX6" fmla="*/ 6455186 w 8640314"/>
                <a:gd name="connsiteY6" fmla="*/ 1056918 h 5071876"/>
                <a:gd name="connsiteX7" fmla="*/ 7865345 w 8640314"/>
                <a:gd name="connsiteY7" fmla="*/ 1905217 h 5071876"/>
                <a:gd name="connsiteX8" fmla="*/ 8570424 w 8640314"/>
                <a:gd name="connsiteY8" fmla="*/ 3205208 h 5071876"/>
                <a:gd name="connsiteX9" fmla="*/ 6179764 w 8640314"/>
                <a:gd name="connsiteY9" fmla="*/ 4934856 h 5071876"/>
                <a:gd name="connsiteX10" fmla="*/ 3392496 w 8640314"/>
                <a:gd name="connsiteY10" fmla="*/ 4846721 h 5071876"/>
                <a:gd name="connsiteX11" fmla="*/ 2489113 w 8640314"/>
                <a:gd name="connsiteY11" fmla="*/ 3921304 h 5071876"/>
                <a:gd name="connsiteX12" fmla="*/ 682347 w 8640314"/>
                <a:gd name="connsiteY12" fmla="*/ 3326393 h 5071876"/>
                <a:gd name="connsiteX0" fmla="*/ 744933 w 8702900"/>
                <a:gd name="connsiteY0" fmla="*/ 3326393 h 5071876"/>
                <a:gd name="connsiteX1" fmla="*/ 72904 w 8702900"/>
                <a:gd name="connsiteY1" fmla="*/ 2753515 h 5071876"/>
                <a:gd name="connsiteX2" fmla="*/ 172056 w 8702900"/>
                <a:gd name="connsiteY2" fmla="*/ 1596745 h 5071876"/>
                <a:gd name="connsiteX3" fmla="*/ 1438996 w 8702900"/>
                <a:gd name="connsiteY3" fmla="*/ 660311 h 5071876"/>
                <a:gd name="connsiteX4" fmla="*/ 3190678 w 8702900"/>
                <a:gd name="connsiteY4" fmla="*/ 54383 h 5071876"/>
                <a:gd name="connsiteX5" fmla="*/ 5063545 w 8702900"/>
                <a:gd name="connsiteY5" fmla="*/ 142518 h 5071876"/>
                <a:gd name="connsiteX6" fmla="*/ 6517772 w 8702900"/>
                <a:gd name="connsiteY6" fmla="*/ 1056918 h 5071876"/>
                <a:gd name="connsiteX7" fmla="*/ 7927931 w 8702900"/>
                <a:gd name="connsiteY7" fmla="*/ 1905217 h 5071876"/>
                <a:gd name="connsiteX8" fmla="*/ 8633010 w 8702900"/>
                <a:gd name="connsiteY8" fmla="*/ 3205208 h 5071876"/>
                <a:gd name="connsiteX9" fmla="*/ 6242350 w 8702900"/>
                <a:gd name="connsiteY9" fmla="*/ 4934856 h 5071876"/>
                <a:gd name="connsiteX10" fmla="*/ 3455082 w 8702900"/>
                <a:gd name="connsiteY10" fmla="*/ 4846721 h 5071876"/>
                <a:gd name="connsiteX11" fmla="*/ 2551699 w 8702900"/>
                <a:gd name="connsiteY11" fmla="*/ 3921304 h 5071876"/>
                <a:gd name="connsiteX12" fmla="*/ 744933 w 8702900"/>
                <a:gd name="connsiteY12" fmla="*/ 3326393 h 507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02900" h="5071876">
                  <a:moveTo>
                    <a:pt x="744933" y="3326393"/>
                  </a:moveTo>
                  <a:cubicBezTo>
                    <a:pt x="331801" y="3131762"/>
                    <a:pt x="168383" y="3041790"/>
                    <a:pt x="72904" y="2753515"/>
                  </a:cubicBezTo>
                  <a:cubicBezTo>
                    <a:pt x="-22575" y="2465240"/>
                    <a:pt x="-55626" y="1945612"/>
                    <a:pt x="172056" y="1596745"/>
                  </a:cubicBezTo>
                  <a:cubicBezTo>
                    <a:pt x="399738" y="1247878"/>
                    <a:pt x="935892" y="917371"/>
                    <a:pt x="1438996" y="660311"/>
                  </a:cubicBezTo>
                  <a:cubicBezTo>
                    <a:pt x="1942100" y="403251"/>
                    <a:pt x="2586587" y="140682"/>
                    <a:pt x="3190678" y="54383"/>
                  </a:cubicBezTo>
                  <a:cubicBezTo>
                    <a:pt x="3794769" y="-31916"/>
                    <a:pt x="4509029" y="-24571"/>
                    <a:pt x="5063545" y="142518"/>
                  </a:cubicBezTo>
                  <a:cubicBezTo>
                    <a:pt x="5618061" y="309607"/>
                    <a:pt x="6040374" y="763135"/>
                    <a:pt x="6517772" y="1056918"/>
                  </a:cubicBezTo>
                  <a:cubicBezTo>
                    <a:pt x="6995170" y="1350701"/>
                    <a:pt x="7575391" y="1547169"/>
                    <a:pt x="7927931" y="1905217"/>
                  </a:cubicBezTo>
                  <a:cubicBezTo>
                    <a:pt x="8280471" y="2263265"/>
                    <a:pt x="8913940" y="2700268"/>
                    <a:pt x="8633010" y="3205208"/>
                  </a:cubicBezTo>
                  <a:cubicBezTo>
                    <a:pt x="8352080" y="3710148"/>
                    <a:pt x="7105338" y="4661271"/>
                    <a:pt x="6242350" y="4934856"/>
                  </a:cubicBezTo>
                  <a:cubicBezTo>
                    <a:pt x="5379362" y="5208441"/>
                    <a:pt x="4070191" y="5015646"/>
                    <a:pt x="3455082" y="4846721"/>
                  </a:cubicBezTo>
                  <a:cubicBezTo>
                    <a:pt x="2839974" y="4677796"/>
                    <a:pt x="2999718" y="4176528"/>
                    <a:pt x="2551699" y="3921304"/>
                  </a:cubicBezTo>
                  <a:cubicBezTo>
                    <a:pt x="2103680" y="3666080"/>
                    <a:pt x="1158066" y="3521025"/>
                    <a:pt x="744933" y="3326393"/>
                  </a:cubicBezTo>
                  <a:close/>
                </a:path>
              </a:pathLst>
            </a:cu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1554480" rIns="1554480" rtlCol="0" anchor="ctr"/>
            <a:lstStyle/>
            <a:p>
              <a:pPr algn="ctr"/>
              <a:r>
                <a:rPr lang="en-GB" sz="2200" dirty="0">
                  <a:solidFill>
                    <a:schemeClr val="accent1">
                      <a:lumMod val="50000"/>
                    </a:schemeClr>
                  </a:solidFill>
                  <a:latin typeface="Arial" panose="020B0604020202020204" pitchFamily="34" charset="0"/>
                  <a:ea typeface="Times New Roman" panose="02020603050405020304" pitchFamily="18" charset="0"/>
                </a:rPr>
                <a:t>D</a:t>
              </a:r>
              <a:r>
                <a:rPr lang="en-GB" sz="2200" dirty="0">
                  <a:solidFill>
                    <a:schemeClr val="accent1">
                      <a:lumMod val="50000"/>
                    </a:schemeClr>
                  </a:solidFill>
                  <a:effectLst/>
                  <a:latin typeface="Arial" panose="020B0604020202020204" pitchFamily="34" charset="0"/>
                  <a:ea typeface="Times New Roman" panose="02020603050405020304" pitchFamily="18" charset="0"/>
                </a:rPr>
                <a:t>ata clearly shows there are many opportunities to intervene earlier in a child’s life to ensure that our children have the best start in life and can thrive’</a:t>
              </a:r>
              <a:endParaRPr lang="en-US" sz="2200" cap="all" dirty="0">
                <a:solidFill>
                  <a:schemeClr val="accent1">
                    <a:lumMod val="50000"/>
                  </a:schemeClr>
                </a:solidFill>
              </a:endParaRPr>
            </a:p>
          </p:txBody>
        </p:sp>
        <p:sp>
          <p:nvSpPr>
            <p:cNvPr id="13" name="Oval 12">
              <a:extLst>
                <a:ext uri="{FF2B5EF4-FFF2-40B4-BE49-F238E27FC236}">
                  <a16:creationId xmlns:a16="http://schemas.microsoft.com/office/drawing/2014/main" id="{F515CA17-8571-CC55-2C6A-35E04E94B9D3}"/>
                </a:ext>
              </a:extLst>
            </p:cNvPr>
            <p:cNvSpPr/>
            <p:nvPr/>
          </p:nvSpPr>
          <p:spPr>
            <a:xfrm rot="18171136">
              <a:off x="4335730" y="5225603"/>
              <a:ext cx="850825" cy="1178407"/>
            </a:xfrm>
            <a:prstGeom prst="ellipse">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D7D8F9D5-AE0D-9A74-DEBB-EE75E793CC5F}"/>
                </a:ext>
              </a:extLst>
            </p:cNvPr>
            <p:cNvSpPr/>
            <p:nvPr/>
          </p:nvSpPr>
          <p:spPr>
            <a:xfrm rot="18171136">
              <a:off x="3699195" y="5901474"/>
              <a:ext cx="545429" cy="755428"/>
            </a:xfrm>
            <a:prstGeom prst="ellipse">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338">
              <a:extLst>
                <a:ext uri="{FF2B5EF4-FFF2-40B4-BE49-F238E27FC236}">
                  <a16:creationId xmlns:a16="http://schemas.microsoft.com/office/drawing/2014/main" id="{06510F7E-BA1B-7ED0-33B3-6604B44D378C}"/>
                </a:ext>
              </a:extLst>
            </p:cNvPr>
            <p:cNvSpPr>
              <a:spLocks/>
            </p:cNvSpPr>
            <p:nvPr/>
          </p:nvSpPr>
          <p:spPr bwMode="auto">
            <a:xfrm>
              <a:off x="4115144" y="2456536"/>
              <a:ext cx="304494" cy="445867"/>
            </a:xfrm>
            <a:custGeom>
              <a:avLst/>
              <a:gdLst>
                <a:gd name="T0" fmla="*/ 44 w 56"/>
                <a:gd name="T1" fmla="*/ 0 h 82"/>
                <a:gd name="T2" fmla="*/ 46 w 56"/>
                <a:gd name="T3" fmla="*/ 0 h 82"/>
                <a:gd name="T4" fmla="*/ 50 w 56"/>
                <a:gd name="T5" fmla="*/ 3 h 82"/>
                <a:gd name="T6" fmla="*/ 53 w 56"/>
                <a:gd name="T7" fmla="*/ 6 h 82"/>
                <a:gd name="T8" fmla="*/ 56 w 56"/>
                <a:gd name="T9" fmla="*/ 8 h 82"/>
                <a:gd name="T10" fmla="*/ 56 w 56"/>
                <a:gd name="T11" fmla="*/ 12 h 82"/>
                <a:gd name="T12" fmla="*/ 56 w 56"/>
                <a:gd name="T13" fmla="*/ 18 h 82"/>
                <a:gd name="T14" fmla="*/ 53 w 56"/>
                <a:gd name="T15" fmla="*/ 21 h 82"/>
                <a:gd name="T16" fmla="*/ 41 w 56"/>
                <a:gd name="T17" fmla="*/ 32 h 82"/>
                <a:gd name="T18" fmla="*/ 29 w 56"/>
                <a:gd name="T19" fmla="*/ 43 h 82"/>
                <a:gd name="T20" fmla="*/ 27 w 56"/>
                <a:gd name="T21" fmla="*/ 45 h 82"/>
                <a:gd name="T22" fmla="*/ 25 w 56"/>
                <a:gd name="T23" fmla="*/ 48 h 82"/>
                <a:gd name="T24" fmla="*/ 24 w 56"/>
                <a:gd name="T25" fmla="*/ 51 h 82"/>
                <a:gd name="T26" fmla="*/ 25 w 56"/>
                <a:gd name="T27" fmla="*/ 53 h 82"/>
                <a:gd name="T28" fmla="*/ 27 w 56"/>
                <a:gd name="T29" fmla="*/ 56 h 82"/>
                <a:gd name="T30" fmla="*/ 29 w 56"/>
                <a:gd name="T31" fmla="*/ 59 h 82"/>
                <a:gd name="T32" fmla="*/ 33 w 56"/>
                <a:gd name="T33" fmla="*/ 61 h 82"/>
                <a:gd name="T34" fmla="*/ 36 w 56"/>
                <a:gd name="T35" fmla="*/ 65 h 82"/>
                <a:gd name="T36" fmla="*/ 36 w 56"/>
                <a:gd name="T37" fmla="*/ 69 h 82"/>
                <a:gd name="T38" fmla="*/ 36 w 56"/>
                <a:gd name="T39" fmla="*/ 73 h 82"/>
                <a:gd name="T40" fmla="*/ 33 w 56"/>
                <a:gd name="T41" fmla="*/ 77 h 82"/>
                <a:gd name="T42" fmla="*/ 31 w 56"/>
                <a:gd name="T43" fmla="*/ 80 h 82"/>
                <a:gd name="T44" fmla="*/ 28 w 56"/>
                <a:gd name="T45" fmla="*/ 81 h 82"/>
                <a:gd name="T46" fmla="*/ 24 w 56"/>
                <a:gd name="T47" fmla="*/ 82 h 82"/>
                <a:gd name="T48" fmla="*/ 20 w 56"/>
                <a:gd name="T49" fmla="*/ 81 h 82"/>
                <a:gd name="T50" fmla="*/ 16 w 56"/>
                <a:gd name="T51" fmla="*/ 78 h 82"/>
                <a:gd name="T52" fmla="*/ 8 w 56"/>
                <a:gd name="T53" fmla="*/ 69 h 82"/>
                <a:gd name="T54" fmla="*/ 3 w 56"/>
                <a:gd name="T55" fmla="*/ 59 h 82"/>
                <a:gd name="T56" fmla="*/ 0 w 56"/>
                <a:gd name="T57" fmla="*/ 48 h 82"/>
                <a:gd name="T58" fmla="*/ 3 w 56"/>
                <a:gd name="T59" fmla="*/ 36 h 82"/>
                <a:gd name="T60" fmla="*/ 13 w 56"/>
                <a:gd name="T61" fmla="*/ 24 h 82"/>
                <a:gd name="T62" fmla="*/ 25 w 56"/>
                <a:gd name="T63" fmla="*/ 15 h 82"/>
                <a:gd name="T64" fmla="*/ 36 w 56"/>
                <a:gd name="T65" fmla="*/ 4 h 82"/>
                <a:gd name="T66" fmla="*/ 40 w 56"/>
                <a:gd name="T67" fmla="*/ 2 h 82"/>
                <a:gd name="T68" fmla="*/ 44 w 56"/>
                <a:gd name="T69"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 h="82">
                  <a:moveTo>
                    <a:pt x="44" y="0"/>
                  </a:moveTo>
                  <a:lnTo>
                    <a:pt x="46" y="0"/>
                  </a:lnTo>
                  <a:lnTo>
                    <a:pt x="50" y="3"/>
                  </a:lnTo>
                  <a:lnTo>
                    <a:pt x="53" y="6"/>
                  </a:lnTo>
                  <a:lnTo>
                    <a:pt x="56" y="8"/>
                  </a:lnTo>
                  <a:lnTo>
                    <a:pt x="56" y="12"/>
                  </a:lnTo>
                  <a:lnTo>
                    <a:pt x="56" y="18"/>
                  </a:lnTo>
                  <a:lnTo>
                    <a:pt x="53" y="21"/>
                  </a:lnTo>
                  <a:lnTo>
                    <a:pt x="41" y="32"/>
                  </a:lnTo>
                  <a:lnTo>
                    <a:pt x="29" y="43"/>
                  </a:lnTo>
                  <a:lnTo>
                    <a:pt x="27" y="45"/>
                  </a:lnTo>
                  <a:lnTo>
                    <a:pt x="25" y="48"/>
                  </a:lnTo>
                  <a:lnTo>
                    <a:pt x="24" y="51"/>
                  </a:lnTo>
                  <a:lnTo>
                    <a:pt x="25" y="53"/>
                  </a:lnTo>
                  <a:lnTo>
                    <a:pt x="27" y="56"/>
                  </a:lnTo>
                  <a:lnTo>
                    <a:pt x="29" y="59"/>
                  </a:lnTo>
                  <a:lnTo>
                    <a:pt x="33" y="61"/>
                  </a:lnTo>
                  <a:lnTo>
                    <a:pt x="36" y="65"/>
                  </a:lnTo>
                  <a:lnTo>
                    <a:pt x="36" y="69"/>
                  </a:lnTo>
                  <a:lnTo>
                    <a:pt x="36" y="73"/>
                  </a:lnTo>
                  <a:lnTo>
                    <a:pt x="33" y="77"/>
                  </a:lnTo>
                  <a:lnTo>
                    <a:pt x="31" y="80"/>
                  </a:lnTo>
                  <a:lnTo>
                    <a:pt x="28" y="81"/>
                  </a:lnTo>
                  <a:lnTo>
                    <a:pt x="24" y="82"/>
                  </a:lnTo>
                  <a:lnTo>
                    <a:pt x="20" y="81"/>
                  </a:lnTo>
                  <a:lnTo>
                    <a:pt x="16" y="78"/>
                  </a:lnTo>
                  <a:lnTo>
                    <a:pt x="8" y="69"/>
                  </a:lnTo>
                  <a:lnTo>
                    <a:pt x="3" y="59"/>
                  </a:lnTo>
                  <a:lnTo>
                    <a:pt x="0" y="48"/>
                  </a:lnTo>
                  <a:lnTo>
                    <a:pt x="3" y="36"/>
                  </a:lnTo>
                  <a:lnTo>
                    <a:pt x="13" y="24"/>
                  </a:lnTo>
                  <a:lnTo>
                    <a:pt x="25" y="15"/>
                  </a:lnTo>
                  <a:lnTo>
                    <a:pt x="36" y="4"/>
                  </a:lnTo>
                  <a:lnTo>
                    <a:pt x="40" y="2"/>
                  </a:lnTo>
                  <a:lnTo>
                    <a:pt x="44" y="0"/>
                  </a:lnTo>
                  <a:close/>
                </a:path>
              </a:pathLst>
            </a:custGeom>
            <a:solidFill>
              <a:srgbClr val="FFFFFF"/>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339">
              <a:extLst>
                <a:ext uri="{FF2B5EF4-FFF2-40B4-BE49-F238E27FC236}">
                  <a16:creationId xmlns:a16="http://schemas.microsoft.com/office/drawing/2014/main" id="{F5E0CD65-EA59-F14C-0612-EF9E038AC501}"/>
                </a:ext>
              </a:extLst>
            </p:cNvPr>
            <p:cNvSpPr>
              <a:spLocks/>
            </p:cNvSpPr>
            <p:nvPr/>
          </p:nvSpPr>
          <p:spPr bwMode="auto">
            <a:xfrm>
              <a:off x="3826963" y="2309724"/>
              <a:ext cx="337119" cy="581803"/>
            </a:xfrm>
            <a:custGeom>
              <a:avLst/>
              <a:gdLst>
                <a:gd name="T0" fmla="*/ 53 w 62"/>
                <a:gd name="T1" fmla="*/ 0 h 107"/>
                <a:gd name="T2" fmla="*/ 56 w 62"/>
                <a:gd name="T3" fmla="*/ 1 h 107"/>
                <a:gd name="T4" fmla="*/ 58 w 62"/>
                <a:gd name="T5" fmla="*/ 2 h 107"/>
                <a:gd name="T6" fmla="*/ 61 w 62"/>
                <a:gd name="T7" fmla="*/ 5 h 107"/>
                <a:gd name="T8" fmla="*/ 62 w 62"/>
                <a:gd name="T9" fmla="*/ 9 h 107"/>
                <a:gd name="T10" fmla="*/ 62 w 62"/>
                <a:gd name="T11" fmla="*/ 11 h 107"/>
                <a:gd name="T12" fmla="*/ 62 w 62"/>
                <a:gd name="T13" fmla="*/ 15 h 107"/>
                <a:gd name="T14" fmla="*/ 61 w 62"/>
                <a:gd name="T15" fmla="*/ 19 h 107"/>
                <a:gd name="T16" fmla="*/ 57 w 62"/>
                <a:gd name="T17" fmla="*/ 22 h 107"/>
                <a:gd name="T18" fmla="*/ 48 w 62"/>
                <a:gd name="T19" fmla="*/ 27 h 107"/>
                <a:gd name="T20" fmla="*/ 39 w 62"/>
                <a:gd name="T21" fmla="*/ 35 h 107"/>
                <a:gd name="T22" fmla="*/ 31 w 62"/>
                <a:gd name="T23" fmla="*/ 43 h 107"/>
                <a:gd name="T24" fmla="*/ 25 w 62"/>
                <a:gd name="T25" fmla="*/ 54 h 107"/>
                <a:gd name="T26" fmla="*/ 24 w 62"/>
                <a:gd name="T27" fmla="*/ 66 h 107"/>
                <a:gd name="T28" fmla="*/ 25 w 62"/>
                <a:gd name="T29" fmla="*/ 79 h 107"/>
                <a:gd name="T30" fmla="*/ 27 w 62"/>
                <a:gd name="T31" fmla="*/ 92 h 107"/>
                <a:gd name="T32" fmla="*/ 27 w 62"/>
                <a:gd name="T33" fmla="*/ 100 h 107"/>
                <a:gd name="T34" fmla="*/ 21 w 62"/>
                <a:gd name="T35" fmla="*/ 105 h 107"/>
                <a:gd name="T36" fmla="*/ 15 w 62"/>
                <a:gd name="T37" fmla="*/ 107 h 107"/>
                <a:gd name="T38" fmla="*/ 8 w 62"/>
                <a:gd name="T39" fmla="*/ 105 h 107"/>
                <a:gd name="T40" fmla="*/ 4 w 62"/>
                <a:gd name="T41" fmla="*/ 99 h 107"/>
                <a:gd name="T42" fmla="*/ 2 w 62"/>
                <a:gd name="T43" fmla="*/ 79 h 107"/>
                <a:gd name="T44" fmla="*/ 0 w 62"/>
                <a:gd name="T45" fmla="*/ 60 h 107"/>
                <a:gd name="T46" fmla="*/ 4 w 62"/>
                <a:gd name="T47" fmla="*/ 42 h 107"/>
                <a:gd name="T48" fmla="*/ 15 w 62"/>
                <a:gd name="T49" fmla="*/ 26 h 107"/>
                <a:gd name="T50" fmla="*/ 29 w 62"/>
                <a:gd name="T51" fmla="*/ 13 h 107"/>
                <a:gd name="T52" fmla="*/ 45 w 62"/>
                <a:gd name="T53" fmla="*/ 1 h 107"/>
                <a:gd name="T54" fmla="*/ 49 w 62"/>
                <a:gd name="T55" fmla="*/ 0 h 107"/>
                <a:gd name="T56" fmla="*/ 53 w 62"/>
                <a:gd name="T57"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107">
                  <a:moveTo>
                    <a:pt x="53" y="0"/>
                  </a:moveTo>
                  <a:lnTo>
                    <a:pt x="56" y="1"/>
                  </a:lnTo>
                  <a:lnTo>
                    <a:pt x="58" y="2"/>
                  </a:lnTo>
                  <a:lnTo>
                    <a:pt x="61" y="5"/>
                  </a:lnTo>
                  <a:lnTo>
                    <a:pt x="62" y="9"/>
                  </a:lnTo>
                  <a:lnTo>
                    <a:pt x="62" y="11"/>
                  </a:lnTo>
                  <a:lnTo>
                    <a:pt x="62" y="15"/>
                  </a:lnTo>
                  <a:lnTo>
                    <a:pt x="61" y="19"/>
                  </a:lnTo>
                  <a:lnTo>
                    <a:pt x="57" y="22"/>
                  </a:lnTo>
                  <a:lnTo>
                    <a:pt x="48" y="27"/>
                  </a:lnTo>
                  <a:lnTo>
                    <a:pt x="39" y="35"/>
                  </a:lnTo>
                  <a:lnTo>
                    <a:pt x="31" y="43"/>
                  </a:lnTo>
                  <a:lnTo>
                    <a:pt x="25" y="54"/>
                  </a:lnTo>
                  <a:lnTo>
                    <a:pt x="24" y="66"/>
                  </a:lnTo>
                  <a:lnTo>
                    <a:pt x="25" y="79"/>
                  </a:lnTo>
                  <a:lnTo>
                    <a:pt x="27" y="92"/>
                  </a:lnTo>
                  <a:lnTo>
                    <a:pt x="27" y="100"/>
                  </a:lnTo>
                  <a:lnTo>
                    <a:pt x="21" y="105"/>
                  </a:lnTo>
                  <a:lnTo>
                    <a:pt x="15" y="107"/>
                  </a:lnTo>
                  <a:lnTo>
                    <a:pt x="8" y="105"/>
                  </a:lnTo>
                  <a:lnTo>
                    <a:pt x="4" y="99"/>
                  </a:lnTo>
                  <a:lnTo>
                    <a:pt x="2" y="79"/>
                  </a:lnTo>
                  <a:lnTo>
                    <a:pt x="0" y="60"/>
                  </a:lnTo>
                  <a:lnTo>
                    <a:pt x="4" y="42"/>
                  </a:lnTo>
                  <a:lnTo>
                    <a:pt x="15" y="26"/>
                  </a:lnTo>
                  <a:lnTo>
                    <a:pt x="29" y="13"/>
                  </a:lnTo>
                  <a:lnTo>
                    <a:pt x="45" y="1"/>
                  </a:lnTo>
                  <a:lnTo>
                    <a:pt x="49" y="0"/>
                  </a:lnTo>
                  <a:lnTo>
                    <a:pt x="53" y="0"/>
                  </a:lnTo>
                  <a:close/>
                </a:path>
              </a:pathLst>
            </a:custGeom>
            <a:solidFill>
              <a:srgbClr val="FFFFFF"/>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340">
              <a:extLst>
                <a:ext uri="{FF2B5EF4-FFF2-40B4-BE49-F238E27FC236}">
                  <a16:creationId xmlns:a16="http://schemas.microsoft.com/office/drawing/2014/main" id="{1C0AF062-99B4-30CA-0B27-02588B942A83}"/>
                </a:ext>
              </a:extLst>
            </p:cNvPr>
            <p:cNvSpPr>
              <a:spLocks/>
            </p:cNvSpPr>
            <p:nvPr/>
          </p:nvSpPr>
          <p:spPr bwMode="auto">
            <a:xfrm>
              <a:off x="9999152" y="4522401"/>
              <a:ext cx="255559" cy="418681"/>
            </a:xfrm>
            <a:custGeom>
              <a:avLst/>
              <a:gdLst>
                <a:gd name="T0" fmla="*/ 15 w 47"/>
                <a:gd name="T1" fmla="*/ 0 h 77"/>
                <a:gd name="T2" fmla="*/ 19 w 47"/>
                <a:gd name="T3" fmla="*/ 1 h 77"/>
                <a:gd name="T4" fmla="*/ 27 w 47"/>
                <a:gd name="T5" fmla="*/ 7 h 77"/>
                <a:gd name="T6" fmla="*/ 36 w 47"/>
                <a:gd name="T7" fmla="*/ 13 h 77"/>
                <a:gd name="T8" fmla="*/ 43 w 47"/>
                <a:gd name="T9" fmla="*/ 21 h 77"/>
                <a:gd name="T10" fmla="*/ 47 w 47"/>
                <a:gd name="T11" fmla="*/ 32 h 77"/>
                <a:gd name="T12" fmla="*/ 45 w 47"/>
                <a:gd name="T13" fmla="*/ 45 h 77"/>
                <a:gd name="T14" fmla="*/ 41 w 47"/>
                <a:gd name="T15" fmla="*/ 58 h 77"/>
                <a:gd name="T16" fmla="*/ 35 w 47"/>
                <a:gd name="T17" fmla="*/ 72 h 77"/>
                <a:gd name="T18" fmla="*/ 32 w 47"/>
                <a:gd name="T19" fmla="*/ 74 h 77"/>
                <a:gd name="T20" fmla="*/ 29 w 47"/>
                <a:gd name="T21" fmla="*/ 77 h 77"/>
                <a:gd name="T22" fmla="*/ 25 w 47"/>
                <a:gd name="T23" fmla="*/ 77 h 77"/>
                <a:gd name="T24" fmla="*/ 22 w 47"/>
                <a:gd name="T25" fmla="*/ 77 h 77"/>
                <a:gd name="T26" fmla="*/ 19 w 47"/>
                <a:gd name="T27" fmla="*/ 76 h 77"/>
                <a:gd name="T28" fmla="*/ 16 w 47"/>
                <a:gd name="T29" fmla="*/ 73 h 77"/>
                <a:gd name="T30" fmla="*/ 14 w 47"/>
                <a:gd name="T31" fmla="*/ 70 h 77"/>
                <a:gd name="T32" fmla="*/ 12 w 47"/>
                <a:gd name="T33" fmla="*/ 66 h 77"/>
                <a:gd name="T34" fmla="*/ 12 w 47"/>
                <a:gd name="T35" fmla="*/ 64 h 77"/>
                <a:gd name="T36" fmla="*/ 14 w 47"/>
                <a:gd name="T37" fmla="*/ 60 h 77"/>
                <a:gd name="T38" fmla="*/ 18 w 47"/>
                <a:gd name="T39" fmla="*/ 52 h 77"/>
                <a:gd name="T40" fmla="*/ 22 w 47"/>
                <a:gd name="T41" fmla="*/ 44 h 77"/>
                <a:gd name="T42" fmla="*/ 23 w 47"/>
                <a:gd name="T43" fmla="*/ 36 h 77"/>
                <a:gd name="T44" fmla="*/ 22 w 47"/>
                <a:gd name="T45" fmla="*/ 33 h 77"/>
                <a:gd name="T46" fmla="*/ 19 w 47"/>
                <a:gd name="T47" fmla="*/ 31 h 77"/>
                <a:gd name="T48" fmla="*/ 16 w 47"/>
                <a:gd name="T49" fmla="*/ 28 h 77"/>
                <a:gd name="T50" fmla="*/ 12 w 47"/>
                <a:gd name="T51" fmla="*/ 25 h 77"/>
                <a:gd name="T52" fmla="*/ 10 w 47"/>
                <a:gd name="T53" fmla="*/ 24 h 77"/>
                <a:gd name="T54" fmla="*/ 6 w 47"/>
                <a:gd name="T55" fmla="*/ 21 h 77"/>
                <a:gd name="T56" fmla="*/ 3 w 47"/>
                <a:gd name="T57" fmla="*/ 19 h 77"/>
                <a:gd name="T58" fmla="*/ 2 w 47"/>
                <a:gd name="T59" fmla="*/ 16 h 77"/>
                <a:gd name="T60" fmla="*/ 0 w 47"/>
                <a:gd name="T61" fmla="*/ 12 h 77"/>
                <a:gd name="T62" fmla="*/ 0 w 47"/>
                <a:gd name="T63" fmla="*/ 9 h 77"/>
                <a:gd name="T64" fmla="*/ 2 w 47"/>
                <a:gd name="T65" fmla="*/ 5 h 77"/>
                <a:gd name="T66" fmla="*/ 4 w 47"/>
                <a:gd name="T67" fmla="*/ 3 h 77"/>
                <a:gd name="T68" fmla="*/ 7 w 47"/>
                <a:gd name="T69" fmla="*/ 1 h 77"/>
                <a:gd name="T70" fmla="*/ 11 w 47"/>
                <a:gd name="T71" fmla="*/ 0 h 77"/>
                <a:gd name="T72" fmla="*/ 15 w 47"/>
                <a:gd name="T73"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7" h="77">
                  <a:moveTo>
                    <a:pt x="15" y="0"/>
                  </a:moveTo>
                  <a:lnTo>
                    <a:pt x="19" y="1"/>
                  </a:lnTo>
                  <a:lnTo>
                    <a:pt x="27" y="7"/>
                  </a:lnTo>
                  <a:lnTo>
                    <a:pt x="36" y="13"/>
                  </a:lnTo>
                  <a:lnTo>
                    <a:pt x="43" y="21"/>
                  </a:lnTo>
                  <a:lnTo>
                    <a:pt x="47" y="32"/>
                  </a:lnTo>
                  <a:lnTo>
                    <a:pt x="45" y="45"/>
                  </a:lnTo>
                  <a:lnTo>
                    <a:pt x="41" y="58"/>
                  </a:lnTo>
                  <a:lnTo>
                    <a:pt x="35" y="72"/>
                  </a:lnTo>
                  <a:lnTo>
                    <a:pt x="32" y="74"/>
                  </a:lnTo>
                  <a:lnTo>
                    <a:pt x="29" y="77"/>
                  </a:lnTo>
                  <a:lnTo>
                    <a:pt x="25" y="77"/>
                  </a:lnTo>
                  <a:lnTo>
                    <a:pt x="22" y="77"/>
                  </a:lnTo>
                  <a:lnTo>
                    <a:pt x="19" y="76"/>
                  </a:lnTo>
                  <a:lnTo>
                    <a:pt x="16" y="73"/>
                  </a:lnTo>
                  <a:lnTo>
                    <a:pt x="14" y="70"/>
                  </a:lnTo>
                  <a:lnTo>
                    <a:pt x="12" y="66"/>
                  </a:lnTo>
                  <a:lnTo>
                    <a:pt x="12" y="64"/>
                  </a:lnTo>
                  <a:lnTo>
                    <a:pt x="14" y="60"/>
                  </a:lnTo>
                  <a:lnTo>
                    <a:pt x="18" y="52"/>
                  </a:lnTo>
                  <a:lnTo>
                    <a:pt x="22" y="44"/>
                  </a:lnTo>
                  <a:lnTo>
                    <a:pt x="23" y="36"/>
                  </a:lnTo>
                  <a:lnTo>
                    <a:pt x="22" y="33"/>
                  </a:lnTo>
                  <a:lnTo>
                    <a:pt x="19" y="31"/>
                  </a:lnTo>
                  <a:lnTo>
                    <a:pt x="16" y="28"/>
                  </a:lnTo>
                  <a:lnTo>
                    <a:pt x="12" y="25"/>
                  </a:lnTo>
                  <a:lnTo>
                    <a:pt x="10" y="24"/>
                  </a:lnTo>
                  <a:lnTo>
                    <a:pt x="6" y="21"/>
                  </a:lnTo>
                  <a:lnTo>
                    <a:pt x="3" y="19"/>
                  </a:lnTo>
                  <a:lnTo>
                    <a:pt x="2" y="16"/>
                  </a:lnTo>
                  <a:lnTo>
                    <a:pt x="0" y="12"/>
                  </a:lnTo>
                  <a:lnTo>
                    <a:pt x="0" y="9"/>
                  </a:lnTo>
                  <a:lnTo>
                    <a:pt x="2" y="5"/>
                  </a:lnTo>
                  <a:lnTo>
                    <a:pt x="4" y="3"/>
                  </a:lnTo>
                  <a:lnTo>
                    <a:pt x="7" y="1"/>
                  </a:lnTo>
                  <a:lnTo>
                    <a:pt x="11" y="0"/>
                  </a:lnTo>
                  <a:lnTo>
                    <a:pt x="15" y="0"/>
                  </a:lnTo>
                  <a:close/>
                </a:path>
              </a:pathLst>
            </a:custGeom>
            <a:solidFill>
              <a:srgbClr val="FFFFFF"/>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341">
              <a:extLst>
                <a:ext uri="{FF2B5EF4-FFF2-40B4-BE49-F238E27FC236}">
                  <a16:creationId xmlns:a16="http://schemas.microsoft.com/office/drawing/2014/main" id="{3196A414-ADF1-BC6B-AC5A-3A234EC2EF8E}"/>
                </a:ext>
              </a:extLst>
            </p:cNvPr>
            <p:cNvSpPr>
              <a:spLocks/>
            </p:cNvSpPr>
            <p:nvPr/>
          </p:nvSpPr>
          <p:spPr bwMode="auto">
            <a:xfrm>
              <a:off x="10178584" y="4402778"/>
              <a:ext cx="299059" cy="592678"/>
            </a:xfrm>
            <a:custGeom>
              <a:avLst/>
              <a:gdLst>
                <a:gd name="T0" fmla="*/ 14 w 55"/>
                <a:gd name="T1" fmla="*/ 0 h 109"/>
                <a:gd name="T2" fmla="*/ 18 w 55"/>
                <a:gd name="T3" fmla="*/ 1 h 109"/>
                <a:gd name="T4" fmla="*/ 20 w 55"/>
                <a:gd name="T5" fmla="*/ 2 h 109"/>
                <a:gd name="T6" fmla="*/ 23 w 55"/>
                <a:gd name="T7" fmla="*/ 5 h 109"/>
                <a:gd name="T8" fmla="*/ 31 w 55"/>
                <a:gd name="T9" fmla="*/ 16 h 109"/>
                <a:gd name="T10" fmla="*/ 40 w 55"/>
                <a:gd name="T11" fmla="*/ 23 h 109"/>
                <a:gd name="T12" fmla="*/ 48 w 55"/>
                <a:gd name="T13" fmla="*/ 33 h 109"/>
                <a:gd name="T14" fmla="*/ 53 w 55"/>
                <a:gd name="T15" fmla="*/ 45 h 109"/>
                <a:gd name="T16" fmla="*/ 55 w 55"/>
                <a:gd name="T17" fmla="*/ 59 h 109"/>
                <a:gd name="T18" fmla="*/ 52 w 55"/>
                <a:gd name="T19" fmla="*/ 72 h 109"/>
                <a:gd name="T20" fmla="*/ 48 w 55"/>
                <a:gd name="T21" fmla="*/ 86 h 109"/>
                <a:gd name="T22" fmla="*/ 45 w 55"/>
                <a:gd name="T23" fmla="*/ 99 h 109"/>
                <a:gd name="T24" fmla="*/ 41 w 55"/>
                <a:gd name="T25" fmla="*/ 107 h 109"/>
                <a:gd name="T26" fmla="*/ 36 w 55"/>
                <a:gd name="T27" fmla="*/ 109 h 109"/>
                <a:gd name="T28" fmla="*/ 28 w 55"/>
                <a:gd name="T29" fmla="*/ 109 h 109"/>
                <a:gd name="T30" fmla="*/ 23 w 55"/>
                <a:gd name="T31" fmla="*/ 107 h 109"/>
                <a:gd name="T32" fmla="*/ 22 w 55"/>
                <a:gd name="T33" fmla="*/ 99 h 109"/>
                <a:gd name="T34" fmla="*/ 23 w 55"/>
                <a:gd name="T35" fmla="*/ 88 h 109"/>
                <a:gd name="T36" fmla="*/ 27 w 55"/>
                <a:gd name="T37" fmla="*/ 78 h 109"/>
                <a:gd name="T38" fmla="*/ 31 w 55"/>
                <a:gd name="T39" fmla="*/ 66 h 109"/>
                <a:gd name="T40" fmla="*/ 31 w 55"/>
                <a:gd name="T41" fmla="*/ 55 h 109"/>
                <a:gd name="T42" fmla="*/ 28 w 55"/>
                <a:gd name="T43" fmla="*/ 46 h 109"/>
                <a:gd name="T44" fmla="*/ 20 w 55"/>
                <a:gd name="T45" fmla="*/ 37 h 109"/>
                <a:gd name="T46" fmla="*/ 11 w 55"/>
                <a:gd name="T47" fmla="*/ 27 h 109"/>
                <a:gd name="T48" fmla="*/ 3 w 55"/>
                <a:gd name="T49" fmla="*/ 18 h 109"/>
                <a:gd name="T50" fmla="*/ 0 w 55"/>
                <a:gd name="T51" fmla="*/ 14 h 109"/>
                <a:gd name="T52" fmla="*/ 0 w 55"/>
                <a:gd name="T53" fmla="*/ 10 h 109"/>
                <a:gd name="T54" fmla="*/ 2 w 55"/>
                <a:gd name="T55" fmla="*/ 6 h 109"/>
                <a:gd name="T56" fmla="*/ 4 w 55"/>
                <a:gd name="T57" fmla="*/ 4 h 109"/>
                <a:gd name="T58" fmla="*/ 7 w 55"/>
                <a:gd name="T59" fmla="*/ 2 h 109"/>
                <a:gd name="T60" fmla="*/ 10 w 55"/>
                <a:gd name="T61" fmla="*/ 1 h 109"/>
                <a:gd name="T62" fmla="*/ 14 w 55"/>
                <a:gd name="T63"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5" h="109">
                  <a:moveTo>
                    <a:pt x="14" y="0"/>
                  </a:moveTo>
                  <a:lnTo>
                    <a:pt x="18" y="1"/>
                  </a:lnTo>
                  <a:lnTo>
                    <a:pt x="20" y="2"/>
                  </a:lnTo>
                  <a:lnTo>
                    <a:pt x="23" y="5"/>
                  </a:lnTo>
                  <a:lnTo>
                    <a:pt x="31" y="16"/>
                  </a:lnTo>
                  <a:lnTo>
                    <a:pt x="40" y="23"/>
                  </a:lnTo>
                  <a:lnTo>
                    <a:pt x="48" y="33"/>
                  </a:lnTo>
                  <a:lnTo>
                    <a:pt x="53" y="45"/>
                  </a:lnTo>
                  <a:lnTo>
                    <a:pt x="55" y="59"/>
                  </a:lnTo>
                  <a:lnTo>
                    <a:pt x="52" y="72"/>
                  </a:lnTo>
                  <a:lnTo>
                    <a:pt x="48" y="86"/>
                  </a:lnTo>
                  <a:lnTo>
                    <a:pt x="45" y="99"/>
                  </a:lnTo>
                  <a:lnTo>
                    <a:pt x="41" y="107"/>
                  </a:lnTo>
                  <a:lnTo>
                    <a:pt x="36" y="109"/>
                  </a:lnTo>
                  <a:lnTo>
                    <a:pt x="28" y="109"/>
                  </a:lnTo>
                  <a:lnTo>
                    <a:pt x="23" y="107"/>
                  </a:lnTo>
                  <a:lnTo>
                    <a:pt x="22" y="99"/>
                  </a:lnTo>
                  <a:lnTo>
                    <a:pt x="23" y="88"/>
                  </a:lnTo>
                  <a:lnTo>
                    <a:pt x="27" y="78"/>
                  </a:lnTo>
                  <a:lnTo>
                    <a:pt x="31" y="66"/>
                  </a:lnTo>
                  <a:lnTo>
                    <a:pt x="31" y="55"/>
                  </a:lnTo>
                  <a:lnTo>
                    <a:pt x="28" y="46"/>
                  </a:lnTo>
                  <a:lnTo>
                    <a:pt x="20" y="37"/>
                  </a:lnTo>
                  <a:lnTo>
                    <a:pt x="11" y="27"/>
                  </a:lnTo>
                  <a:lnTo>
                    <a:pt x="3" y="18"/>
                  </a:lnTo>
                  <a:lnTo>
                    <a:pt x="0" y="14"/>
                  </a:lnTo>
                  <a:lnTo>
                    <a:pt x="0" y="10"/>
                  </a:lnTo>
                  <a:lnTo>
                    <a:pt x="2" y="6"/>
                  </a:lnTo>
                  <a:lnTo>
                    <a:pt x="4" y="4"/>
                  </a:lnTo>
                  <a:lnTo>
                    <a:pt x="7" y="2"/>
                  </a:lnTo>
                  <a:lnTo>
                    <a:pt x="10" y="1"/>
                  </a:lnTo>
                  <a:lnTo>
                    <a:pt x="14" y="0"/>
                  </a:lnTo>
                  <a:close/>
                </a:path>
              </a:pathLst>
            </a:custGeom>
            <a:solidFill>
              <a:srgbClr val="FFFFFF"/>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Oval 18">
              <a:extLst>
                <a:ext uri="{FF2B5EF4-FFF2-40B4-BE49-F238E27FC236}">
                  <a16:creationId xmlns:a16="http://schemas.microsoft.com/office/drawing/2014/main" id="{CFCB853D-116C-A9BB-4511-89220DA9482B}"/>
                </a:ext>
              </a:extLst>
            </p:cNvPr>
            <p:cNvSpPr/>
            <p:nvPr/>
          </p:nvSpPr>
          <p:spPr>
            <a:xfrm rot="18171136">
              <a:off x="4318210" y="5042595"/>
              <a:ext cx="850825" cy="1178407"/>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35B30577-157B-16A6-6C4D-A97323DDB119}"/>
                </a:ext>
              </a:extLst>
            </p:cNvPr>
            <p:cNvSpPr/>
            <p:nvPr/>
          </p:nvSpPr>
          <p:spPr>
            <a:xfrm rot="18171136">
              <a:off x="3681675" y="5718466"/>
              <a:ext cx="545429" cy="755428"/>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828887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389194E-B432-A45B-B3AB-28C96654A130}"/>
              </a:ext>
            </a:extLst>
          </p:cNvPr>
          <p:cNvSpPr>
            <a:spLocks noGrp="1"/>
          </p:cNvSpPr>
          <p:nvPr>
            <p:ph type="title"/>
          </p:nvPr>
        </p:nvSpPr>
        <p:spPr/>
        <p:txBody>
          <a:bodyPr/>
          <a:lstStyle/>
          <a:p>
            <a:r>
              <a:rPr lang="en-GB" dirty="0"/>
              <a:t>Appendix</a:t>
            </a:r>
          </a:p>
        </p:txBody>
      </p:sp>
      <p:sp>
        <p:nvSpPr>
          <p:cNvPr id="10" name="Text Placeholder 9">
            <a:extLst>
              <a:ext uri="{FF2B5EF4-FFF2-40B4-BE49-F238E27FC236}">
                <a16:creationId xmlns:a16="http://schemas.microsoft.com/office/drawing/2014/main" id="{E4A9CEE7-2E66-2E58-A95B-6173B02CC7D1}"/>
              </a:ext>
            </a:extLst>
          </p:cNvPr>
          <p:cNvSpPr>
            <a:spLocks noGrp="1"/>
          </p:cNvSpPr>
          <p:nvPr>
            <p:ph type="body" idx="1"/>
          </p:nvPr>
        </p:nvSpPr>
        <p:spPr/>
        <p:txBody>
          <a:bodyPr/>
          <a:lstStyle/>
          <a:p>
            <a:endParaRPr lang="en-GB"/>
          </a:p>
        </p:txBody>
      </p:sp>
      <p:sp>
        <p:nvSpPr>
          <p:cNvPr id="5" name="Footer Placeholder 4">
            <a:extLst>
              <a:ext uri="{FF2B5EF4-FFF2-40B4-BE49-F238E27FC236}">
                <a16:creationId xmlns:a16="http://schemas.microsoft.com/office/drawing/2014/main" id="{FC008404-35CB-C83E-2014-B8B8E4C1B1E3}"/>
              </a:ext>
            </a:extLst>
          </p:cNvPr>
          <p:cNvSpPr>
            <a:spLocks noGrp="1"/>
          </p:cNvSpPr>
          <p:nvPr>
            <p:ph type="ftr" sz="quarter" idx="4294967295"/>
          </p:nvPr>
        </p:nvSpPr>
        <p:spPr>
          <a:xfrm>
            <a:off x="0" y="6321425"/>
            <a:ext cx="7402513" cy="536575"/>
          </a:xfrm>
        </p:spPr>
        <p:txBody>
          <a:bodyPr/>
          <a:lstStyle/>
          <a:p>
            <a:r>
              <a:rPr lang="en-GB" b="1"/>
              <a:t>NHS Bedfordshire, Luton and Milton Keynes Integrated Care Board</a:t>
            </a:r>
            <a:endParaRPr lang="en-GB" dirty="0"/>
          </a:p>
        </p:txBody>
      </p:sp>
      <p:sp>
        <p:nvSpPr>
          <p:cNvPr id="6" name="Slide Number Placeholder 5">
            <a:extLst>
              <a:ext uri="{FF2B5EF4-FFF2-40B4-BE49-F238E27FC236}">
                <a16:creationId xmlns:a16="http://schemas.microsoft.com/office/drawing/2014/main" id="{A702119C-BB98-95F6-8414-D4286FE40BF6}"/>
              </a:ext>
            </a:extLst>
          </p:cNvPr>
          <p:cNvSpPr>
            <a:spLocks noGrp="1"/>
          </p:cNvSpPr>
          <p:nvPr>
            <p:ph type="sldNum" sz="quarter" idx="4294967295"/>
          </p:nvPr>
        </p:nvSpPr>
        <p:spPr>
          <a:xfrm>
            <a:off x="11706225" y="6356350"/>
            <a:ext cx="485775" cy="501650"/>
          </a:xfrm>
        </p:spPr>
        <p:txBody>
          <a:bodyPr/>
          <a:lstStyle/>
          <a:p>
            <a:fld id="{30A60DCE-9105-48A5-8A92-25C9283756D1}" type="slidenum">
              <a:rPr lang="en-GB" smtClean="0"/>
              <a:pPr/>
              <a:t>19</a:t>
            </a:fld>
            <a:endParaRPr lang="en-GB" dirty="0"/>
          </a:p>
        </p:txBody>
      </p:sp>
    </p:spTree>
    <p:extLst>
      <p:ext uri="{BB962C8B-B14F-4D97-AF65-F5344CB8AC3E}">
        <p14:creationId xmlns:p14="http://schemas.microsoft.com/office/powerpoint/2010/main" val="2903162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B307C-D1E5-94AB-C0AB-1784CAE73600}"/>
              </a:ext>
            </a:extLst>
          </p:cNvPr>
          <p:cNvSpPr>
            <a:spLocks noGrp="1"/>
          </p:cNvSpPr>
          <p:nvPr>
            <p:ph type="title"/>
          </p:nvPr>
        </p:nvSpPr>
        <p:spPr>
          <a:xfrm>
            <a:off x="523445" y="-199126"/>
            <a:ext cx="8812915" cy="1234800"/>
          </a:xfrm>
        </p:spPr>
        <p:txBody>
          <a:bodyPr>
            <a:normAutofit/>
          </a:bodyPr>
          <a:lstStyle/>
          <a:p>
            <a:r>
              <a:rPr lang="en-GB" dirty="0">
                <a:solidFill>
                  <a:schemeClr val="accent1">
                    <a:lumMod val="50000"/>
                  </a:schemeClr>
                </a:solidFill>
              </a:rPr>
              <a:t>Start Well context</a:t>
            </a:r>
          </a:p>
        </p:txBody>
      </p:sp>
      <p:sp>
        <p:nvSpPr>
          <p:cNvPr id="4" name="Footer Placeholder 3">
            <a:extLst>
              <a:ext uri="{FF2B5EF4-FFF2-40B4-BE49-F238E27FC236}">
                <a16:creationId xmlns:a16="http://schemas.microsoft.com/office/drawing/2014/main" id="{E4F965A0-7D6D-FAE8-BBC8-6937B86CDD65}"/>
              </a:ext>
            </a:extLst>
          </p:cNvPr>
          <p:cNvSpPr>
            <a:spLocks noGrp="1"/>
          </p:cNvSpPr>
          <p:nvPr>
            <p:ph type="ftr" sz="quarter" idx="11"/>
          </p:nvPr>
        </p:nvSpPr>
        <p:spPr/>
        <p:txBody>
          <a:bodyPr/>
          <a:lstStyle/>
          <a:p>
            <a:r>
              <a:rPr lang="en-GB" b="1"/>
              <a:t>NHS Bedfordshire, Luton and Milton Keynes Integrated Care Board</a:t>
            </a:r>
            <a:endParaRPr lang="en-GB"/>
          </a:p>
        </p:txBody>
      </p:sp>
      <p:sp>
        <p:nvSpPr>
          <p:cNvPr id="5" name="Slide Number Placeholder 4">
            <a:extLst>
              <a:ext uri="{FF2B5EF4-FFF2-40B4-BE49-F238E27FC236}">
                <a16:creationId xmlns:a16="http://schemas.microsoft.com/office/drawing/2014/main" id="{EE61900B-F057-F845-B80A-7F68401CF6F0}"/>
              </a:ext>
            </a:extLst>
          </p:cNvPr>
          <p:cNvSpPr>
            <a:spLocks noGrp="1"/>
          </p:cNvSpPr>
          <p:nvPr>
            <p:ph type="sldNum" sz="quarter" idx="12"/>
          </p:nvPr>
        </p:nvSpPr>
        <p:spPr/>
        <p:txBody>
          <a:bodyPr/>
          <a:lstStyle/>
          <a:p>
            <a:fld id="{30A60DCE-9105-48A5-8A92-25C9283756D1}" type="slidenum">
              <a:rPr lang="en-GB" smtClean="0"/>
              <a:pPr/>
              <a:t>2</a:t>
            </a:fld>
            <a:endParaRPr lang="en-GB"/>
          </a:p>
        </p:txBody>
      </p:sp>
      <p:sp>
        <p:nvSpPr>
          <p:cNvPr id="9" name="TextBox 8">
            <a:extLst>
              <a:ext uri="{FF2B5EF4-FFF2-40B4-BE49-F238E27FC236}">
                <a16:creationId xmlns:a16="http://schemas.microsoft.com/office/drawing/2014/main" id="{7728AE79-DFAA-EA4E-02FA-9D754FCD72F9}"/>
              </a:ext>
            </a:extLst>
          </p:cNvPr>
          <p:cNvSpPr txBox="1"/>
          <p:nvPr/>
        </p:nvSpPr>
        <p:spPr>
          <a:xfrm>
            <a:off x="119336" y="1278037"/>
            <a:ext cx="11720814" cy="4801314"/>
          </a:xfrm>
          <a:prstGeom prst="rect">
            <a:avLst/>
          </a:prstGeom>
          <a:noFill/>
        </p:spPr>
        <p:txBody>
          <a:bodyPr wrap="square">
            <a:spAutoFit/>
          </a:bodyPr>
          <a:lstStyle/>
          <a:p>
            <a:r>
              <a:rPr lang="en-GB" dirty="0"/>
              <a:t>We have an ambitious plan for our 250,000 children set out in our BLMK integrated care system health and care strategy – To ensure every child has a strong healthy start to life. This is further built on in our BLMK ICB Joint Forward Plan and taken forward in our Place based plans, enabled by our System partnership working.</a:t>
            </a:r>
          </a:p>
          <a:p>
            <a:endParaRPr lang="en-GB" dirty="0"/>
          </a:p>
          <a:p>
            <a:pPr marL="285750" indent="-285750">
              <a:buFont typeface="Arial" panose="020B0604020202020204" pitchFamily="34" charset="0"/>
              <a:buChar char="•"/>
            </a:pPr>
            <a:r>
              <a:rPr lang="en-GB" dirty="0"/>
              <a:t>Many children are waiting too long to see services for early identification, support and diagnosis and the impact this time has on a child’s developmental progress and opportunity to thrive.</a:t>
            </a:r>
          </a:p>
          <a:p>
            <a:endParaRPr lang="en-GB" dirty="0"/>
          </a:p>
          <a:p>
            <a:pPr marL="285750" indent="-285750">
              <a:buFont typeface="Arial" panose="020B0604020202020204" pitchFamily="34" charset="0"/>
              <a:buChar char="•"/>
            </a:pPr>
            <a:r>
              <a:rPr lang="en-GB" dirty="0"/>
              <a:t>We know our longest waits in community services are for children waiting for an assessment of neurodiversity and in community mental health services children waiting for treatment to start.</a:t>
            </a:r>
          </a:p>
          <a:p>
            <a:endParaRPr lang="en-GB" dirty="0"/>
          </a:p>
          <a:p>
            <a:pPr marL="285750" indent="-285750">
              <a:buFont typeface="Arial" panose="020B0604020202020204" pitchFamily="34" charset="0"/>
              <a:buChar char="•"/>
            </a:pPr>
            <a:r>
              <a:rPr lang="en-GB" dirty="0"/>
              <a:t>Across our local authorities we have also seen a substantial increase in requests for ECHP’s and shift with requests being made for much younger children then pre pandemic referrals</a:t>
            </a:r>
          </a:p>
          <a:p>
            <a:endParaRPr lang="en-GB" dirty="0"/>
          </a:p>
          <a:p>
            <a:pPr marL="285750" indent="-285750">
              <a:buFont typeface="Arial" panose="020B0604020202020204" pitchFamily="34" charset="0"/>
              <a:buChar char="•"/>
            </a:pPr>
            <a:r>
              <a:rPr lang="en-GB" dirty="0"/>
              <a:t>We know we have improved on closing the gap between children and adults waiting times in Acutes electives, we know after general </a:t>
            </a:r>
            <a:r>
              <a:rPr lang="en-GB" dirty="0" err="1"/>
              <a:t>paeds</a:t>
            </a:r>
            <a:r>
              <a:rPr lang="en-GB" dirty="0"/>
              <a:t> ENT and Orthodontics are our 2 longest waits specialities.</a:t>
            </a:r>
          </a:p>
          <a:p>
            <a:endParaRPr lang="en-GB" dirty="0"/>
          </a:p>
          <a:p>
            <a:pPr marL="285750" indent="-285750">
              <a:buFont typeface="Arial" panose="020B0604020202020204" pitchFamily="34" charset="0"/>
              <a:buChar char="•"/>
            </a:pPr>
            <a:r>
              <a:rPr lang="en-GB" dirty="0"/>
              <a:t>We know there is an increase in children presenting with more complex needs and with higher acuity.</a:t>
            </a:r>
          </a:p>
        </p:txBody>
      </p:sp>
    </p:spTree>
    <p:extLst>
      <p:ext uri="{BB962C8B-B14F-4D97-AF65-F5344CB8AC3E}">
        <p14:creationId xmlns:p14="http://schemas.microsoft.com/office/powerpoint/2010/main" val="22551866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E4DAC0B-F559-0AB5-A335-CC531804CEF4}"/>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1DEC82FD-0C2D-A144-D9C3-7779DA4F7504}"/>
              </a:ext>
            </a:extLst>
          </p:cNvPr>
          <p:cNvSpPr>
            <a:spLocks noGrp="1"/>
          </p:cNvSpPr>
          <p:nvPr>
            <p:ph type="sldNum" sz="quarter" idx="12"/>
          </p:nvPr>
        </p:nvSpPr>
        <p:spPr/>
        <p:txBody>
          <a:bodyPr/>
          <a:lstStyle/>
          <a:p>
            <a:fld id="{30A60DCE-9105-48A5-8A92-25C9283756D1}" type="slidenum">
              <a:rPr lang="en-GB" smtClean="0"/>
              <a:pPr/>
              <a:t>20</a:t>
            </a:fld>
            <a:endParaRPr lang="en-GB" dirty="0"/>
          </a:p>
        </p:txBody>
      </p:sp>
      <p:pic>
        <p:nvPicPr>
          <p:cNvPr id="5" name="Picture 4">
            <a:extLst>
              <a:ext uri="{FF2B5EF4-FFF2-40B4-BE49-F238E27FC236}">
                <a16:creationId xmlns:a16="http://schemas.microsoft.com/office/drawing/2014/main" id="{8F933799-9605-673F-0E8B-33B444F18604}"/>
              </a:ext>
            </a:extLst>
          </p:cNvPr>
          <p:cNvPicPr>
            <a:picLocks noChangeAspect="1"/>
          </p:cNvPicPr>
          <p:nvPr/>
        </p:nvPicPr>
        <p:blipFill>
          <a:blip r:embed="rId3"/>
          <a:stretch>
            <a:fillRect/>
          </a:stretch>
        </p:blipFill>
        <p:spPr>
          <a:xfrm>
            <a:off x="5087888" y="0"/>
            <a:ext cx="4176464" cy="6858000"/>
          </a:xfrm>
          <a:prstGeom prst="rect">
            <a:avLst/>
          </a:prstGeom>
        </p:spPr>
      </p:pic>
      <p:sp>
        <p:nvSpPr>
          <p:cNvPr id="6" name="Title 1">
            <a:extLst>
              <a:ext uri="{FF2B5EF4-FFF2-40B4-BE49-F238E27FC236}">
                <a16:creationId xmlns:a16="http://schemas.microsoft.com/office/drawing/2014/main" id="{B5E60FB2-9847-7C34-E590-593F1E6D3D52}"/>
              </a:ext>
            </a:extLst>
          </p:cNvPr>
          <p:cNvSpPr txBox="1">
            <a:spLocks/>
          </p:cNvSpPr>
          <p:nvPr/>
        </p:nvSpPr>
        <p:spPr>
          <a:xfrm>
            <a:off x="263352" y="44625"/>
            <a:ext cx="7488832" cy="536286"/>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2800" dirty="0">
                <a:solidFill>
                  <a:schemeClr val="accent1">
                    <a:lumMod val="50000"/>
                  </a:schemeClr>
                </a:solidFill>
              </a:rPr>
              <a:t>Pregnancy and Births profile</a:t>
            </a:r>
          </a:p>
        </p:txBody>
      </p:sp>
    </p:spTree>
    <p:extLst>
      <p:ext uri="{BB962C8B-B14F-4D97-AF65-F5344CB8AC3E}">
        <p14:creationId xmlns:p14="http://schemas.microsoft.com/office/powerpoint/2010/main" val="2123931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992E230-30A6-0880-F855-3CFE62D70B8A}"/>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F8CAE7DF-4AEF-855C-91BB-96293F1D2BD5}"/>
              </a:ext>
            </a:extLst>
          </p:cNvPr>
          <p:cNvSpPr>
            <a:spLocks noGrp="1"/>
          </p:cNvSpPr>
          <p:nvPr>
            <p:ph type="sldNum" sz="quarter" idx="12"/>
          </p:nvPr>
        </p:nvSpPr>
        <p:spPr/>
        <p:txBody>
          <a:bodyPr/>
          <a:lstStyle/>
          <a:p>
            <a:fld id="{30A60DCE-9105-48A5-8A92-25C9283756D1}" type="slidenum">
              <a:rPr lang="en-GB" smtClean="0"/>
              <a:pPr/>
              <a:t>21</a:t>
            </a:fld>
            <a:endParaRPr lang="en-GB" dirty="0"/>
          </a:p>
        </p:txBody>
      </p:sp>
      <p:pic>
        <p:nvPicPr>
          <p:cNvPr id="5" name="Picture 4">
            <a:extLst>
              <a:ext uri="{FF2B5EF4-FFF2-40B4-BE49-F238E27FC236}">
                <a16:creationId xmlns:a16="http://schemas.microsoft.com/office/drawing/2014/main" id="{C85DE5ED-A803-9A34-7912-EDFB55C8F8F0}"/>
              </a:ext>
            </a:extLst>
          </p:cNvPr>
          <p:cNvPicPr>
            <a:picLocks noChangeAspect="1"/>
          </p:cNvPicPr>
          <p:nvPr/>
        </p:nvPicPr>
        <p:blipFill>
          <a:blip r:embed="rId3"/>
          <a:stretch>
            <a:fillRect/>
          </a:stretch>
        </p:blipFill>
        <p:spPr>
          <a:xfrm>
            <a:off x="5279854" y="-44625"/>
            <a:ext cx="4416545" cy="6858000"/>
          </a:xfrm>
          <a:prstGeom prst="rect">
            <a:avLst/>
          </a:prstGeom>
        </p:spPr>
      </p:pic>
      <p:sp>
        <p:nvSpPr>
          <p:cNvPr id="6" name="Title 1">
            <a:extLst>
              <a:ext uri="{FF2B5EF4-FFF2-40B4-BE49-F238E27FC236}">
                <a16:creationId xmlns:a16="http://schemas.microsoft.com/office/drawing/2014/main" id="{803EE547-856D-010F-6955-FC9BEF6A4F5F}"/>
              </a:ext>
            </a:extLst>
          </p:cNvPr>
          <p:cNvSpPr txBox="1">
            <a:spLocks/>
          </p:cNvSpPr>
          <p:nvPr/>
        </p:nvSpPr>
        <p:spPr>
          <a:xfrm>
            <a:off x="191344" y="188640"/>
            <a:ext cx="5544616" cy="536286"/>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2800" dirty="0">
                <a:solidFill>
                  <a:schemeClr val="accent1">
                    <a:lumMod val="50000"/>
                  </a:schemeClr>
                </a:solidFill>
              </a:rPr>
              <a:t>Vaccines and immunisations</a:t>
            </a:r>
          </a:p>
        </p:txBody>
      </p:sp>
    </p:spTree>
    <p:extLst>
      <p:ext uri="{BB962C8B-B14F-4D97-AF65-F5344CB8AC3E}">
        <p14:creationId xmlns:p14="http://schemas.microsoft.com/office/powerpoint/2010/main" val="20423333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1081FFC-53A4-5B1E-1E74-5923A2C50CBD}"/>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460DCF06-45F2-C9B2-CAA7-FE6B42BF713C}"/>
              </a:ext>
            </a:extLst>
          </p:cNvPr>
          <p:cNvSpPr>
            <a:spLocks noGrp="1"/>
          </p:cNvSpPr>
          <p:nvPr>
            <p:ph type="sldNum" sz="quarter" idx="12"/>
          </p:nvPr>
        </p:nvSpPr>
        <p:spPr/>
        <p:txBody>
          <a:bodyPr/>
          <a:lstStyle/>
          <a:p>
            <a:fld id="{30A60DCE-9105-48A5-8A92-25C9283756D1}" type="slidenum">
              <a:rPr lang="en-GB" smtClean="0"/>
              <a:pPr/>
              <a:t>22</a:t>
            </a:fld>
            <a:endParaRPr lang="en-GB" dirty="0"/>
          </a:p>
        </p:txBody>
      </p:sp>
      <p:pic>
        <p:nvPicPr>
          <p:cNvPr id="5" name="Picture 4">
            <a:extLst>
              <a:ext uri="{FF2B5EF4-FFF2-40B4-BE49-F238E27FC236}">
                <a16:creationId xmlns:a16="http://schemas.microsoft.com/office/drawing/2014/main" id="{29CD1C96-4868-E060-9C2F-DFEE27157BE4}"/>
              </a:ext>
            </a:extLst>
          </p:cNvPr>
          <p:cNvPicPr>
            <a:picLocks noChangeAspect="1"/>
          </p:cNvPicPr>
          <p:nvPr/>
        </p:nvPicPr>
        <p:blipFill>
          <a:blip r:embed="rId3"/>
          <a:stretch>
            <a:fillRect/>
          </a:stretch>
        </p:blipFill>
        <p:spPr>
          <a:xfrm>
            <a:off x="5303912" y="-66607"/>
            <a:ext cx="4392488" cy="6924606"/>
          </a:xfrm>
          <a:prstGeom prst="rect">
            <a:avLst/>
          </a:prstGeom>
        </p:spPr>
      </p:pic>
      <p:sp>
        <p:nvSpPr>
          <p:cNvPr id="6" name="Title 1">
            <a:extLst>
              <a:ext uri="{FF2B5EF4-FFF2-40B4-BE49-F238E27FC236}">
                <a16:creationId xmlns:a16="http://schemas.microsoft.com/office/drawing/2014/main" id="{BDBB4899-2703-BCD6-D1FF-782ED187F29C}"/>
              </a:ext>
            </a:extLst>
          </p:cNvPr>
          <p:cNvSpPr txBox="1">
            <a:spLocks/>
          </p:cNvSpPr>
          <p:nvPr/>
        </p:nvSpPr>
        <p:spPr>
          <a:xfrm>
            <a:off x="523445" y="116632"/>
            <a:ext cx="4718758" cy="1232291"/>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dirty="0">
                <a:solidFill>
                  <a:schemeClr val="accent1">
                    <a:lumMod val="50000"/>
                  </a:schemeClr>
                </a:solidFill>
              </a:rPr>
              <a:t>School Readiness</a:t>
            </a:r>
          </a:p>
        </p:txBody>
      </p:sp>
      <p:sp>
        <p:nvSpPr>
          <p:cNvPr id="7" name="Arrow: Right 6">
            <a:extLst>
              <a:ext uri="{FF2B5EF4-FFF2-40B4-BE49-F238E27FC236}">
                <a16:creationId xmlns:a16="http://schemas.microsoft.com/office/drawing/2014/main" id="{29515E5A-A20D-1C14-DAAB-EADBF96894F6}"/>
              </a:ext>
            </a:extLst>
          </p:cNvPr>
          <p:cNvSpPr/>
          <p:nvPr/>
        </p:nvSpPr>
        <p:spPr>
          <a:xfrm>
            <a:off x="4810155" y="5186999"/>
            <a:ext cx="432048" cy="720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7">
            <a:extLst>
              <a:ext uri="{FF2B5EF4-FFF2-40B4-BE49-F238E27FC236}">
                <a16:creationId xmlns:a16="http://schemas.microsoft.com/office/drawing/2014/main" id="{A6D5F9A9-FDA3-D582-74A1-65683A759462}"/>
              </a:ext>
            </a:extLst>
          </p:cNvPr>
          <p:cNvSpPr/>
          <p:nvPr/>
        </p:nvSpPr>
        <p:spPr>
          <a:xfrm>
            <a:off x="4727848" y="2204864"/>
            <a:ext cx="432048" cy="720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532236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C3AEBE0-4B48-1F2C-38AB-66A47F8DFF10}"/>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4D4B8B89-65E7-8B12-87D0-F13850229D28}"/>
              </a:ext>
            </a:extLst>
          </p:cNvPr>
          <p:cNvSpPr>
            <a:spLocks noGrp="1"/>
          </p:cNvSpPr>
          <p:nvPr>
            <p:ph type="sldNum" sz="quarter" idx="12"/>
          </p:nvPr>
        </p:nvSpPr>
        <p:spPr/>
        <p:txBody>
          <a:bodyPr/>
          <a:lstStyle/>
          <a:p>
            <a:fld id="{30A60DCE-9105-48A5-8A92-25C9283756D1}" type="slidenum">
              <a:rPr lang="en-GB" smtClean="0"/>
              <a:pPr/>
              <a:t>23</a:t>
            </a:fld>
            <a:endParaRPr lang="en-GB" dirty="0"/>
          </a:p>
        </p:txBody>
      </p:sp>
      <p:pic>
        <p:nvPicPr>
          <p:cNvPr id="7" name="Picture 6">
            <a:extLst>
              <a:ext uri="{FF2B5EF4-FFF2-40B4-BE49-F238E27FC236}">
                <a16:creationId xmlns:a16="http://schemas.microsoft.com/office/drawing/2014/main" id="{FE00D43F-34E2-740C-787F-A24B05C6755E}"/>
              </a:ext>
            </a:extLst>
          </p:cNvPr>
          <p:cNvPicPr>
            <a:picLocks noChangeAspect="1"/>
          </p:cNvPicPr>
          <p:nvPr/>
        </p:nvPicPr>
        <p:blipFill>
          <a:blip r:embed="rId3"/>
          <a:stretch>
            <a:fillRect/>
          </a:stretch>
        </p:blipFill>
        <p:spPr>
          <a:xfrm>
            <a:off x="2297866" y="1052736"/>
            <a:ext cx="7218893" cy="5040560"/>
          </a:xfrm>
          <a:prstGeom prst="rect">
            <a:avLst/>
          </a:prstGeom>
        </p:spPr>
      </p:pic>
      <p:sp>
        <p:nvSpPr>
          <p:cNvPr id="8" name="Title 1">
            <a:extLst>
              <a:ext uri="{FF2B5EF4-FFF2-40B4-BE49-F238E27FC236}">
                <a16:creationId xmlns:a16="http://schemas.microsoft.com/office/drawing/2014/main" id="{4D13107E-C148-708E-0EE4-5E5E09B00C5F}"/>
              </a:ext>
            </a:extLst>
          </p:cNvPr>
          <p:cNvSpPr txBox="1">
            <a:spLocks/>
          </p:cNvSpPr>
          <p:nvPr/>
        </p:nvSpPr>
        <p:spPr>
          <a:xfrm>
            <a:off x="523444" y="116633"/>
            <a:ext cx="5788579" cy="648072"/>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dirty="0">
                <a:solidFill>
                  <a:schemeClr val="accent1">
                    <a:lumMod val="50000"/>
                  </a:schemeClr>
                </a:solidFill>
              </a:rPr>
              <a:t>Overweight &amp; Obesity</a:t>
            </a:r>
          </a:p>
        </p:txBody>
      </p:sp>
    </p:spTree>
    <p:extLst>
      <p:ext uri="{BB962C8B-B14F-4D97-AF65-F5344CB8AC3E}">
        <p14:creationId xmlns:p14="http://schemas.microsoft.com/office/powerpoint/2010/main" val="28832489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B087E2A-B3EA-8E9A-037D-60E84D576948}"/>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F1595FB2-0A85-A71E-61E7-D1C16F43E446}"/>
              </a:ext>
            </a:extLst>
          </p:cNvPr>
          <p:cNvSpPr>
            <a:spLocks noGrp="1"/>
          </p:cNvSpPr>
          <p:nvPr>
            <p:ph type="sldNum" sz="quarter" idx="12"/>
          </p:nvPr>
        </p:nvSpPr>
        <p:spPr/>
        <p:txBody>
          <a:bodyPr/>
          <a:lstStyle/>
          <a:p>
            <a:fld id="{30A60DCE-9105-48A5-8A92-25C9283756D1}" type="slidenum">
              <a:rPr lang="en-GB" smtClean="0"/>
              <a:pPr/>
              <a:t>24</a:t>
            </a:fld>
            <a:endParaRPr lang="en-GB" dirty="0"/>
          </a:p>
        </p:txBody>
      </p:sp>
      <p:pic>
        <p:nvPicPr>
          <p:cNvPr id="5" name="Picture 4">
            <a:extLst>
              <a:ext uri="{FF2B5EF4-FFF2-40B4-BE49-F238E27FC236}">
                <a16:creationId xmlns:a16="http://schemas.microsoft.com/office/drawing/2014/main" id="{B9EBABBD-E24E-A974-E510-843FB514D88F}"/>
              </a:ext>
            </a:extLst>
          </p:cNvPr>
          <p:cNvPicPr>
            <a:picLocks noChangeAspect="1"/>
          </p:cNvPicPr>
          <p:nvPr/>
        </p:nvPicPr>
        <p:blipFill>
          <a:blip r:embed="rId3"/>
          <a:stretch>
            <a:fillRect/>
          </a:stretch>
        </p:blipFill>
        <p:spPr>
          <a:xfrm>
            <a:off x="4943872" y="-19919"/>
            <a:ext cx="4536504" cy="6858000"/>
          </a:xfrm>
          <a:prstGeom prst="rect">
            <a:avLst/>
          </a:prstGeom>
        </p:spPr>
      </p:pic>
      <p:sp>
        <p:nvSpPr>
          <p:cNvPr id="6" name="Title 1">
            <a:extLst>
              <a:ext uri="{FF2B5EF4-FFF2-40B4-BE49-F238E27FC236}">
                <a16:creationId xmlns:a16="http://schemas.microsoft.com/office/drawing/2014/main" id="{5F2ABB68-AC11-57FE-B0C3-424F8CA8E133}"/>
              </a:ext>
            </a:extLst>
          </p:cNvPr>
          <p:cNvSpPr txBox="1">
            <a:spLocks/>
          </p:cNvSpPr>
          <p:nvPr/>
        </p:nvSpPr>
        <p:spPr>
          <a:xfrm>
            <a:off x="119336" y="116632"/>
            <a:ext cx="6912768" cy="648072"/>
          </a:xfrm>
          <a:prstGeom prst="rect">
            <a:avLst/>
          </a:prstGeom>
          <a:solidFill>
            <a:schemeClr val="bg1"/>
          </a:solidFill>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2800" dirty="0">
                <a:solidFill>
                  <a:schemeClr val="accent1">
                    <a:lumMod val="50000"/>
                  </a:schemeClr>
                </a:solidFill>
              </a:rPr>
              <a:t>Hospital admissions in CYP population</a:t>
            </a:r>
          </a:p>
        </p:txBody>
      </p:sp>
    </p:spTree>
    <p:extLst>
      <p:ext uri="{BB962C8B-B14F-4D97-AF65-F5344CB8AC3E}">
        <p14:creationId xmlns:p14="http://schemas.microsoft.com/office/powerpoint/2010/main" val="16342674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F5AA8D6-400F-A8EE-DF12-DC334890B812}"/>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C654FEF8-79EF-2347-5F26-75115081B665}"/>
              </a:ext>
            </a:extLst>
          </p:cNvPr>
          <p:cNvSpPr>
            <a:spLocks noGrp="1"/>
          </p:cNvSpPr>
          <p:nvPr>
            <p:ph type="sldNum" sz="quarter" idx="12"/>
          </p:nvPr>
        </p:nvSpPr>
        <p:spPr/>
        <p:txBody>
          <a:bodyPr/>
          <a:lstStyle/>
          <a:p>
            <a:fld id="{30A60DCE-9105-48A5-8A92-25C9283756D1}" type="slidenum">
              <a:rPr lang="en-GB" smtClean="0"/>
              <a:pPr/>
              <a:t>25</a:t>
            </a:fld>
            <a:endParaRPr lang="en-GB" dirty="0"/>
          </a:p>
        </p:txBody>
      </p:sp>
      <p:pic>
        <p:nvPicPr>
          <p:cNvPr id="5" name="Picture 4">
            <a:extLst>
              <a:ext uri="{FF2B5EF4-FFF2-40B4-BE49-F238E27FC236}">
                <a16:creationId xmlns:a16="http://schemas.microsoft.com/office/drawing/2014/main" id="{96F335D0-3582-AB25-5765-CACFF606B257}"/>
              </a:ext>
            </a:extLst>
          </p:cNvPr>
          <p:cNvPicPr>
            <a:picLocks noChangeAspect="1"/>
          </p:cNvPicPr>
          <p:nvPr/>
        </p:nvPicPr>
        <p:blipFill>
          <a:blip r:embed="rId3"/>
          <a:stretch>
            <a:fillRect/>
          </a:stretch>
        </p:blipFill>
        <p:spPr>
          <a:xfrm>
            <a:off x="4223163" y="61139"/>
            <a:ext cx="5468113" cy="6782747"/>
          </a:xfrm>
          <a:prstGeom prst="rect">
            <a:avLst/>
          </a:prstGeom>
        </p:spPr>
      </p:pic>
      <p:sp>
        <p:nvSpPr>
          <p:cNvPr id="6" name="Title 1">
            <a:extLst>
              <a:ext uri="{FF2B5EF4-FFF2-40B4-BE49-F238E27FC236}">
                <a16:creationId xmlns:a16="http://schemas.microsoft.com/office/drawing/2014/main" id="{9E0D95DF-B372-6113-1E6E-2C99A4D47141}"/>
              </a:ext>
            </a:extLst>
          </p:cNvPr>
          <p:cNvSpPr txBox="1">
            <a:spLocks/>
          </p:cNvSpPr>
          <p:nvPr/>
        </p:nvSpPr>
        <p:spPr>
          <a:xfrm>
            <a:off x="191344" y="78329"/>
            <a:ext cx="7272808" cy="648072"/>
          </a:xfrm>
          <a:prstGeom prst="rect">
            <a:avLst/>
          </a:prstGeom>
          <a:solidFill>
            <a:schemeClr val="bg1"/>
          </a:solidFill>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2400" dirty="0">
                <a:solidFill>
                  <a:schemeClr val="accent1">
                    <a:lumMod val="50000"/>
                  </a:schemeClr>
                </a:solidFill>
              </a:rPr>
              <a:t>Long term conditions and Complex health needs</a:t>
            </a:r>
          </a:p>
        </p:txBody>
      </p:sp>
    </p:spTree>
    <p:extLst>
      <p:ext uri="{BB962C8B-B14F-4D97-AF65-F5344CB8AC3E}">
        <p14:creationId xmlns:p14="http://schemas.microsoft.com/office/powerpoint/2010/main" val="37237965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14A38BA-0932-2F25-9A7F-724538EB0702}"/>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B4900C1-255F-C1DF-AA76-B3B35B8FE1BD}"/>
              </a:ext>
            </a:extLst>
          </p:cNvPr>
          <p:cNvSpPr>
            <a:spLocks noGrp="1"/>
          </p:cNvSpPr>
          <p:nvPr>
            <p:ph type="sldNum" sz="quarter" idx="12"/>
          </p:nvPr>
        </p:nvSpPr>
        <p:spPr/>
        <p:txBody>
          <a:bodyPr/>
          <a:lstStyle/>
          <a:p>
            <a:fld id="{30A60DCE-9105-48A5-8A92-25C9283756D1}" type="slidenum">
              <a:rPr lang="en-GB" smtClean="0"/>
              <a:pPr/>
              <a:t>26</a:t>
            </a:fld>
            <a:endParaRPr lang="en-GB" dirty="0"/>
          </a:p>
        </p:txBody>
      </p:sp>
      <p:pic>
        <p:nvPicPr>
          <p:cNvPr id="5" name="Picture 4">
            <a:extLst>
              <a:ext uri="{FF2B5EF4-FFF2-40B4-BE49-F238E27FC236}">
                <a16:creationId xmlns:a16="http://schemas.microsoft.com/office/drawing/2014/main" id="{570A0475-D2C4-D0B3-0ABD-C662F4A1A01A}"/>
              </a:ext>
            </a:extLst>
          </p:cNvPr>
          <p:cNvPicPr>
            <a:picLocks noChangeAspect="1"/>
          </p:cNvPicPr>
          <p:nvPr/>
        </p:nvPicPr>
        <p:blipFill>
          <a:blip r:embed="rId3"/>
          <a:stretch>
            <a:fillRect/>
          </a:stretch>
        </p:blipFill>
        <p:spPr>
          <a:xfrm>
            <a:off x="2749033" y="260648"/>
            <a:ext cx="6693934" cy="5852811"/>
          </a:xfrm>
          <a:prstGeom prst="rect">
            <a:avLst/>
          </a:prstGeom>
        </p:spPr>
      </p:pic>
      <p:sp>
        <p:nvSpPr>
          <p:cNvPr id="6" name="Title 1">
            <a:extLst>
              <a:ext uri="{FF2B5EF4-FFF2-40B4-BE49-F238E27FC236}">
                <a16:creationId xmlns:a16="http://schemas.microsoft.com/office/drawing/2014/main" id="{862D1DF7-8A33-CC28-9ACA-033A8FD2B373}"/>
              </a:ext>
            </a:extLst>
          </p:cNvPr>
          <p:cNvSpPr txBox="1">
            <a:spLocks/>
          </p:cNvSpPr>
          <p:nvPr/>
        </p:nvSpPr>
        <p:spPr>
          <a:xfrm>
            <a:off x="911424" y="260648"/>
            <a:ext cx="3556331" cy="1232291"/>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dirty="0">
                <a:solidFill>
                  <a:schemeClr val="accent1">
                    <a:lumMod val="50000"/>
                  </a:schemeClr>
                </a:solidFill>
              </a:rPr>
              <a:t>SEND</a:t>
            </a:r>
          </a:p>
        </p:txBody>
      </p:sp>
    </p:spTree>
    <p:extLst>
      <p:ext uri="{BB962C8B-B14F-4D97-AF65-F5344CB8AC3E}">
        <p14:creationId xmlns:p14="http://schemas.microsoft.com/office/powerpoint/2010/main" val="42069620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27</a:t>
            </a:fld>
            <a:endParaRPr lang="en-GB" dirty="0"/>
          </a:p>
        </p:txBody>
      </p:sp>
      <p:pic>
        <p:nvPicPr>
          <p:cNvPr id="5" name="Picture 4">
            <a:extLst>
              <a:ext uri="{FF2B5EF4-FFF2-40B4-BE49-F238E27FC236}">
                <a16:creationId xmlns:a16="http://schemas.microsoft.com/office/drawing/2014/main" id="{A5B09644-C101-D5A2-4548-34F078BC9324}"/>
              </a:ext>
            </a:extLst>
          </p:cNvPr>
          <p:cNvPicPr>
            <a:picLocks noChangeAspect="1"/>
          </p:cNvPicPr>
          <p:nvPr/>
        </p:nvPicPr>
        <p:blipFill>
          <a:blip r:embed="rId3"/>
          <a:stretch>
            <a:fillRect/>
          </a:stretch>
        </p:blipFill>
        <p:spPr>
          <a:xfrm>
            <a:off x="2207568" y="0"/>
            <a:ext cx="4450485" cy="6858000"/>
          </a:xfrm>
          <a:prstGeom prst="rect">
            <a:avLst/>
          </a:prstGeom>
        </p:spPr>
      </p:pic>
      <p:sp>
        <p:nvSpPr>
          <p:cNvPr id="6" name="TextBox 5">
            <a:extLst>
              <a:ext uri="{FF2B5EF4-FFF2-40B4-BE49-F238E27FC236}">
                <a16:creationId xmlns:a16="http://schemas.microsoft.com/office/drawing/2014/main" id="{7B5C6F49-4F18-A915-E3CD-B615653868EA}"/>
              </a:ext>
            </a:extLst>
          </p:cNvPr>
          <p:cNvSpPr txBox="1"/>
          <p:nvPr/>
        </p:nvSpPr>
        <p:spPr>
          <a:xfrm>
            <a:off x="97343" y="116632"/>
            <a:ext cx="5256584" cy="369332"/>
          </a:xfrm>
          <a:prstGeom prst="rect">
            <a:avLst/>
          </a:prstGeom>
          <a:solidFill>
            <a:schemeClr val="bg1"/>
          </a:solidFill>
        </p:spPr>
        <p:txBody>
          <a:bodyPr wrap="square" rtlCol="0">
            <a:spAutoFit/>
          </a:bodyPr>
          <a:lstStyle/>
          <a:p>
            <a:r>
              <a:rPr lang="en-GB" dirty="0">
                <a:solidFill>
                  <a:schemeClr val="accent6"/>
                </a:solidFill>
              </a:rPr>
              <a:t>BLMK ICB – High impact areas of Young people</a:t>
            </a:r>
          </a:p>
        </p:txBody>
      </p:sp>
      <p:pic>
        <p:nvPicPr>
          <p:cNvPr id="8" name="Picture 7">
            <a:extLst>
              <a:ext uri="{FF2B5EF4-FFF2-40B4-BE49-F238E27FC236}">
                <a16:creationId xmlns:a16="http://schemas.microsoft.com/office/drawing/2014/main" id="{2D99DC05-A3B8-557A-3A48-2DB1BB57DB0D}"/>
              </a:ext>
            </a:extLst>
          </p:cNvPr>
          <p:cNvPicPr>
            <a:picLocks noChangeAspect="1"/>
          </p:cNvPicPr>
          <p:nvPr/>
        </p:nvPicPr>
        <p:blipFill>
          <a:blip r:embed="rId4"/>
          <a:stretch>
            <a:fillRect/>
          </a:stretch>
        </p:blipFill>
        <p:spPr>
          <a:xfrm>
            <a:off x="6744072" y="1700808"/>
            <a:ext cx="4557797" cy="4128266"/>
          </a:xfrm>
          <a:prstGeom prst="rect">
            <a:avLst/>
          </a:prstGeom>
        </p:spPr>
      </p:pic>
    </p:spTree>
    <p:extLst>
      <p:ext uri="{BB962C8B-B14F-4D97-AF65-F5344CB8AC3E}">
        <p14:creationId xmlns:p14="http://schemas.microsoft.com/office/powerpoint/2010/main" val="35364799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28</a:t>
            </a:fld>
            <a:endParaRPr lang="en-GB" dirty="0"/>
          </a:p>
        </p:txBody>
      </p:sp>
      <p:pic>
        <p:nvPicPr>
          <p:cNvPr id="5" name="Picture 4">
            <a:extLst>
              <a:ext uri="{FF2B5EF4-FFF2-40B4-BE49-F238E27FC236}">
                <a16:creationId xmlns:a16="http://schemas.microsoft.com/office/drawing/2014/main" id="{E00F5D66-F490-5952-F566-9C7AEFA1E457}"/>
              </a:ext>
            </a:extLst>
          </p:cNvPr>
          <p:cNvPicPr>
            <a:picLocks noChangeAspect="1"/>
          </p:cNvPicPr>
          <p:nvPr/>
        </p:nvPicPr>
        <p:blipFill>
          <a:blip r:embed="rId3"/>
          <a:stretch>
            <a:fillRect/>
          </a:stretch>
        </p:blipFill>
        <p:spPr>
          <a:xfrm>
            <a:off x="3352417" y="9047"/>
            <a:ext cx="5487166" cy="6839905"/>
          </a:xfrm>
          <a:prstGeom prst="rect">
            <a:avLst/>
          </a:prstGeom>
        </p:spPr>
      </p:pic>
      <p:sp>
        <p:nvSpPr>
          <p:cNvPr id="6" name="TextBox 5">
            <a:extLst>
              <a:ext uri="{FF2B5EF4-FFF2-40B4-BE49-F238E27FC236}">
                <a16:creationId xmlns:a16="http://schemas.microsoft.com/office/drawing/2014/main" id="{971C48F9-E00A-8F03-BE3D-82415FD81C22}"/>
              </a:ext>
            </a:extLst>
          </p:cNvPr>
          <p:cNvSpPr txBox="1"/>
          <p:nvPr/>
        </p:nvSpPr>
        <p:spPr>
          <a:xfrm>
            <a:off x="724125" y="332656"/>
            <a:ext cx="3859707" cy="461665"/>
          </a:xfrm>
          <a:prstGeom prst="rect">
            <a:avLst/>
          </a:prstGeom>
          <a:solidFill>
            <a:schemeClr val="bg1"/>
          </a:solidFill>
        </p:spPr>
        <p:txBody>
          <a:bodyPr wrap="square" rtlCol="0">
            <a:spAutoFit/>
          </a:bodyPr>
          <a:lstStyle/>
          <a:p>
            <a:r>
              <a:rPr lang="en-GB" sz="2400" dirty="0">
                <a:solidFill>
                  <a:schemeClr val="accent6"/>
                </a:solidFill>
              </a:rPr>
              <a:t>BLMK ICB – Young people</a:t>
            </a:r>
          </a:p>
        </p:txBody>
      </p:sp>
    </p:spTree>
    <p:extLst>
      <p:ext uri="{BB962C8B-B14F-4D97-AF65-F5344CB8AC3E}">
        <p14:creationId xmlns:p14="http://schemas.microsoft.com/office/powerpoint/2010/main" val="15759678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80340B-ADEA-F6D6-0C68-0CA6FD247C5A}"/>
              </a:ext>
            </a:extLst>
          </p:cNvPr>
          <p:cNvSpPr>
            <a:spLocks noGrp="1"/>
          </p:cNvSpPr>
          <p:nvPr>
            <p:ph type="title"/>
          </p:nvPr>
        </p:nvSpPr>
        <p:spPr/>
        <p:txBody>
          <a:bodyPr/>
          <a:lstStyle/>
          <a:p>
            <a:r>
              <a:rPr lang="en-GB" dirty="0"/>
              <a:t>NHS England Population insight Dashboard</a:t>
            </a:r>
          </a:p>
        </p:txBody>
      </p:sp>
      <p:sp>
        <p:nvSpPr>
          <p:cNvPr id="5" name="Content Placeholder 4">
            <a:extLst>
              <a:ext uri="{FF2B5EF4-FFF2-40B4-BE49-F238E27FC236}">
                <a16:creationId xmlns:a16="http://schemas.microsoft.com/office/drawing/2014/main" id="{A1B2927C-1038-8FE1-DCAF-DD5880BDC9BC}"/>
              </a:ext>
            </a:extLst>
          </p:cNvPr>
          <p:cNvSpPr>
            <a:spLocks noGrp="1"/>
          </p:cNvSpPr>
          <p:nvPr>
            <p:ph idx="1"/>
          </p:nvPr>
        </p:nvSpPr>
        <p:spPr/>
        <p:txBody>
          <a:bodyPr/>
          <a:lstStyle/>
          <a:p>
            <a:endParaRPr lang="en-GB"/>
          </a:p>
        </p:txBody>
      </p:sp>
      <p:sp>
        <p:nvSpPr>
          <p:cNvPr id="2" name="Footer Placeholder 1">
            <a:extLst>
              <a:ext uri="{FF2B5EF4-FFF2-40B4-BE49-F238E27FC236}">
                <a16:creationId xmlns:a16="http://schemas.microsoft.com/office/drawing/2014/main" id="{C2B40AF2-2B7A-43F9-326C-A2BC9ECA1A11}"/>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279315E4-B54A-041B-B08A-00F2ADF3DBEB}"/>
              </a:ext>
            </a:extLst>
          </p:cNvPr>
          <p:cNvSpPr>
            <a:spLocks noGrp="1"/>
          </p:cNvSpPr>
          <p:nvPr>
            <p:ph type="sldNum" sz="quarter" idx="12"/>
          </p:nvPr>
        </p:nvSpPr>
        <p:spPr/>
        <p:txBody>
          <a:bodyPr/>
          <a:lstStyle/>
          <a:p>
            <a:fld id="{30A60DCE-9105-48A5-8A92-25C9283756D1}" type="slidenum">
              <a:rPr lang="en-GB" smtClean="0"/>
              <a:pPr/>
              <a:t>29</a:t>
            </a:fld>
            <a:endParaRPr lang="en-GB" dirty="0"/>
          </a:p>
        </p:txBody>
      </p:sp>
    </p:spTree>
    <p:extLst>
      <p:ext uri="{BB962C8B-B14F-4D97-AF65-F5344CB8AC3E}">
        <p14:creationId xmlns:p14="http://schemas.microsoft.com/office/powerpoint/2010/main" val="4293169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5160F05-D5AB-F5E7-32C9-9DABF27E37D6}"/>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FC36C999-53C8-65D7-F067-068904280630}"/>
              </a:ext>
            </a:extLst>
          </p:cNvPr>
          <p:cNvSpPr>
            <a:spLocks noGrp="1"/>
          </p:cNvSpPr>
          <p:nvPr>
            <p:ph type="sldNum" sz="quarter" idx="12"/>
          </p:nvPr>
        </p:nvSpPr>
        <p:spPr/>
        <p:txBody>
          <a:bodyPr/>
          <a:lstStyle/>
          <a:p>
            <a:fld id="{30A60DCE-9105-48A5-8A92-25C9283756D1}" type="slidenum">
              <a:rPr lang="en-GB" smtClean="0"/>
              <a:pPr/>
              <a:t>3</a:t>
            </a:fld>
            <a:endParaRPr lang="en-GB" dirty="0"/>
          </a:p>
        </p:txBody>
      </p:sp>
      <p:pic>
        <p:nvPicPr>
          <p:cNvPr id="5" name="Picture 4">
            <a:extLst>
              <a:ext uri="{FF2B5EF4-FFF2-40B4-BE49-F238E27FC236}">
                <a16:creationId xmlns:a16="http://schemas.microsoft.com/office/drawing/2014/main" id="{4D9E7C4C-DAED-8478-FB42-904BB41431BE}"/>
              </a:ext>
            </a:extLst>
          </p:cNvPr>
          <p:cNvPicPr>
            <a:picLocks noChangeAspect="1"/>
          </p:cNvPicPr>
          <p:nvPr/>
        </p:nvPicPr>
        <p:blipFill>
          <a:blip r:embed="rId3"/>
          <a:stretch>
            <a:fillRect/>
          </a:stretch>
        </p:blipFill>
        <p:spPr>
          <a:xfrm>
            <a:off x="551384" y="116632"/>
            <a:ext cx="10865872" cy="5976664"/>
          </a:xfrm>
          <a:prstGeom prst="rect">
            <a:avLst/>
          </a:prstGeom>
        </p:spPr>
      </p:pic>
    </p:spTree>
    <p:extLst>
      <p:ext uri="{BB962C8B-B14F-4D97-AF65-F5344CB8AC3E}">
        <p14:creationId xmlns:p14="http://schemas.microsoft.com/office/powerpoint/2010/main" val="26697654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30</a:t>
            </a:fld>
            <a:endParaRPr lang="en-GB" dirty="0"/>
          </a:p>
        </p:txBody>
      </p:sp>
      <p:pic>
        <p:nvPicPr>
          <p:cNvPr id="5" name="Picture 4">
            <a:extLst>
              <a:ext uri="{FF2B5EF4-FFF2-40B4-BE49-F238E27FC236}">
                <a16:creationId xmlns:a16="http://schemas.microsoft.com/office/drawing/2014/main" id="{E8EE08D8-051F-A11D-7E5F-6A5A048FC4B4}"/>
              </a:ext>
            </a:extLst>
          </p:cNvPr>
          <p:cNvPicPr>
            <a:picLocks noChangeAspect="1"/>
          </p:cNvPicPr>
          <p:nvPr/>
        </p:nvPicPr>
        <p:blipFill>
          <a:blip r:embed="rId3"/>
          <a:stretch>
            <a:fillRect/>
          </a:stretch>
        </p:blipFill>
        <p:spPr>
          <a:xfrm>
            <a:off x="191538" y="1314147"/>
            <a:ext cx="9879427" cy="5007567"/>
          </a:xfrm>
          <a:prstGeom prst="rect">
            <a:avLst/>
          </a:prstGeom>
        </p:spPr>
      </p:pic>
      <p:sp>
        <p:nvSpPr>
          <p:cNvPr id="8" name="Title 1">
            <a:extLst>
              <a:ext uri="{FF2B5EF4-FFF2-40B4-BE49-F238E27FC236}">
                <a16:creationId xmlns:a16="http://schemas.microsoft.com/office/drawing/2014/main" id="{BF960645-C736-C9A8-F7C8-7969306D640A}"/>
              </a:ext>
            </a:extLst>
          </p:cNvPr>
          <p:cNvSpPr txBox="1">
            <a:spLocks/>
          </p:cNvSpPr>
          <p:nvPr/>
        </p:nvSpPr>
        <p:spPr>
          <a:xfrm>
            <a:off x="407368" y="184596"/>
            <a:ext cx="8871509" cy="703380"/>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GB" dirty="0">
                <a:solidFill>
                  <a:schemeClr val="accent1">
                    <a:lumMod val="50000"/>
                  </a:schemeClr>
                </a:solidFill>
              </a:rPr>
              <a:t>BLMK – CYP (0-17years) overview</a:t>
            </a:r>
          </a:p>
        </p:txBody>
      </p:sp>
    </p:spTree>
    <p:extLst>
      <p:ext uri="{BB962C8B-B14F-4D97-AF65-F5344CB8AC3E}">
        <p14:creationId xmlns:p14="http://schemas.microsoft.com/office/powerpoint/2010/main" val="37220368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31</a:t>
            </a:fld>
            <a:endParaRPr lang="en-GB" dirty="0"/>
          </a:p>
        </p:txBody>
      </p:sp>
      <p:pic>
        <p:nvPicPr>
          <p:cNvPr id="5" name="Picture 4">
            <a:extLst>
              <a:ext uri="{FF2B5EF4-FFF2-40B4-BE49-F238E27FC236}">
                <a16:creationId xmlns:a16="http://schemas.microsoft.com/office/drawing/2014/main" id="{AF987206-BA44-B584-B198-F97286029E61}"/>
              </a:ext>
            </a:extLst>
          </p:cNvPr>
          <p:cNvPicPr>
            <a:picLocks noChangeAspect="1"/>
          </p:cNvPicPr>
          <p:nvPr/>
        </p:nvPicPr>
        <p:blipFill>
          <a:blip r:embed="rId3"/>
          <a:stretch>
            <a:fillRect/>
          </a:stretch>
        </p:blipFill>
        <p:spPr>
          <a:xfrm>
            <a:off x="1684687" y="0"/>
            <a:ext cx="8822626" cy="6858000"/>
          </a:xfrm>
          <a:prstGeom prst="rect">
            <a:avLst/>
          </a:prstGeom>
        </p:spPr>
      </p:pic>
      <p:sp>
        <p:nvSpPr>
          <p:cNvPr id="6" name="Title 1">
            <a:extLst>
              <a:ext uri="{FF2B5EF4-FFF2-40B4-BE49-F238E27FC236}">
                <a16:creationId xmlns:a16="http://schemas.microsoft.com/office/drawing/2014/main" id="{A9018791-EB91-6A73-861A-A22C1D1A09ED}"/>
              </a:ext>
            </a:extLst>
          </p:cNvPr>
          <p:cNvSpPr txBox="1">
            <a:spLocks/>
          </p:cNvSpPr>
          <p:nvPr/>
        </p:nvSpPr>
        <p:spPr>
          <a:xfrm>
            <a:off x="7680176" y="3356992"/>
            <a:ext cx="4608512" cy="703380"/>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GB" dirty="0">
                <a:solidFill>
                  <a:schemeClr val="accent1">
                    <a:lumMod val="50000"/>
                  </a:schemeClr>
                </a:solidFill>
              </a:rPr>
              <a:t>BLMK – CYP</a:t>
            </a:r>
          </a:p>
          <a:p>
            <a:r>
              <a:rPr lang="en-GB" dirty="0">
                <a:solidFill>
                  <a:schemeClr val="accent1">
                    <a:lumMod val="50000"/>
                  </a:schemeClr>
                </a:solidFill>
              </a:rPr>
              <a:t>(0-17years) health overview</a:t>
            </a:r>
          </a:p>
        </p:txBody>
      </p:sp>
    </p:spTree>
    <p:extLst>
      <p:ext uri="{BB962C8B-B14F-4D97-AF65-F5344CB8AC3E}">
        <p14:creationId xmlns:p14="http://schemas.microsoft.com/office/powerpoint/2010/main" val="18219054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32</a:t>
            </a:fld>
            <a:endParaRPr lang="en-GB" dirty="0"/>
          </a:p>
        </p:txBody>
      </p:sp>
      <p:pic>
        <p:nvPicPr>
          <p:cNvPr id="5" name="Picture 4">
            <a:extLst>
              <a:ext uri="{FF2B5EF4-FFF2-40B4-BE49-F238E27FC236}">
                <a16:creationId xmlns:a16="http://schemas.microsoft.com/office/drawing/2014/main" id="{87068AF9-4FCB-1085-B409-BA768D51A551}"/>
              </a:ext>
            </a:extLst>
          </p:cNvPr>
          <p:cNvPicPr>
            <a:picLocks noChangeAspect="1"/>
          </p:cNvPicPr>
          <p:nvPr/>
        </p:nvPicPr>
        <p:blipFill>
          <a:blip r:embed="rId3"/>
          <a:stretch>
            <a:fillRect/>
          </a:stretch>
        </p:blipFill>
        <p:spPr>
          <a:xfrm>
            <a:off x="1647816" y="0"/>
            <a:ext cx="8896367" cy="6858000"/>
          </a:xfrm>
          <a:prstGeom prst="rect">
            <a:avLst/>
          </a:prstGeom>
        </p:spPr>
      </p:pic>
      <p:sp>
        <p:nvSpPr>
          <p:cNvPr id="6" name="Title 1">
            <a:extLst>
              <a:ext uri="{FF2B5EF4-FFF2-40B4-BE49-F238E27FC236}">
                <a16:creationId xmlns:a16="http://schemas.microsoft.com/office/drawing/2014/main" id="{1496962E-F8D3-C37F-5744-7732A00292DF}"/>
              </a:ext>
            </a:extLst>
          </p:cNvPr>
          <p:cNvSpPr txBox="1">
            <a:spLocks/>
          </p:cNvSpPr>
          <p:nvPr/>
        </p:nvSpPr>
        <p:spPr>
          <a:xfrm>
            <a:off x="-34330" y="1988840"/>
            <a:ext cx="4608512" cy="703380"/>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GB" dirty="0">
                <a:solidFill>
                  <a:schemeClr val="accent1">
                    <a:lumMod val="50000"/>
                  </a:schemeClr>
                </a:solidFill>
              </a:rPr>
              <a:t>BLMK – CYP</a:t>
            </a:r>
          </a:p>
          <a:p>
            <a:r>
              <a:rPr lang="en-GB" dirty="0">
                <a:solidFill>
                  <a:schemeClr val="accent1">
                    <a:lumMod val="50000"/>
                  </a:schemeClr>
                </a:solidFill>
              </a:rPr>
              <a:t>(0-17yrs) Disease prevalence</a:t>
            </a:r>
          </a:p>
        </p:txBody>
      </p:sp>
    </p:spTree>
    <p:extLst>
      <p:ext uri="{BB962C8B-B14F-4D97-AF65-F5344CB8AC3E}">
        <p14:creationId xmlns:p14="http://schemas.microsoft.com/office/powerpoint/2010/main" val="29578224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33</a:t>
            </a:fld>
            <a:endParaRPr lang="en-GB" dirty="0"/>
          </a:p>
        </p:txBody>
      </p:sp>
      <p:pic>
        <p:nvPicPr>
          <p:cNvPr id="5" name="Picture 4">
            <a:extLst>
              <a:ext uri="{FF2B5EF4-FFF2-40B4-BE49-F238E27FC236}">
                <a16:creationId xmlns:a16="http://schemas.microsoft.com/office/drawing/2014/main" id="{84FD2821-174F-554F-CBB4-BFA2F9B91470}"/>
              </a:ext>
            </a:extLst>
          </p:cNvPr>
          <p:cNvPicPr>
            <a:picLocks noChangeAspect="1"/>
          </p:cNvPicPr>
          <p:nvPr/>
        </p:nvPicPr>
        <p:blipFill>
          <a:blip r:embed="rId3"/>
          <a:stretch>
            <a:fillRect/>
          </a:stretch>
        </p:blipFill>
        <p:spPr>
          <a:xfrm>
            <a:off x="263352" y="1181770"/>
            <a:ext cx="2000353" cy="4286470"/>
          </a:xfrm>
          <a:prstGeom prst="rect">
            <a:avLst/>
          </a:prstGeom>
        </p:spPr>
      </p:pic>
      <p:pic>
        <p:nvPicPr>
          <p:cNvPr id="7" name="Picture 6">
            <a:extLst>
              <a:ext uri="{FF2B5EF4-FFF2-40B4-BE49-F238E27FC236}">
                <a16:creationId xmlns:a16="http://schemas.microsoft.com/office/drawing/2014/main" id="{0A675CD8-D979-FE66-9771-35CAFE345A9C}"/>
              </a:ext>
            </a:extLst>
          </p:cNvPr>
          <p:cNvPicPr>
            <a:picLocks noChangeAspect="1"/>
          </p:cNvPicPr>
          <p:nvPr/>
        </p:nvPicPr>
        <p:blipFill>
          <a:blip r:embed="rId4"/>
          <a:stretch>
            <a:fillRect/>
          </a:stretch>
        </p:blipFill>
        <p:spPr>
          <a:xfrm>
            <a:off x="2263705" y="1389760"/>
            <a:ext cx="1728192" cy="4055464"/>
          </a:xfrm>
          <a:prstGeom prst="rect">
            <a:avLst/>
          </a:prstGeom>
        </p:spPr>
      </p:pic>
      <p:pic>
        <p:nvPicPr>
          <p:cNvPr id="9" name="Picture 8">
            <a:extLst>
              <a:ext uri="{FF2B5EF4-FFF2-40B4-BE49-F238E27FC236}">
                <a16:creationId xmlns:a16="http://schemas.microsoft.com/office/drawing/2014/main" id="{A165107D-C76B-3DFC-F780-683B3850C835}"/>
              </a:ext>
            </a:extLst>
          </p:cNvPr>
          <p:cNvPicPr>
            <a:picLocks noChangeAspect="1"/>
          </p:cNvPicPr>
          <p:nvPr/>
        </p:nvPicPr>
        <p:blipFill>
          <a:blip r:embed="rId5"/>
          <a:stretch>
            <a:fillRect/>
          </a:stretch>
        </p:blipFill>
        <p:spPr>
          <a:xfrm>
            <a:off x="3791744" y="1181770"/>
            <a:ext cx="1759040" cy="4263454"/>
          </a:xfrm>
          <a:prstGeom prst="rect">
            <a:avLst/>
          </a:prstGeom>
        </p:spPr>
      </p:pic>
      <p:pic>
        <p:nvPicPr>
          <p:cNvPr id="11" name="Picture 10">
            <a:extLst>
              <a:ext uri="{FF2B5EF4-FFF2-40B4-BE49-F238E27FC236}">
                <a16:creationId xmlns:a16="http://schemas.microsoft.com/office/drawing/2014/main" id="{A9C272FD-7E5F-5E3B-D0C3-ECDAE994697D}"/>
              </a:ext>
            </a:extLst>
          </p:cNvPr>
          <p:cNvPicPr>
            <a:picLocks noChangeAspect="1"/>
          </p:cNvPicPr>
          <p:nvPr/>
        </p:nvPicPr>
        <p:blipFill>
          <a:blip r:embed="rId6"/>
          <a:stretch>
            <a:fillRect/>
          </a:stretch>
        </p:blipFill>
        <p:spPr>
          <a:xfrm>
            <a:off x="5569958" y="1432786"/>
            <a:ext cx="1656184" cy="4035453"/>
          </a:xfrm>
          <a:prstGeom prst="rect">
            <a:avLst/>
          </a:prstGeom>
        </p:spPr>
      </p:pic>
      <p:graphicFrame>
        <p:nvGraphicFramePr>
          <p:cNvPr id="12" name="Table 11">
            <a:extLst>
              <a:ext uri="{FF2B5EF4-FFF2-40B4-BE49-F238E27FC236}">
                <a16:creationId xmlns:a16="http://schemas.microsoft.com/office/drawing/2014/main" id="{7829EA14-642B-0BFE-D6AF-0C8E5CB5D1F8}"/>
              </a:ext>
            </a:extLst>
          </p:cNvPr>
          <p:cNvGraphicFramePr>
            <a:graphicFrameLocks noGrp="1"/>
          </p:cNvGraphicFramePr>
          <p:nvPr>
            <p:extLst>
              <p:ext uri="{D42A27DB-BD31-4B8C-83A1-F6EECF244321}">
                <p14:modId xmlns:p14="http://schemas.microsoft.com/office/powerpoint/2010/main" val="3181575358"/>
              </p:ext>
            </p:extLst>
          </p:nvPr>
        </p:nvGraphicFramePr>
        <p:xfrm>
          <a:off x="263352" y="881698"/>
          <a:ext cx="7063630" cy="548640"/>
        </p:xfrm>
        <a:graphic>
          <a:graphicData uri="http://schemas.openxmlformats.org/drawingml/2006/table">
            <a:tbl>
              <a:tblPr firstRow="1" bandRow="1">
                <a:tableStyleId>{5C22544A-7EE6-4342-B048-85BDC9FD1C3A}</a:tableStyleId>
              </a:tblPr>
              <a:tblGrid>
                <a:gridCol w="1951062">
                  <a:extLst>
                    <a:ext uri="{9D8B030D-6E8A-4147-A177-3AD203B41FA5}">
                      <a16:colId xmlns:a16="http://schemas.microsoft.com/office/drawing/2014/main" val="2407538685"/>
                    </a:ext>
                  </a:extLst>
                </a:gridCol>
                <a:gridCol w="1656184">
                  <a:extLst>
                    <a:ext uri="{9D8B030D-6E8A-4147-A177-3AD203B41FA5}">
                      <a16:colId xmlns:a16="http://schemas.microsoft.com/office/drawing/2014/main" val="3144406199"/>
                    </a:ext>
                  </a:extLst>
                </a:gridCol>
                <a:gridCol w="1656184">
                  <a:extLst>
                    <a:ext uri="{9D8B030D-6E8A-4147-A177-3AD203B41FA5}">
                      <a16:colId xmlns:a16="http://schemas.microsoft.com/office/drawing/2014/main" val="3203210250"/>
                    </a:ext>
                  </a:extLst>
                </a:gridCol>
                <a:gridCol w="1800200">
                  <a:extLst>
                    <a:ext uri="{9D8B030D-6E8A-4147-A177-3AD203B41FA5}">
                      <a16:colId xmlns:a16="http://schemas.microsoft.com/office/drawing/2014/main" val="3449139764"/>
                    </a:ext>
                  </a:extLst>
                </a:gridCol>
              </a:tblGrid>
              <a:tr h="370840">
                <a:tc>
                  <a:txBody>
                    <a:bodyPr/>
                    <a:lstStyle/>
                    <a:p>
                      <a:r>
                        <a:rPr lang="en-GB" sz="1000" dirty="0"/>
                        <a:t>Activity per 1,000</a:t>
                      </a:r>
                    </a:p>
                  </a:txBody>
                  <a:tcPr/>
                </a:tc>
                <a:tc>
                  <a:txBody>
                    <a:bodyPr/>
                    <a:lstStyle/>
                    <a:p>
                      <a:r>
                        <a:rPr lang="en-GB" sz="1000" dirty="0"/>
                        <a:t>Activity rate per 1000 difference from England rate</a:t>
                      </a:r>
                    </a:p>
                  </a:txBody>
                  <a:tcPr/>
                </a:tc>
                <a:tc>
                  <a:txBody>
                    <a:bodyPr/>
                    <a:lstStyle/>
                    <a:p>
                      <a:r>
                        <a:rPr lang="en-GB" sz="1000" dirty="0"/>
                        <a:t>Cost per 1,000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Cost per 1000 difference from England rate</a:t>
                      </a:r>
                    </a:p>
                    <a:p>
                      <a:endParaRPr lang="en-GB" sz="1000" dirty="0"/>
                    </a:p>
                  </a:txBody>
                  <a:tcPr/>
                </a:tc>
                <a:extLst>
                  <a:ext uri="{0D108BD9-81ED-4DB2-BD59-A6C34878D82A}">
                    <a16:rowId xmlns:a16="http://schemas.microsoft.com/office/drawing/2014/main" val="3603755580"/>
                  </a:ext>
                </a:extLst>
              </a:tr>
            </a:tbl>
          </a:graphicData>
        </a:graphic>
      </p:graphicFrame>
      <p:sp>
        <p:nvSpPr>
          <p:cNvPr id="13" name="TextBox 12">
            <a:extLst>
              <a:ext uri="{FF2B5EF4-FFF2-40B4-BE49-F238E27FC236}">
                <a16:creationId xmlns:a16="http://schemas.microsoft.com/office/drawing/2014/main" id="{42BB895F-6DBF-D246-08D8-F8CC97508A53}"/>
              </a:ext>
            </a:extLst>
          </p:cNvPr>
          <p:cNvSpPr txBox="1"/>
          <p:nvPr/>
        </p:nvSpPr>
        <p:spPr>
          <a:xfrm>
            <a:off x="191344" y="5805264"/>
            <a:ext cx="11953328" cy="830997"/>
          </a:xfrm>
          <a:prstGeom prst="rect">
            <a:avLst/>
          </a:prstGeom>
          <a:noFill/>
        </p:spPr>
        <p:txBody>
          <a:bodyPr wrap="square" rtlCol="0">
            <a:spAutoFit/>
          </a:bodyPr>
          <a:lstStyle/>
          <a:p>
            <a:r>
              <a:rPr lang="en-GB" sz="1200" dirty="0"/>
              <a:t>Example : BLMK Non-elective admissions 106 per 1,000 ; England 82 per 1000 ; difference from benchmark 24 ( 24 points higher /worse than England average) ; </a:t>
            </a:r>
          </a:p>
          <a:p>
            <a:r>
              <a:rPr lang="en-GB" sz="1200" dirty="0">
                <a:solidFill>
                  <a:srgbClr val="C00000"/>
                </a:solidFill>
              </a:rPr>
              <a:t>                 BLMK A&amp;E attendance cost £43.9k, England A&amp;E cost £40.6k ; BLMK difference from England is £3,258 (higher than England average cost)</a:t>
            </a:r>
          </a:p>
          <a:p>
            <a:endParaRPr lang="en-GB" sz="1200" dirty="0"/>
          </a:p>
          <a:p>
            <a:endParaRPr lang="en-GB" sz="1200" dirty="0"/>
          </a:p>
        </p:txBody>
      </p:sp>
      <p:sp>
        <p:nvSpPr>
          <p:cNvPr id="14" name="TextBox 13">
            <a:extLst>
              <a:ext uri="{FF2B5EF4-FFF2-40B4-BE49-F238E27FC236}">
                <a16:creationId xmlns:a16="http://schemas.microsoft.com/office/drawing/2014/main" id="{AB0D52F0-DA64-E65C-9DD5-AA0FE1B387E1}"/>
              </a:ext>
            </a:extLst>
          </p:cNvPr>
          <p:cNvSpPr txBox="1"/>
          <p:nvPr/>
        </p:nvSpPr>
        <p:spPr>
          <a:xfrm>
            <a:off x="911424" y="221739"/>
            <a:ext cx="6912768" cy="369332"/>
          </a:xfrm>
          <a:prstGeom prst="rect">
            <a:avLst/>
          </a:prstGeom>
          <a:noFill/>
        </p:spPr>
        <p:txBody>
          <a:bodyPr wrap="square" rtlCol="0">
            <a:spAutoFit/>
          </a:bodyPr>
          <a:lstStyle/>
          <a:p>
            <a:r>
              <a:rPr lang="en-GB" dirty="0"/>
              <a:t>BLMK ICB – Services utilisation &amp; Cost</a:t>
            </a:r>
          </a:p>
        </p:txBody>
      </p:sp>
    </p:spTree>
    <p:extLst>
      <p:ext uri="{BB962C8B-B14F-4D97-AF65-F5344CB8AC3E}">
        <p14:creationId xmlns:p14="http://schemas.microsoft.com/office/powerpoint/2010/main" val="14664521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34</a:t>
            </a:fld>
            <a:endParaRPr lang="en-GB" dirty="0"/>
          </a:p>
        </p:txBody>
      </p:sp>
      <p:pic>
        <p:nvPicPr>
          <p:cNvPr id="5" name="Picture 4">
            <a:extLst>
              <a:ext uri="{FF2B5EF4-FFF2-40B4-BE49-F238E27FC236}">
                <a16:creationId xmlns:a16="http://schemas.microsoft.com/office/drawing/2014/main" id="{93449D18-CEE5-F9C9-CEFF-EF64F68383C0}"/>
              </a:ext>
            </a:extLst>
          </p:cNvPr>
          <p:cNvPicPr>
            <a:picLocks noChangeAspect="1"/>
          </p:cNvPicPr>
          <p:nvPr/>
        </p:nvPicPr>
        <p:blipFill>
          <a:blip r:embed="rId3"/>
          <a:stretch>
            <a:fillRect/>
          </a:stretch>
        </p:blipFill>
        <p:spPr>
          <a:xfrm>
            <a:off x="24160" y="1340768"/>
            <a:ext cx="12040219" cy="1790792"/>
          </a:xfrm>
          <a:prstGeom prst="rect">
            <a:avLst/>
          </a:prstGeom>
        </p:spPr>
      </p:pic>
      <p:pic>
        <p:nvPicPr>
          <p:cNvPr id="7" name="Picture 6">
            <a:extLst>
              <a:ext uri="{FF2B5EF4-FFF2-40B4-BE49-F238E27FC236}">
                <a16:creationId xmlns:a16="http://schemas.microsoft.com/office/drawing/2014/main" id="{04DB9FF6-A1F5-B2DA-7E10-AB3D923D4519}"/>
              </a:ext>
            </a:extLst>
          </p:cNvPr>
          <p:cNvPicPr>
            <a:picLocks noChangeAspect="1"/>
          </p:cNvPicPr>
          <p:nvPr/>
        </p:nvPicPr>
        <p:blipFill>
          <a:blip r:embed="rId4"/>
          <a:stretch>
            <a:fillRect/>
          </a:stretch>
        </p:blipFill>
        <p:spPr>
          <a:xfrm>
            <a:off x="24160" y="3233160"/>
            <a:ext cx="12192000" cy="3607443"/>
          </a:xfrm>
          <a:prstGeom prst="rect">
            <a:avLst/>
          </a:prstGeom>
        </p:spPr>
      </p:pic>
      <p:sp>
        <p:nvSpPr>
          <p:cNvPr id="8" name="TextBox 7">
            <a:extLst>
              <a:ext uri="{FF2B5EF4-FFF2-40B4-BE49-F238E27FC236}">
                <a16:creationId xmlns:a16="http://schemas.microsoft.com/office/drawing/2014/main" id="{D78E3C5E-C551-642F-8010-FF0A83B2E5DA}"/>
              </a:ext>
            </a:extLst>
          </p:cNvPr>
          <p:cNvSpPr txBox="1"/>
          <p:nvPr/>
        </p:nvSpPr>
        <p:spPr>
          <a:xfrm>
            <a:off x="2711624" y="116632"/>
            <a:ext cx="4608512" cy="369332"/>
          </a:xfrm>
          <a:prstGeom prst="rect">
            <a:avLst/>
          </a:prstGeom>
          <a:noFill/>
        </p:spPr>
        <p:txBody>
          <a:bodyPr wrap="square" rtlCol="0">
            <a:spAutoFit/>
          </a:bodyPr>
          <a:lstStyle/>
          <a:p>
            <a:r>
              <a:rPr lang="en-GB" dirty="0"/>
              <a:t>BLMK ICB – services utilisation &amp; cost</a:t>
            </a:r>
          </a:p>
        </p:txBody>
      </p:sp>
      <p:sp>
        <p:nvSpPr>
          <p:cNvPr id="9" name="TextBox 8">
            <a:extLst>
              <a:ext uri="{FF2B5EF4-FFF2-40B4-BE49-F238E27FC236}">
                <a16:creationId xmlns:a16="http://schemas.microsoft.com/office/drawing/2014/main" id="{194D5332-07C4-D8A2-9688-21C8F6560CB9}"/>
              </a:ext>
            </a:extLst>
          </p:cNvPr>
          <p:cNvSpPr txBox="1"/>
          <p:nvPr/>
        </p:nvSpPr>
        <p:spPr>
          <a:xfrm>
            <a:off x="1055440" y="920636"/>
            <a:ext cx="2088232" cy="369332"/>
          </a:xfrm>
          <a:prstGeom prst="rect">
            <a:avLst/>
          </a:prstGeom>
          <a:noFill/>
        </p:spPr>
        <p:txBody>
          <a:bodyPr wrap="square" rtlCol="0">
            <a:spAutoFit/>
          </a:bodyPr>
          <a:lstStyle/>
          <a:p>
            <a:r>
              <a:rPr lang="en-GB" dirty="0">
                <a:solidFill>
                  <a:srgbClr val="002060"/>
                </a:solidFill>
              </a:rPr>
              <a:t>Activity per 1,000</a:t>
            </a:r>
          </a:p>
        </p:txBody>
      </p:sp>
      <p:sp>
        <p:nvSpPr>
          <p:cNvPr id="10" name="TextBox 9">
            <a:extLst>
              <a:ext uri="{FF2B5EF4-FFF2-40B4-BE49-F238E27FC236}">
                <a16:creationId xmlns:a16="http://schemas.microsoft.com/office/drawing/2014/main" id="{0BA10CFF-74FA-E995-C753-DB8187C5BEAD}"/>
              </a:ext>
            </a:extLst>
          </p:cNvPr>
          <p:cNvSpPr txBox="1"/>
          <p:nvPr/>
        </p:nvSpPr>
        <p:spPr>
          <a:xfrm>
            <a:off x="4727848" y="971436"/>
            <a:ext cx="2280096" cy="369332"/>
          </a:xfrm>
          <a:prstGeom prst="rect">
            <a:avLst/>
          </a:prstGeom>
          <a:noFill/>
        </p:spPr>
        <p:txBody>
          <a:bodyPr wrap="square" rtlCol="0">
            <a:spAutoFit/>
          </a:bodyPr>
          <a:lstStyle/>
          <a:p>
            <a:r>
              <a:rPr lang="en-GB" dirty="0">
                <a:solidFill>
                  <a:srgbClr val="106FB8"/>
                </a:solidFill>
              </a:rPr>
              <a:t>Cost per 1,000</a:t>
            </a:r>
          </a:p>
        </p:txBody>
      </p:sp>
      <p:sp>
        <p:nvSpPr>
          <p:cNvPr id="11" name="TextBox 10">
            <a:extLst>
              <a:ext uri="{FF2B5EF4-FFF2-40B4-BE49-F238E27FC236}">
                <a16:creationId xmlns:a16="http://schemas.microsoft.com/office/drawing/2014/main" id="{538A288F-83A9-20E5-DF92-FC8461C19C55}"/>
              </a:ext>
            </a:extLst>
          </p:cNvPr>
          <p:cNvSpPr txBox="1"/>
          <p:nvPr/>
        </p:nvSpPr>
        <p:spPr>
          <a:xfrm>
            <a:off x="8832304" y="1340768"/>
            <a:ext cx="2784152" cy="369332"/>
          </a:xfrm>
          <a:prstGeom prst="rect">
            <a:avLst/>
          </a:prstGeom>
          <a:noFill/>
        </p:spPr>
        <p:txBody>
          <a:bodyPr wrap="square" rtlCol="0">
            <a:spAutoFit/>
          </a:bodyPr>
          <a:lstStyle/>
          <a:p>
            <a:r>
              <a:rPr lang="en-GB" dirty="0">
                <a:solidFill>
                  <a:schemeClr val="tx1">
                    <a:lumMod val="65000"/>
                    <a:lumOff val="35000"/>
                  </a:schemeClr>
                </a:solidFill>
              </a:rPr>
              <a:t>Contact hours per 1,000</a:t>
            </a:r>
          </a:p>
        </p:txBody>
      </p:sp>
    </p:spTree>
    <p:extLst>
      <p:ext uri="{BB962C8B-B14F-4D97-AF65-F5344CB8AC3E}">
        <p14:creationId xmlns:p14="http://schemas.microsoft.com/office/powerpoint/2010/main" val="2950991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35</a:t>
            </a:fld>
            <a:endParaRPr lang="en-GB" dirty="0"/>
          </a:p>
        </p:txBody>
      </p:sp>
      <p:pic>
        <p:nvPicPr>
          <p:cNvPr id="5" name="Picture 4">
            <a:extLst>
              <a:ext uri="{FF2B5EF4-FFF2-40B4-BE49-F238E27FC236}">
                <a16:creationId xmlns:a16="http://schemas.microsoft.com/office/drawing/2014/main" id="{369DA94B-916E-85CF-254B-7C34A396E76B}"/>
              </a:ext>
            </a:extLst>
          </p:cNvPr>
          <p:cNvPicPr>
            <a:picLocks noChangeAspect="1"/>
          </p:cNvPicPr>
          <p:nvPr/>
        </p:nvPicPr>
        <p:blipFill>
          <a:blip r:embed="rId3"/>
          <a:stretch>
            <a:fillRect/>
          </a:stretch>
        </p:blipFill>
        <p:spPr>
          <a:xfrm>
            <a:off x="378986" y="1412776"/>
            <a:ext cx="11305256" cy="4752528"/>
          </a:xfrm>
          <a:prstGeom prst="rect">
            <a:avLst/>
          </a:prstGeom>
        </p:spPr>
      </p:pic>
      <p:sp>
        <p:nvSpPr>
          <p:cNvPr id="8" name="TextBox 7">
            <a:extLst>
              <a:ext uri="{FF2B5EF4-FFF2-40B4-BE49-F238E27FC236}">
                <a16:creationId xmlns:a16="http://schemas.microsoft.com/office/drawing/2014/main" id="{1A7EB98E-323E-D71D-404D-A899AA9C79D1}"/>
              </a:ext>
            </a:extLst>
          </p:cNvPr>
          <p:cNvSpPr txBox="1"/>
          <p:nvPr/>
        </p:nvSpPr>
        <p:spPr>
          <a:xfrm>
            <a:off x="2669869" y="548680"/>
            <a:ext cx="5256584" cy="369332"/>
          </a:xfrm>
          <a:prstGeom prst="rect">
            <a:avLst/>
          </a:prstGeom>
          <a:noFill/>
        </p:spPr>
        <p:txBody>
          <a:bodyPr wrap="square" rtlCol="0">
            <a:spAutoFit/>
          </a:bodyPr>
          <a:lstStyle/>
          <a:p>
            <a:r>
              <a:rPr lang="en-GB" dirty="0"/>
              <a:t>BLMK ICB – Outpatient services utilisation &amp; cost</a:t>
            </a:r>
          </a:p>
        </p:txBody>
      </p:sp>
    </p:spTree>
    <p:extLst>
      <p:ext uri="{BB962C8B-B14F-4D97-AF65-F5344CB8AC3E}">
        <p14:creationId xmlns:p14="http://schemas.microsoft.com/office/powerpoint/2010/main" val="23769855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36</a:t>
            </a:fld>
            <a:endParaRPr lang="en-GB" dirty="0"/>
          </a:p>
        </p:txBody>
      </p:sp>
      <p:pic>
        <p:nvPicPr>
          <p:cNvPr id="7" name="Picture 6">
            <a:extLst>
              <a:ext uri="{FF2B5EF4-FFF2-40B4-BE49-F238E27FC236}">
                <a16:creationId xmlns:a16="http://schemas.microsoft.com/office/drawing/2014/main" id="{7BCD00F4-37B8-97BA-E95D-4460ED4188E5}"/>
              </a:ext>
            </a:extLst>
          </p:cNvPr>
          <p:cNvPicPr>
            <a:picLocks noChangeAspect="1"/>
          </p:cNvPicPr>
          <p:nvPr/>
        </p:nvPicPr>
        <p:blipFill>
          <a:blip r:embed="rId3"/>
          <a:stretch>
            <a:fillRect/>
          </a:stretch>
        </p:blipFill>
        <p:spPr>
          <a:xfrm>
            <a:off x="191344" y="1484784"/>
            <a:ext cx="11809312" cy="4608512"/>
          </a:xfrm>
          <a:prstGeom prst="rect">
            <a:avLst/>
          </a:prstGeom>
        </p:spPr>
      </p:pic>
      <p:sp>
        <p:nvSpPr>
          <p:cNvPr id="4" name="TextBox 3">
            <a:extLst>
              <a:ext uri="{FF2B5EF4-FFF2-40B4-BE49-F238E27FC236}">
                <a16:creationId xmlns:a16="http://schemas.microsoft.com/office/drawing/2014/main" id="{133E8254-95AF-2249-8CB6-2EB7E1551230}"/>
              </a:ext>
            </a:extLst>
          </p:cNvPr>
          <p:cNvSpPr txBox="1"/>
          <p:nvPr/>
        </p:nvSpPr>
        <p:spPr>
          <a:xfrm>
            <a:off x="2783632" y="404664"/>
            <a:ext cx="5256584" cy="369332"/>
          </a:xfrm>
          <a:prstGeom prst="rect">
            <a:avLst/>
          </a:prstGeom>
          <a:noFill/>
        </p:spPr>
        <p:txBody>
          <a:bodyPr wrap="square" rtlCol="0">
            <a:spAutoFit/>
          </a:bodyPr>
          <a:lstStyle/>
          <a:p>
            <a:r>
              <a:rPr lang="en-GB" dirty="0"/>
              <a:t>BLMK ICB – services utilisation &amp; cost</a:t>
            </a:r>
          </a:p>
        </p:txBody>
      </p:sp>
    </p:spTree>
    <p:extLst>
      <p:ext uri="{BB962C8B-B14F-4D97-AF65-F5344CB8AC3E}">
        <p14:creationId xmlns:p14="http://schemas.microsoft.com/office/powerpoint/2010/main" val="178482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DFAEB-463C-9F48-B3A1-B84176641AF1}"/>
              </a:ext>
            </a:extLst>
          </p:cNvPr>
          <p:cNvSpPr>
            <a:spLocks noGrp="1"/>
          </p:cNvSpPr>
          <p:nvPr>
            <p:ph type="title"/>
          </p:nvPr>
        </p:nvSpPr>
        <p:spPr/>
        <p:txBody>
          <a:bodyPr/>
          <a:lstStyle/>
          <a:p>
            <a:r>
              <a:rPr lang="en-US" dirty="0">
                <a:solidFill>
                  <a:schemeClr val="accent1">
                    <a:lumMod val="50000"/>
                  </a:schemeClr>
                </a:solidFill>
              </a:rPr>
              <a:t>Contents</a:t>
            </a:r>
          </a:p>
        </p:txBody>
      </p:sp>
      <p:sp>
        <p:nvSpPr>
          <p:cNvPr id="3" name="Text Placeholder 2">
            <a:extLst>
              <a:ext uri="{FF2B5EF4-FFF2-40B4-BE49-F238E27FC236}">
                <a16:creationId xmlns:a16="http://schemas.microsoft.com/office/drawing/2014/main" id="{D8E08D1A-DA72-FB4F-847A-A097B0F0F303}"/>
              </a:ext>
            </a:extLst>
          </p:cNvPr>
          <p:cNvSpPr>
            <a:spLocks noGrp="1"/>
          </p:cNvSpPr>
          <p:nvPr>
            <p:ph type="body" sz="quarter" idx="13"/>
          </p:nvPr>
        </p:nvSpPr>
        <p:spPr/>
        <p:txBody>
          <a:bodyPr>
            <a:normAutofit/>
          </a:bodyPr>
          <a:lstStyle/>
          <a:p>
            <a:r>
              <a:rPr lang="en-US" dirty="0"/>
              <a:t>1</a:t>
            </a:r>
          </a:p>
        </p:txBody>
      </p:sp>
      <p:sp>
        <p:nvSpPr>
          <p:cNvPr id="4" name="Text Placeholder 3">
            <a:extLst>
              <a:ext uri="{FF2B5EF4-FFF2-40B4-BE49-F238E27FC236}">
                <a16:creationId xmlns:a16="http://schemas.microsoft.com/office/drawing/2014/main" id="{1905AE26-0EB1-7DEB-5F98-16600137687D}"/>
              </a:ext>
            </a:extLst>
          </p:cNvPr>
          <p:cNvSpPr>
            <a:spLocks noGrp="1"/>
          </p:cNvSpPr>
          <p:nvPr>
            <p:ph type="body" sz="quarter" idx="14"/>
          </p:nvPr>
        </p:nvSpPr>
        <p:spPr/>
        <p:txBody>
          <a:bodyPr/>
          <a:lstStyle/>
          <a:p>
            <a:r>
              <a:rPr lang="en-GB" dirty="0"/>
              <a:t>Population Overview</a:t>
            </a:r>
          </a:p>
        </p:txBody>
      </p:sp>
      <p:sp>
        <p:nvSpPr>
          <p:cNvPr id="5" name="Text Placeholder 4">
            <a:extLst>
              <a:ext uri="{FF2B5EF4-FFF2-40B4-BE49-F238E27FC236}">
                <a16:creationId xmlns:a16="http://schemas.microsoft.com/office/drawing/2014/main" id="{209440D0-3C02-9715-3607-AB81C7E3684C}"/>
              </a:ext>
            </a:extLst>
          </p:cNvPr>
          <p:cNvSpPr>
            <a:spLocks noGrp="1"/>
          </p:cNvSpPr>
          <p:nvPr>
            <p:ph type="body" sz="quarter" idx="15"/>
          </p:nvPr>
        </p:nvSpPr>
        <p:spPr>
          <a:xfrm>
            <a:off x="6265554" y="2695529"/>
            <a:ext cx="584200" cy="584200"/>
          </a:xfrm>
        </p:spPr>
        <p:txBody>
          <a:bodyPr/>
          <a:lstStyle/>
          <a:p>
            <a:r>
              <a:rPr lang="en-GB" dirty="0"/>
              <a:t>6</a:t>
            </a:r>
          </a:p>
        </p:txBody>
      </p:sp>
      <p:sp>
        <p:nvSpPr>
          <p:cNvPr id="7" name="Text Placeholder 6">
            <a:extLst>
              <a:ext uri="{FF2B5EF4-FFF2-40B4-BE49-F238E27FC236}">
                <a16:creationId xmlns:a16="http://schemas.microsoft.com/office/drawing/2014/main" id="{96423E8D-06A5-1789-436B-24A5859DE4F1}"/>
              </a:ext>
            </a:extLst>
          </p:cNvPr>
          <p:cNvSpPr>
            <a:spLocks noGrp="1"/>
          </p:cNvSpPr>
          <p:nvPr>
            <p:ph type="body" sz="quarter" idx="17"/>
          </p:nvPr>
        </p:nvSpPr>
        <p:spPr/>
        <p:txBody>
          <a:bodyPr/>
          <a:lstStyle/>
          <a:p>
            <a:r>
              <a:rPr lang="en-GB" dirty="0"/>
              <a:t>2</a:t>
            </a:r>
          </a:p>
        </p:txBody>
      </p:sp>
      <p:sp>
        <p:nvSpPr>
          <p:cNvPr id="8" name="Text Placeholder 7">
            <a:extLst>
              <a:ext uri="{FF2B5EF4-FFF2-40B4-BE49-F238E27FC236}">
                <a16:creationId xmlns:a16="http://schemas.microsoft.com/office/drawing/2014/main" id="{756C7BC0-7001-509E-114B-D11DD2B6167D}"/>
              </a:ext>
            </a:extLst>
          </p:cNvPr>
          <p:cNvSpPr>
            <a:spLocks noGrp="1"/>
          </p:cNvSpPr>
          <p:nvPr>
            <p:ph type="body" sz="quarter" idx="18"/>
          </p:nvPr>
        </p:nvSpPr>
        <p:spPr/>
        <p:txBody>
          <a:bodyPr/>
          <a:lstStyle/>
          <a:p>
            <a:r>
              <a:rPr lang="en-GB" dirty="0"/>
              <a:t>Pregnancy and Birth</a:t>
            </a:r>
          </a:p>
        </p:txBody>
      </p:sp>
      <p:sp>
        <p:nvSpPr>
          <p:cNvPr id="9" name="Text Placeholder 8">
            <a:extLst>
              <a:ext uri="{FF2B5EF4-FFF2-40B4-BE49-F238E27FC236}">
                <a16:creationId xmlns:a16="http://schemas.microsoft.com/office/drawing/2014/main" id="{AE12DBA3-C983-FF94-7DCE-24F8B65B2400}"/>
              </a:ext>
            </a:extLst>
          </p:cNvPr>
          <p:cNvSpPr>
            <a:spLocks noGrp="1"/>
          </p:cNvSpPr>
          <p:nvPr>
            <p:ph type="body" sz="quarter" idx="19"/>
          </p:nvPr>
        </p:nvSpPr>
        <p:spPr>
          <a:xfrm>
            <a:off x="6265554" y="3492872"/>
            <a:ext cx="584200" cy="584200"/>
          </a:xfrm>
        </p:spPr>
        <p:txBody>
          <a:bodyPr/>
          <a:lstStyle/>
          <a:p>
            <a:r>
              <a:rPr lang="en-GB" dirty="0"/>
              <a:t>7</a:t>
            </a:r>
          </a:p>
        </p:txBody>
      </p:sp>
      <p:sp>
        <p:nvSpPr>
          <p:cNvPr id="10" name="Text Placeholder 9">
            <a:extLst>
              <a:ext uri="{FF2B5EF4-FFF2-40B4-BE49-F238E27FC236}">
                <a16:creationId xmlns:a16="http://schemas.microsoft.com/office/drawing/2014/main" id="{9F043A62-DC15-39BA-DD2B-44DB0898F849}"/>
              </a:ext>
            </a:extLst>
          </p:cNvPr>
          <p:cNvSpPr>
            <a:spLocks noGrp="1"/>
          </p:cNvSpPr>
          <p:nvPr>
            <p:ph type="body" sz="quarter" idx="20"/>
          </p:nvPr>
        </p:nvSpPr>
        <p:spPr>
          <a:xfrm>
            <a:off x="7074660" y="2688653"/>
            <a:ext cx="4621505" cy="584200"/>
          </a:xfrm>
        </p:spPr>
        <p:txBody>
          <a:bodyPr/>
          <a:lstStyle/>
          <a:p>
            <a:r>
              <a:rPr lang="en-GB" dirty="0"/>
              <a:t>SEND</a:t>
            </a:r>
          </a:p>
        </p:txBody>
      </p:sp>
      <p:sp>
        <p:nvSpPr>
          <p:cNvPr id="11" name="Text Placeholder 10">
            <a:extLst>
              <a:ext uri="{FF2B5EF4-FFF2-40B4-BE49-F238E27FC236}">
                <a16:creationId xmlns:a16="http://schemas.microsoft.com/office/drawing/2014/main" id="{897C8D11-B9EC-F66B-D266-A21D0037C331}"/>
              </a:ext>
            </a:extLst>
          </p:cNvPr>
          <p:cNvSpPr>
            <a:spLocks noGrp="1"/>
          </p:cNvSpPr>
          <p:nvPr>
            <p:ph type="body" sz="quarter" idx="21"/>
          </p:nvPr>
        </p:nvSpPr>
        <p:spPr/>
        <p:txBody>
          <a:bodyPr/>
          <a:lstStyle/>
          <a:p>
            <a:r>
              <a:rPr lang="en-GB" dirty="0"/>
              <a:t>3</a:t>
            </a:r>
          </a:p>
        </p:txBody>
      </p:sp>
      <p:sp>
        <p:nvSpPr>
          <p:cNvPr id="15" name="Text Placeholder 14">
            <a:extLst>
              <a:ext uri="{FF2B5EF4-FFF2-40B4-BE49-F238E27FC236}">
                <a16:creationId xmlns:a16="http://schemas.microsoft.com/office/drawing/2014/main" id="{27B6A763-919E-4D5B-7C95-938787CCF58A}"/>
              </a:ext>
            </a:extLst>
          </p:cNvPr>
          <p:cNvSpPr>
            <a:spLocks noGrp="1"/>
          </p:cNvSpPr>
          <p:nvPr>
            <p:ph type="body" sz="quarter" idx="25"/>
          </p:nvPr>
        </p:nvSpPr>
        <p:spPr/>
        <p:txBody>
          <a:bodyPr/>
          <a:lstStyle/>
          <a:p>
            <a:r>
              <a:rPr lang="en-GB" dirty="0"/>
              <a:t>4</a:t>
            </a:r>
          </a:p>
        </p:txBody>
      </p:sp>
      <p:sp>
        <p:nvSpPr>
          <p:cNvPr id="16" name="Text Placeholder 15">
            <a:extLst>
              <a:ext uri="{FF2B5EF4-FFF2-40B4-BE49-F238E27FC236}">
                <a16:creationId xmlns:a16="http://schemas.microsoft.com/office/drawing/2014/main" id="{B66ECE82-2838-D3F2-683F-2ED23F4CC794}"/>
              </a:ext>
            </a:extLst>
          </p:cNvPr>
          <p:cNvSpPr>
            <a:spLocks noGrp="1"/>
          </p:cNvSpPr>
          <p:nvPr>
            <p:ph type="body" sz="quarter" idx="26"/>
          </p:nvPr>
        </p:nvSpPr>
        <p:spPr>
          <a:xfrm>
            <a:off x="1285606" y="3559626"/>
            <a:ext cx="4621505" cy="584200"/>
          </a:xfrm>
        </p:spPr>
        <p:txBody>
          <a:bodyPr/>
          <a:lstStyle/>
          <a:p>
            <a:r>
              <a:rPr lang="en-US" dirty="0"/>
              <a:t>Protecting Health in Infancy</a:t>
            </a:r>
            <a:endParaRPr lang="en-GB" dirty="0"/>
          </a:p>
        </p:txBody>
      </p:sp>
      <p:sp>
        <p:nvSpPr>
          <p:cNvPr id="19" name="Text Placeholder 18">
            <a:extLst>
              <a:ext uri="{FF2B5EF4-FFF2-40B4-BE49-F238E27FC236}">
                <a16:creationId xmlns:a16="http://schemas.microsoft.com/office/drawing/2014/main" id="{85AE9957-ECEB-3A0D-0B28-4DD62247E59F}"/>
              </a:ext>
            </a:extLst>
          </p:cNvPr>
          <p:cNvSpPr>
            <a:spLocks noGrp="1"/>
          </p:cNvSpPr>
          <p:nvPr>
            <p:ph type="body" sz="quarter" idx="29"/>
          </p:nvPr>
        </p:nvSpPr>
        <p:spPr>
          <a:xfrm>
            <a:off x="6265569" y="1845536"/>
            <a:ext cx="584200" cy="584200"/>
          </a:xfrm>
        </p:spPr>
        <p:txBody>
          <a:bodyPr/>
          <a:lstStyle/>
          <a:p>
            <a:r>
              <a:rPr lang="en-GB" dirty="0"/>
              <a:t>5</a:t>
            </a:r>
          </a:p>
        </p:txBody>
      </p:sp>
      <p:sp>
        <p:nvSpPr>
          <p:cNvPr id="14" name="Text Placeholder 9">
            <a:extLst>
              <a:ext uri="{FF2B5EF4-FFF2-40B4-BE49-F238E27FC236}">
                <a16:creationId xmlns:a16="http://schemas.microsoft.com/office/drawing/2014/main" id="{22541A67-A6C2-C67F-99FE-36C5DB0E5B25}"/>
              </a:ext>
            </a:extLst>
          </p:cNvPr>
          <p:cNvSpPr txBox="1">
            <a:spLocks/>
          </p:cNvSpPr>
          <p:nvPr/>
        </p:nvSpPr>
        <p:spPr>
          <a:xfrm>
            <a:off x="7025607" y="3453849"/>
            <a:ext cx="4621505" cy="584200"/>
          </a:xfrm>
          <a:prstGeom prst="rect">
            <a:avLst/>
          </a:prstGeom>
        </p:spPr>
        <p:txBody>
          <a:bodyPr vert="horz" lIns="91440" tIns="45720" rIns="91440" bIns="45720" rtlCol="0" anchor="ctr" anchorCtr="0">
            <a:noAutofit/>
          </a:bodyPr>
          <a:lstStyle>
            <a:lvl1pPr marL="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 Mental health</a:t>
            </a:r>
          </a:p>
        </p:txBody>
      </p:sp>
      <p:sp>
        <p:nvSpPr>
          <p:cNvPr id="24" name="Text Placeholder 15">
            <a:extLst>
              <a:ext uri="{FF2B5EF4-FFF2-40B4-BE49-F238E27FC236}">
                <a16:creationId xmlns:a16="http://schemas.microsoft.com/office/drawing/2014/main" id="{16303CE7-D083-E428-E22D-0CD353C88ECB}"/>
              </a:ext>
            </a:extLst>
          </p:cNvPr>
          <p:cNvSpPr txBox="1">
            <a:spLocks/>
          </p:cNvSpPr>
          <p:nvPr/>
        </p:nvSpPr>
        <p:spPr>
          <a:xfrm>
            <a:off x="1305328" y="4257103"/>
            <a:ext cx="4621505" cy="584200"/>
          </a:xfrm>
          <a:prstGeom prst="rect">
            <a:avLst/>
          </a:prstGeom>
        </p:spPr>
        <p:txBody>
          <a:bodyPr vert="horz" lIns="91440" tIns="45720" rIns="91440" bIns="45720" rtlCol="0" anchor="ctr" anchorCtr="0">
            <a:noAutofit/>
          </a:bodyPr>
          <a:lstStyle>
            <a:lvl1pPr marL="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School Readiness</a:t>
            </a:r>
            <a:endParaRPr lang="en-GB" dirty="0"/>
          </a:p>
        </p:txBody>
      </p:sp>
      <p:sp>
        <p:nvSpPr>
          <p:cNvPr id="25" name="Text Placeholder 15">
            <a:extLst>
              <a:ext uri="{FF2B5EF4-FFF2-40B4-BE49-F238E27FC236}">
                <a16:creationId xmlns:a16="http://schemas.microsoft.com/office/drawing/2014/main" id="{56096B55-D7F1-0905-AD43-13BF4FCE0E3B}"/>
              </a:ext>
            </a:extLst>
          </p:cNvPr>
          <p:cNvSpPr txBox="1">
            <a:spLocks/>
          </p:cNvSpPr>
          <p:nvPr/>
        </p:nvSpPr>
        <p:spPr>
          <a:xfrm>
            <a:off x="7057952" y="1836688"/>
            <a:ext cx="4621505" cy="584200"/>
          </a:xfrm>
          <a:prstGeom prst="rect">
            <a:avLst/>
          </a:prstGeom>
        </p:spPr>
        <p:txBody>
          <a:bodyPr vert="horz" lIns="91440" tIns="45720" rIns="91440" bIns="45720" rtlCol="0" anchor="ctr" anchorCtr="0">
            <a:noAutofit/>
          </a:bodyPr>
          <a:lstStyle>
            <a:lvl1pPr marL="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Health and Wellbeing</a:t>
            </a:r>
            <a:endParaRPr lang="en-GB" dirty="0"/>
          </a:p>
        </p:txBody>
      </p:sp>
      <p:sp>
        <p:nvSpPr>
          <p:cNvPr id="6" name="Text Placeholder 8">
            <a:extLst>
              <a:ext uri="{FF2B5EF4-FFF2-40B4-BE49-F238E27FC236}">
                <a16:creationId xmlns:a16="http://schemas.microsoft.com/office/drawing/2014/main" id="{1B9AFAF9-FF59-987D-0654-B9CC21D42A15}"/>
              </a:ext>
            </a:extLst>
          </p:cNvPr>
          <p:cNvSpPr txBox="1">
            <a:spLocks/>
          </p:cNvSpPr>
          <p:nvPr/>
        </p:nvSpPr>
        <p:spPr>
          <a:xfrm>
            <a:off x="6265554" y="4256740"/>
            <a:ext cx="584200" cy="584200"/>
          </a:xfrm>
          <a:prstGeom prst="ellipse">
            <a:avLst/>
          </a:prstGeom>
          <a:solidFill>
            <a:schemeClr val="accent1"/>
          </a:solidFill>
        </p:spPr>
        <p:txBody>
          <a:bodyPr vert="horz" lIns="0" tIns="0" rIns="0" bIns="0" rtlCol="0" anchor="ctr" anchorCtr="1">
            <a:normAutofit/>
          </a:bodyPr>
          <a:lstStyle>
            <a:lvl1pPr marL="0" indent="0" algn="ctr" defTabSz="914400" rtl="0" eaLnBrk="1" latinLnBrk="0" hangingPunct="1">
              <a:spcBef>
                <a:spcPct val="20000"/>
              </a:spcBef>
              <a:buClr>
                <a:srgbClr val="106FB8"/>
              </a:buClr>
              <a:buFont typeface="Arial" panose="020B0604020202020204" pitchFamily="34" charset="0"/>
              <a:buNone/>
              <a:defRPr sz="1800" b="1" kern="1200">
                <a:solidFill>
                  <a:schemeClr val="bg1"/>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2200" kern="1200">
                <a:solidFill>
                  <a:schemeClr val="tx1">
                    <a:lumMod val="95000"/>
                    <a:lumOff val="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2000" kern="1200">
                <a:solidFill>
                  <a:schemeClr val="tx1">
                    <a:lumMod val="95000"/>
                    <a:lumOff val="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8</a:t>
            </a:r>
          </a:p>
        </p:txBody>
      </p:sp>
      <p:sp>
        <p:nvSpPr>
          <p:cNvPr id="12" name="Text Placeholder 9">
            <a:extLst>
              <a:ext uri="{FF2B5EF4-FFF2-40B4-BE49-F238E27FC236}">
                <a16:creationId xmlns:a16="http://schemas.microsoft.com/office/drawing/2014/main" id="{E135D00A-9769-6F05-1C49-1BF90623DB52}"/>
              </a:ext>
            </a:extLst>
          </p:cNvPr>
          <p:cNvSpPr txBox="1">
            <a:spLocks/>
          </p:cNvSpPr>
          <p:nvPr/>
        </p:nvSpPr>
        <p:spPr>
          <a:xfrm>
            <a:off x="7025607" y="4217717"/>
            <a:ext cx="4621505" cy="584200"/>
          </a:xfrm>
          <a:prstGeom prst="rect">
            <a:avLst/>
          </a:prstGeom>
        </p:spPr>
        <p:txBody>
          <a:bodyPr vert="horz" lIns="91440" tIns="45720" rIns="91440" bIns="45720" rtlCol="0" anchor="ctr" anchorCtr="0">
            <a:noAutofit/>
          </a:bodyPr>
          <a:lstStyle>
            <a:lvl1pPr marL="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 Educational attainment</a:t>
            </a:r>
          </a:p>
        </p:txBody>
      </p:sp>
    </p:spTree>
    <p:extLst>
      <p:ext uri="{BB962C8B-B14F-4D97-AF65-F5344CB8AC3E}">
        <p14:creationId xmlns:p14="http://schemas.microsoft.com/office/powerpoint/2010/main" val="1347499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a:xfrm>
            <a:off x="2207286" y="83479"/>
            <a:ext cx="5164095" cy="1215088"/>
          </a:xfrm>
        </p:spPr>
        <p:txBody>
          <a:bodyPr/>
          <a:lstStyle/>
          <a:p>
            <a:r>
              <a:rPr lang="en-US" dirty="0">
                <a:solidFill>
                  <a:schemeClr val="accent1">
                    <a:lumMod val="50000"/>
                  </a:schemeClr>
                </a:solidFill>
              </a:rPr>
              <a:t>Population Overview</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1</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5</a:t>
            </a:fld>
            <a:endParaRPr lang="en-GB" dirty="0"/>
          </a:p>
        </p:txBody>
      </p:sp>
      <p:pic>
        <p:nvPicPr>
          <p:cNvPr id="11" name="Picture 10">
            <a:extLst>
              <a:ext uri="{FF2B5EF4-FFF2-40B4-BE49-F238E27FC236}">
                <a16:creationId xmlns:a16="http://schemas.microsoft.com/office/drawing/2014/main" id="{22B2513A-1CE6-F6AA-B2D1-4A404BE334EF}"/>
              </a:ext>
            </a:extLst>
          </p:cNvPr>
          <p:cNvPicPr>
            <a:picLocks noChangeAspect="1"/>
          </p:cNvPicPr>
          <p:nvPr/>
        </p:nvPicPr>
        <p:blipFill>
          <a:blip r:embed="rId3"/>
          <a:stretch>
            <a:fillRect/>
          </a:stretch>
        </p:blipFill>
        <p:spPr>
          <a:xfrm>
            <a:off x="4429575" y="3608455"/>
            <a:ext cx="6369597" cy="2680830"/>
          </a:xfrm>
          <a:prstGeom prst="rect">
            <a:avLst/>
          </a:prstGeom>
        </p:spPr>
      </p:pic>
      <p:pic>
        <p:nvPicPr>
          <p:cNvPr id="13" name="Picture 12">
            <a:extLst>
              <a:ext uri="{FF2B5EF4-FFF2-40B4-BE49-F238E27FC236}">
                <a16:creationId xmlns:a16="http://schemas.microsoft.com/office/drawing/2014/main" id="{47CC9DFA-23FF-288A-D17E-6D5038570E70}"/>
              </a:ext>
            </a:extLst>
          </p:cNvPr>
          <p:cNvPicPr>
            <a:picLocks noChangeAspect="1"/>
          </p:cNvPicPr>
          <p:nvPr/>
        </p:nvPicPr>
        <p:blipFill>
          <a:blip r:embed="rId4">
            <a:duotone>
              <a:schemeClr val="accent3">
                <a:shade val="45000"/>
                <a:satMod val="135000"/>
              </a:schemeClr>
              <a:prstClr val="white"/>
            </a:duotone>
          </a:blip>
          <a:stretch>
            <a:fillRect/>
          </a:stretch>
        </p:blipFill>
        <p:spPr>
          <a:xfrm>
            <a:off x="44811" y="3761178"/>
            <a:ext cx="3962958" cy="2247147"/>
          </a:xfrm>
          <a:prstGeom prst="rect">
            <a:avLst/>
          </a:prstGeom>
        </p:spPr>
      </p:pic>
      <p:pic>
        <p:nvPicPr>
          <p:cNvPr id="14" name="Picture 13">
            <a:extLst>
              <a:ext uri="{FF2B5EF4-FFF2-40B4-BE49-F238E27FC236}">
                <a16:creationId xmlns:a16="http://schemas.microsoft.com/office/drawing/2014/main" id="{DC66A5C3-A85C-591A-3420-72722C326526}"/>
              </a:ext>
            </a:extLst>
          </p:cNvPr>
          <p:cNvPicPr>
            <a:picLocks noChangeAspect="1"/>
          </p:cNvPicPr>
          <p:nvPr/>
        </p:nvPicPr>
        <p:blipFill>
          <a:blip r:embed="rId5"/>
          <a:stretch>
            <a:fillRect/>
          </a:stretch>
        </p:blipFill>
        <p:spPr>
          <a:xfrm>
            <a:off x="2207286" y="1026715"/>
            <a:ext cx="7156366" cy="2519557"/>
          </a:xfrm>
          <a:prstGeom prst="rect">
            <a:avLst/>
          </a:prstGeom>
        </p:spPr>
      </p:pic>
    </p:spTree>
    <p:extLst>
      <p:ext uri="{BB962C8B-B14F-4D97-AF65-F5344CB8AC3E}">
        <p14:creationId xmlns:p14="http://schemas.microsoft.com/office/powerpoint/2010/main" val="2444488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2D41491-470A-341F-06F6-06B57DC54470}"/>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4C2D7AAD-F792-067A-9FEF-5A62138C70B0}"/>
              </a:ext>
            </a:extLst>
          </p:cNvPr>
          <p:cNvSpPr>
            <a:spLocks noGrp="1"/>
          </p:cNvSpPr>
          <p:nvPr>
            <p:ph type="sldNum" sz="quarter" idx="12"/>
          </p:nvPr>
        </p:nvSpPr>
        <p:spPr/>
        <p:txBody>
          <a:bodyPr/>
          <a:lstStyle/>
          <a:p>
            <a:fld id="{30A60DCE-9105-48A5-8A92-25C9283756D1}" type="slidenum">
              <a:rPr lang="en-GB" smtClean="0"/>
              <a:pPr/>
              <a:t>6</a:t>
            </a:fld>
            <a:endParaRPr lang="en-GB" dirty="0"/>
          </a:p>
        </p:txBody>
      </p:sp>
      <p:sp>
        <p:nvSpPr>
          <p:cNvPr id="4" name="TextBox 3">
            <a:extLst>
              <a:ext uri="{FF2B5EF4-FFF2-40B4-BE49-F238E27FC236}">
                <a16:creationId xmlns:a16="http://schemas.microsoft.com/office/drawing/2014/main" id="{3C3F9918-871B-A0ED-5C10-39393DA5FED5}"/>
              </a:ext>
            </a:extLst>
          </p:cNvPr>
          <p:cNvSpPr txBox="1"/>
          <p:nvPr/>
        </p:nvSpPr>
        <p:spPr>
          <a:xfrm>
            <a:off x="3431704" y="188640"/>
            <a:ext cx="6696744" cy="707886"/>
          </a:xfrm>
          <a:prstGeom prst="rect">
            <a:avLst/>
          </a:prstGeom>
          <a:noFill/>
        </p:spPr>
        <p:txBody>
          <a:bodyPr wrap="square" rtlCol="0">
            <a:spAutoFit/>
          </a:bodyPr>
          <a:lstStyle/>
          <a:p>
            <a:r>
              <a:rPr lang="en-GB" sz="4000" b="1" dirty="0">
                <a:solidFill>
                  <a:schemeClr val="accent1">
                    <a:lumMod val="50000"/>
                  </a:schemeClr>
                </a:solidFill>
                <a:latin typeface="+mj-lt"/>
                <a:ea typeface="+mj-ea"/>
                <a:cs typeface="+mj-cs"/>
              </a:rPr>
              <a:t>CYP population pyramid</a:t>
            </a:r>
          </a:p>
        </p:txBody>
      </p:sp>
      <p:graphicFrame>
        <p:nvGraphicFramePr>
          <p:cNvPr id="5" name="Chart 4">
            <a:extLst>
              <a:ext uri="{FF2B5EF4-FFF2-40B4-BE49-F238E27FC236}">
                <a16:creationId xmlns:a16="http://schemas.microsoft.com/office/drawing/2014/main" id="{F44360CE-59A8-3754-8784-1F260C1979D1}"/>
              </a:ext>
            </a:extLst>
          </p:cNvPr>
          <p:cNvGraphicFramePr>
            <a:graphicFrameLocks/>
          </p:cNvGraphicFramePr>
          <p:nvPr>
            <p:extLst>
              <p:ext uri="{D42A27DB-BD31-4B8C-83A1-F6EECF244321}">
                <p14:modId xmlns:p14="http://schemas.microsoft.com/office/powerpoint/2010/main" val="1622341620"/>
              </p:ext>
            </p:extLst>
          </p:nvPr>
        </p:nvGraphicFramePr>
        <p:xfrm>
          <a:off x="1" y="934555"/>
          <a:ext cx="2201995" cy="53871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727E5FE6-912F-46FF-B229-EDFC31C65A63}"/>
              </a:ext>
            </a:extLst>
          </p:cNvPr>
          <p:cNvGraphicFramePr>
            <a:graphicFrameLocks/>
          </p:cNvGraphicFramePr>
          <p:nvPr>
            <p:extLst>
              <p:ext uri="{D42A27DB-BD31-4B8C-83A1-F6EECF244321}">
                <p14:modId xmlns:p14="http://schemas.microsoft.com/office/powerpoint/2010/main" val="2974378598"/>
              </p:ext>
            </p:extLst>
          </p:nvPr>
        </p:nvGraphicFramePr>
        <p:xfrm>
          <a:off x="2279576" y="934554"/>
          <a:ext cx="2520000" cy="538715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5CE11807-6670-482F-A705-1E3A01CC99FA}"/>
              </a:ext>
            </a:extLst>
          </p:cNvPr>
          <p:cNvGraphicFramePr>
            <a:graphicFrameLocks/>
          </p:cNvGraphicFramePr>
          <p:nvPr>
            <p:extLst>
              <p:ext uri="{D42A27DB-BD31-4B8C-83A1-F6EECF244321}">
                <p14:modId xmlns:p14="http://schemas.microsoft.com/office/powerpoint/2010/main" val="3297831023"/>
              </p:ext>
            </p:extLst>
          </p:nvPr>
        </p:nvGraphicFramePr>
        <p:xfrm>
          <a:off x="4609448" y="896527"/>
          <a:ext cx="2520000" cy="542518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0421C5F3-158D-42B7-B94F-0715A58BF92C}"/>
              </a:ext>
            </a:extLst>
          </p:cNvPr>
          <p:cNvGraphicFramePr>
            <a:graphicFrameLocks/>
          </p:cNvGraphicFramePr>
          <p:nvPr>
            <p:extLst>
              <p:ext uri="{D42A27DB-BD31-4B8C-83A1-F6EECF244321}">
                <p14:modId xmlns:p14="http://schemas.microsoft.com/office/powerpoint/2010/main" val="2932308148"/>
              </p:ext>
            </p:extLst>
          </p:nvPr>
        </p:nvGraphicFramePr>
        <p:xfrm>
          <a:off x="7047510" y="896526"/>
          <a:ext cx="2520000" cy="5425188"/>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a:extLst>
              <a:ext uri="{FF2B5EF4-FFF2-40B4-BE49-F238E27FC236}">
                <a16:creationId xmlns:a16="http://schemas.microsoft.com/office/drawing/2014/main" id="{3E03DD71-8A15-4004-A4A5-EDFE45041E7A}"/>
              </a:ext>
            </a:extLst>
          </p:cNvPr>
          <p:cNvGraphicFramePr>
            <a:graphicFrameLocks/>
          </p:cNvGraphicFramePr>
          <p:nvPr>
            <p:extLst>
              <p:ext uri="{D42A27DB-BD31-4B8C-83A1-F6EECF244321}">
                <p14:modId xmlns:p14="http://schemas.microsoft.com/office/powerpoint/2010/main" val="2913156385"/>
              </p:ext>
            </p:extLst>
          </p:nvPr>
        </p:nvGraphicFramePr>
        <p:xfrm>
          <a:off x="9503809" y="881656"/>
          <a:ext cx="2520000" cy="5425186"/>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46204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0F9D9F6-05F0-1892-80AF-A15D67F4BE62}"/>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7154F252-806A-F4B7-D87D-2A6B0ABA80F0}"/>
              </a:ext>
            </a:extLst>
          </p:cNvPr>
          <p:cNvSpPr>
            <a:spLocks noGrp="1"/>
          </p:cNvSpPr>
          <p:nvPr>
            <p:ph type="sldNum" sz="quarter" idx="12"/>
          </p:nvPr>
        </p:nvSpPr>
        <p:spPr/>
        <p:txBody>
          <a:bodyPr/>
          <a:lstStyle/>
          <a:p>
            <a:fld id="{30A60DCE-9105-48A5-8A92-25C9283756D1}" type="slidenum">
              <a:rPr lang="en-GB" smtClean="0"/>
              <a:pPr/>
              <a:t>7</a:t>
            </a:fld>
            <a:endParaRPr lang="en-GB" dirty="0"/>
          </a:p>
        </p:txBody>
      </p:sp>
      <p:pic>
        <p:nvPicPr>
          <p:cNvPr id="5" name="Picture 4">
            <a:extLst>
              <a:ext uri="{FF2B5EF4-FFF2-40B4-BE49-F238E27FC236}">
                <a16:creationId xmlns:a16="http://schemas.microsoft.com/office/drawing/2014/main" id="{A632DC2D-1813-94B4-455A-4A3945E1C74C}"/>
              </a:ext>
            </a:extLst>
          </p:cNvPr>
          <p:cNvPicPr>
            <a:picLocks noChangeAspect="1"/>
          </p:cNvPicPr>
          <p:nvPr/>
        </p:nvPicPr>
        <p:blipFill>
          <a:blip r:embed="rId3"/>
          <a:stretch>
            <a:fillRect/>
          </a:stretch>
        </p:blipFill>
        <p:spPr>
          <a:xfrm>
            <a:off x="275371" y="869202"/>
            <a:ext cx="4320480" cy="2216902"/>
          </a:xfrm>
          <a:prstGeom prst="rect">
            <a:avLst/>
          </a:prstGeom>
        </p:spPr>
      </p:pic>
      <p:pic>
        <p:nvPicPr>
          <p:cNvPr id="7" name="Picture 6">
            <a:extLst>
              <a:ext uri="{FF2B5EF4-FFF2-40B4-BE49-F238E27FC236}">
                <a16:creationId xmlns:a16="http://schemas.microsoft.com/office/drawing/2014/main" id="{B084C6D2-FD20-D3B8-E461-E9C87D9042E4}"/>
              </a:ext>
            </a:extLst>
          </p:cNvPr>
          <p:cNvPicPr>
            <a:picLocks noChangeAspect="1"/>
          </p:cNvPicPr>
          <p:nvPr/>
        </p:nvPicPr>
        <p:blipFill>
          <a:blip r:embed="rId4"/>
          <a:stretch>
            <a:fillRect/>
          </a:stretch>
        </p:blipFill>
        <p:spPr>
          <a:xfrm>
            <a:off x="5087888" y="771732"/>
            <a:ext cx="4320480" cy="2116291"/>
          </a:xfrm>
          <a:prstGeom prst="rect">
            <a:avLst/>
          </a:prstGeom>
        </p:spPr>
      </p:pic>
      <p:pic>
        <p:nvPicPr>
          <p:cNvPr id="9" name="Picture 8">
            <a:extLst>
              <a:ext uri="{FF2B5EF4-FFF2-40B4-BE49-F238E27FC236}">
                <a16:creationId xmlns:a16="http://schemas.microsoft.com/office/drawing/2014/main" id="{52C233CD-DBC6-CD2C-2C3E-7512A0C28614}"/>
              </a:ext>
            </a:extLst>
          </p:cNvPr>
          <p:cNvPicPr>
            <a:picLocks noChangeAspect="1"/>
          </p:cNvPicPr>
          <p:nvPr/>
        </p:nvPicPr>
        <p:blipFill>
          <a:blip r:embed="rId5"/>
          <a:stretch>
            <a:fillRect/>
          </a:stretch>
        </p:blipFill>
        <p:spPr>
          <a:xfrm>
            <a:off x="119336" y="3517368"/>
            <a:ext cx="5044044" cy="2501846"/>
          </a:xfrm>
          <a:prstGeom prst="rect">
            <a:avLst/>
          </a:prstGeom>
        </p:spPr>
      </p:pic>
      <p:sp>
        <p:nvSpPr>
          <p:cNvPr id="10" name="TextBox 9">
            <a:extLst>
              <a:ext uri="{FF2B5EF4-FFF2-40B4-BE49-F238E27FC236}">
                <a16:creationId xmlns:a16="http://schemas.microsoft.com/office/drawing/2014/main" id="{24FC0E2B-3927-40F4-CBD9-D57B109F3105}"/>
              </a:ext>
            </a:extLst>
          </p:cNvPr>
          <p:cNvSpPr txBox="1"/>
          <p:nvPr/>
        </p:nvSpPr>
        <p:spPr>
          <a:xfrm>
            <a:off x="736258" y="73043"/>
            <a:ext cx="9649072" cy="707886"/>
          </a:xfrm>
          <a:prstGeom prst="rect">
            <a:avLst/>
          </a:prstGeom>
          <a:noFill/>
        </p:spPr>
        <p:txBody>
          <a:bodyPr wrap="square" rtlCol="0">
            <a:spAutoFit/>
          </a:bodyPr>
          <a:lstStyle/>
          <a:p>
            <a:r>
              <a:rPr lang="en-GB" sz="4000" b="1" dirty="0">
                <a:solidFill>
                  <a:schemeClr val="accent1">
                    <a:lumMod val="50000"/>
                  </a:schemeClr>
                </a:solidFill>
                <a:latin typeface="+mj-lt"/>
                <a:ea typeface="+mj-ea"/>
                <a:cs typeface="+mj-cs"/>
              </a:rPr>
              <a:t>Populations by age group in BLMK</a:t>
            </a:r>
          </a:p>
        </p:txBody>
      </p:sp>
      <p:pic>
        <p:nvPicPr>
          <p:cNvPr id="12" name="Picture 11">
            <a:extLst>
              <a:ext uri="{FF2B5EF4-FFF2-40B4-BE49-F238E27FC236}">
                <a16:creationId xmlns:a16="http://schemas.microsoft.com/office/drawing/2014/main" id="{92ACF30A-B6DF-519E-F743-963039D9229B}"/>
              </a:ext>
            </a:extLst>
          </p:cNvPr>
          <p:cNvPicPr>
            <a:picLocks noChangeAspect="1"/>
          </p:cNvPicPr>
          <p:nvPr/>
        </p:nvPicPr>
        <p:blipFill>
          <a:blip r:embed="rId6"/>
          <a:stretch>
            <a:fillRect/>
          </a:stretch>
        </p:blipFill>
        <p:spPr>
          <a:xfrm>
            <a:off x="5595447" y="3148398"/>
            <a:ext cx="4388986" cy="3173316"/>
          </a:xfrm>
          <a:prstGeom prst="rect">
            <a:avLst/>
          </a:prstGeom>
        </p:spPr>
      </p:pic>
      <p:sp>
        <p:nvSpPr>
          <p:cNvPr id="13" name="TextBox 12">
            <a:extLst>
              <a:ext uri="{FF2B5EF4-FFF2-40B4-BE49-F238E27FC236}">
                <a16:creationId xmlns:a16="http://schemas.microsoft.com/office/drawing/2014/main" id="{5E3A9A3D-A221-06B0-94A9-E306D22B2634}"/>
              </a:ext>
            </a:extLst>
          </p:cNvPr>
          <p:cNvSpPr txBox="1"/>
          <p:nvPr/>
        </p:nvSpPr>
        <p:spPr>
          <a:xfrm>
            <a:off x="1127448" y="835388"/>
            <a:ext cx="3528392" cy="276999"/>
          </a:xfrm>
          <a:prstGeom prst="rect">
            <a:avLst/>
          </a:prstGeom>
          <a:noFill/>
        </p:spPr>
        <p:txBody>
          <a:bodyPr wrap="square" rtlCol="0">
            <a:spAutoFit/>
          </a:bodyPr>
          <a:lstStyle/>
          <a:p>
            <a:r>
              <a:rPr lang="en-GB" sz="1200" dirty="0">
                <a:solidFill>
                  <a:srgbClr val="002060"/>
                </a:solidFill>
              </a:rPr>
              <a:t>Proportion of 0-4 age group in BLMK </a:t>
            </a:r>
          </a:p>
        </p:txBody>
      </p:sp>
      <p:sp>
        <p:nvSpPr>
          <p:cNvPr id="16" name="TextBox 15">
            <a:extLst>
              <a:ext uri="{FF2B5EF4-FFF2-40B4-BE49-F238E27FC236}">
                <a16:creationId xmlns:a16="http://schemas.microsoft.com/office/drawing/2014/main" id="{77F84DEE-31A6-0C0D-7E18-26BDADDF9A8E}"/>
              </a:ext>
            </a:extLst>
          </p:cNvPr>
          <p:cNvSpPr txBox="1"/>
          <p:nvPr/>
        </p:nvSpPr>
        <p:spPr>
          <a:xfrm>
            <a:off x="5951984" y="768153"/>
            <a:ext cx="3528392" cy="276999"/>
          </a:xfrm>
          <a:prstGeom prst="rect">
            <a:avLst/>
          </a:prstGeom>
          <a:noFill/>
        </p:spPr>
        <p:txBody>
          <a:bodyPr wrap="square" rtlCol="0">
            <a:spAutoFit/>
          </a:bodyPr>
          <a:lstStyle/>
          <a:p>
            <a:r>
              <a:rPr lang="en-GB" sz="1200" dirty="0">
                <a:solidFill>
                  <a:srgbClr val="002060"/>
                </a:solidFill>
              </a:rPr>
              <a:t>Proportion of 5-14 yrs age group in BLMK </a:t>
            </a:r>
          </a:p>
        </p:txBody>
      </p:sp>
      <p:sp>
        <p:nvSpPr>
          <p:cNvPr id="17" name="TextBox 16">
            <a:extLst>
              <a:ext uri="{FF2B5EF4-FFF2-40B4-BE49-F238E27FC236}">
                <a16:creationId xmlns:a16="http://schemas.microsoft.com/office/drawing/2014/main" id="{8C6C3123-BAD3-9DD0-EDF8-8817745D4E65}"/>
              </a:ext>
            </a:extLst>
          </p:cNvPr>
          <p:cNvSpPr txBox="1"/>
          <p:nvPr/>
        </p:nvSpPr>
        <p:spPr>
          <a:xfrm>
            <a:off x="1042224" y="3429000"/>
            <a:ext cx="3528392" cy="276999"/>
          </a:xfrm>
          <a:prstGeom prst="rect">
            <a:avLst/>
          </a:prstGeom>
          <a:noFill/>
        </p:spPr>
        <p:txBody>
          <a:bodyPr wrap="square" rtlCol="0">
            <a:spAutoFit/>
          </a:bodyPr>
          <a:lstStyle/>
          <a:p>
            <a:r>
              <a:rPr lang="en-GB" sz="1200" dirty="0">
                <a:solidFill>
                  <a:srgbClr val="002060"/>
                </a:solidFill>
              </a:rPr>
              <a:t>Proportion of under 18’s in BLMK </a:t>
            </a:r>
          </a:p>
        </p:txBody>
      </p:sp>
      <p:sp>
        <p:nvSpPr>
          <p:cNvPr id="14" name="TextBox 13">
            <a:extLst>
              <a:ext uri="{FF2B5EF4-FFF2-40B4-BE49-F238E27FC236}">
                <a16:creationId xmlns:a16="http://schemas.microsoft.com/office/drawing/2014/main" id="{22C0FD76-EDAC-DD1F-EE52-F55F2618B1E7}"/>
              </a:ext>
            </a:extLst>
          </p:cNvPr>
          <p:cNvSpPr txBox="1"/>
          <p:nvPr/>
        </p:nvSpPr>
        <p:spPr>
          <a:xfrm>
            <a:off x="5951984" y="2896398"/>
            <a:ext cx="3528392" cy="276999"/>
          </a:xfrm>
          <a:prstGeom prst="rect">
            <a:avLst/>
          </a:prstGeom>
          <a:noFill/>
        </p:spPr>
        <p:txBody>
          <a:bodyPr wrap="square" rtlCol="0">
            <a:spAutoFit/>
          </a:bodyPr>
          <a:lstStyle/>
          <a:p>
            <a:r>
              <a:rPr lang="en-GB" sz="1200" dirty="0">
                <a:solidFill>
                  <a:srgbClr val="002060"/>
                </a:solidFill>
              </a:rPr>
              <a:t>Proportion of under 18’s by PCN in BLMK </a:t>
            </a:r>
          </a:p>
        </p:txBody>
      </p:sp>
      <p:sp>
        <p:nvSpPr>
          <p:cNvPr id="6" name="Rectangle: Rounded Corners 5">
            <a:extLst>
              <a:ext uri="{FF2B5EF4-FFF2-40B4-BE49-F238E27FC236}">
                <a16:creationId xmlns:a16="http://schemas.microsoft.com/office/drawing/2014/main" id="{657A8E86-09DE-7AEF-C507-87859760E6C1}"/>
              </a:ext>
            </a:extLst>
          </p:cNvPr>
          <p:cNvSpPr/>
          <p:nvPr/>
        </p:nvSpPr>
        <p:spPr>
          <a:xfrm>
            <a:off x="9689034" y="1405745"/>
            <a:ext cx="2167605" cy="1680360"/>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accent6"/>
                </a:solidFill>
              </a:rPr>
              <a:t>The proportion of the population in CYP age groups is higher in BLMK than in England overall. </a:t>
            </a:r>
          </a:p>
        </p:txBody>
      </p:sp>
    </p:spTree>
    <p:extLst>
      <p:ext uri="{BB962C8B-B14F-4D97-AF65-F5344CB8AC3E}">
        <p14:creationId xmlns:p14="http://schemas.microsoft.com/office/powerpoint/2010/main" val="957527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p:txBody>
          <a:bodyPr/>
          <a:lstStyle/>
          <a:p>
            <a:r>
              <a:rPr lang="en-US" dirty="0">
                <a:solidFill>
                  <a:schemeClr val="accent1">
                    <a:lumMod val="50000"/>
                  </a:schemeClr>
                </a:solidFill>
              </a:rPr>
              <a:t>Pregnancy and Births</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2</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8</a:t>
            </a:fld>
            <a:endParaRPr lang="en-GB" dirty="0"/>
          </a:p>
        </p:txBody>
      </p:sp>
      <p:sp>
        <p:nvSpPr>
          <p:cNvPr id="21" name="TextBox 20">
            <a:extLst>
              <a:ext uri="{FF2B5EF4-FFF2-40B4-BE49-F238E27FC236}">
                <a16:creationId xmlns:a16="http://schemas.microsoft.com/office/drawing/2014/main" id="{29A0508B-2761-1888-5F1F-CFFEB7D0BD8F}"/>
              </a:ext>
            </a:extLst>
          </p:cNvPr>
          <p:cNvSpPr txBox="1"/>
          <p:nvPr/>
        </p:nvSpPr>
        <p:spPr>
          <a:xfrm>
            <a:off x="933350" y="2864139"/>
            <a:ext cx="1296144" cy="687567"/>
          </a:xfrm>
          <a:prstGeom prst="rect">
            <a:avLst/>
          </a:prstGeom>
          <a:noFill/>
        </p:spPr>
        <p:txBody>
          <a:bodyPr wrap="square" rtlCol="0">
            <a:spAutoFit/>
          </a:bodyPr>
          <a:lstStyle/>
          <a:p>
            <a:endParaRPr lang="en-GB" dirty="0"/>
          </a:p>
        </p:txBody>
      </p:sp>
      <p:grpSp>
        <p:nvGrpSpPr>
          <p:cNvPr id="51" name="Group 50">
            <a:extLst>
              <a:ext uri="{FF2B5EF4-FFF2-40B4-BE49-F238E27FC236}">
                <a16:creationId xmlns:a16="http://schemas.microsoft.com/office/drawing/2014/main" id="{D3FC3195-7F08-DEF3-E9D7-799C26EFCC4E}"/>
              </a:ext>
            </a:extLst>
          </p:cNvPr>
          <p:cNvGrpSpPr/>
          <p:nvPr/>
        </p:nvGrpSpPr>
        <p:grpSpPr>
          <a:xfrm>
            <a:off x="8444332" y="4258746"/>
            <a:ext cx="1420733" cy="1850861"/>
            <a:chOff x="2978153" y="2596577"/>
            <a:chExt cx="2396610" cy="3122184"/>
          </a:xfrm>
          <a:solidFill>
            <a:schemeClr val="bg1">
              <a:lumMod val="65000"/>
            </a:schemeClr>
          </a:solidFill>
        </p:grpSpPr>
        <p:grpSp>
          <p:nvGrpSpPr>
            <p:cNvPr id="39" name="Group 38">
              <a:extLst>
                <a:ext uri="{FF2B5EF4-FFF2-40B4-BE49-F238E27FC236}">
                  <a16:creationId xmlns:a16="http://schemas.microsoft.com/office/drawing/2014/main" id="{9E12BC59-1A1B-E577-3C52-C81163BD4A9E}"/>
                </a:ext>
              </a:extLst>
            </p:cNvPr>
            <p:cNvGrpSpPr/>
            <p:nvPr/>
          </p:nvGrpSpPr>
          <p:grpSpPr>
            <a:xfrm>
              <a:off x="2978153" y="3157942"/>
              <a:ext cx="2396610" cy="1989695"/>
              <a:chOff x="3463976" y="1799936"/>
              <a:chExt cx="2396610" cy="1989695"/>
            </a:xfrm>
            <a:grpFill/>
          </p:grpSpPr>
          <p:pic>
            <p:nvPicPr>
              <p:cNvPr id="40" name="Graphic 39" descr="Baby crawling with solid fill">
                <a:extLst>
                  <a:ext uri="{FF2B5EF4-FFF2-40B4-BE49-F238E27FC236}">
                    <a16:creationId xmlns:a16="http://schemas.microsoft.com/office/drawing/2014/main" id="{1D89E4F3-6AC1-7FF8-14E1-1FB7BB11B8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03712" y="1799936"/>
                <a:ext cx="914400" cy="914400"/>
              </a:xfrm>
              <a:prstGeom prst="rect">
                <a:avLst/>
              </a:prstGeom>
            </p:spPr>
          </p:pic>
          <p:pic>
            <p:nvPicPr>
              <p:cNvPr id="41" name="Graphic 40" descr="Baby crawling with solid fill">
                <a:extLst>
                  <a:ext uri="{FF2B5EF4-FFF2-40B4-BE49-F238E27FC236}">
                    <a16:creationId xmlns:a16="http://schemas.microsoft.com/office/drawing/2014/main" id="{793539CA-F94F-6150-BB93-74F92379A9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24949" y="1799936"/>
                <a:ext cx="914400" cy="914400"/>
              </a:xfrm>
              <a:prstGeom prst="rect">
                <a:avLst/>
              </a:prstGeom>
            </p:spPr>
          </p:pic>
          <p:pic>
            <p:nvPicPr>
              <p:cNvPr id="42" name="Graphic 41" descr="Baby crawling with solid fill">
                <a:extLst>
                  <a:ext uri="{FF2B5EF4-FFF2-40B4-BE49-F238E27FC236}">
                    <a16:creationId xmlns:a16="http://schemas.microsoft.com/office/drawing/2014/main" id="{CEB74AC9-6C63-CEB1-BF33-471EB771544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6186" y="1799936"/>
                <a:ext cx="914400" cy="914400"/>
              </a:xfrm>
              <a:prstGeom prst="rect">
                <a:avLst/>
              </a:prstGeom>
            </p:spPr>
          </p:pic>
          <p:pic>
            <p:nvPicPr>
              <p:cNvPr id="43" name="Graphic 42" descr="Baby crawling with solid fill">
                <a:extLst>
                  <a:ext uri="{FF2B5EF4-FFF2-40B4-BE49-F238E27FC236}">
                    <a16:creationId xmlns:a16="http://schemas.microsoft.com/office/drawing/2014/main" id="{6BA2B2E2-AFAB-E9FF-BDEF-71687D39021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63976" y="2875232"/>
                <a:ext cx="914400" cy="914399"/>
              </a:xfrm>
              <a:prstGeom prst="rect">
                <a:avLst/>
              </a:prstGeom>
            </p:spPr>
          </p:pic>
        </p:grpSp>
        <p:grpSp>
          <p:nvGrpSpPr>
            <p:cNvPr id="50" name="Group 49">
              <a:extLst>
                <a:ext uri="{FF2B5EF4-FFF2-40B4-BE49-F238E27FC236}">
                  <a16:creationId xmlns:a16="http://schemas.microsoft.com/office/drawing/2014/main" id="{9E6937C5-F6A5-16ED-6422-E46A7A22EE64}"/>
                </a:ext>
              </a:extLst>
            </p:cNvPr>
            <p:cNvGrpSpPr/>
            <p:nvPr/>
          </p:nvGrpSpPr>
          <p:grpSpPr>
            <a:xfrm>
              <a:off x="2978153" y="2596577"/>
              <a:ext cx="2396610" cy="3122184"/>
              <a:chOff x="2978153" y="2596577"/>
              <a:chExt cx="2396610" cy="3122184"/>
            </a:xfrm>
            <a:grpFill/>
          </p:grpSpPr>
          <p:grpSp>
            <p:nvGrpSpPr>
              <p:cNvPr id="38" name="Group 37">
                <a:extLst>
                  <a:ext uri="{FF2B5EF4-FFF2-40B4-BE49-F238E27FC236}">
                    <a16:creationId xmlns:a16="http://schemas.microsoft.com/office/drawing/2014/main" id="{3D1B67CC-843D-84E2-27E2-AED0C9676B7C}"/>
                  </a:ext>
                </a:extLst>
              </p:cNvPr>
              <p:cNvGrpSpPr/>
              <p:nvPr/>
            </p:nvGrpSpPr>
            <p:grpSpPr>
              <a:xfrm>
                <a:off x="3017889" y="2596577"/>
                <a:ext cx="2356874" cy="2595306"/>
                <a:chOff x="3503712" y="1799936"/>
                <a:chExt cx="2356874" cy="2595306"/>
              </a:xfrm>
              <a:grpFill/>
            </p:grpSpPr>
            <p:pic>
              <p:nvPicPr>
                <p:cNvPr id="32" name="Graphic 31" descr="Baby crawling with solid fill">
                  <a:extLst>
                    <a:ext uri="{FF2B5EF4-FFF2-40B4-BE49-F238E27FC236}">
                      <a16:creationId xmlns:a16="http://schemas.microsoft.com/office/drawing/2014/main" id="{EFEE02CF-B508-5460-8F6E-0A4D1A7EC8A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03712" y="1799936"/>
                  <a:ext cx="914400" cy="914400"/>
                </a:xfrm>
                <a:prstGeom prst="rect">
                  <a:avLst/>
                </a:prstGeom>
              </p:spPr>
            </p:pic>
            <p:pic>
              <p:nvPicPr>
                <p:cNvPr id="35" name="Graphic 34" descr="Baby crawling with solid fill">
                  <a:extLst>
                    <a:ext uri="{FF2B5EF4-FFF2-40B4-BE49-F238E27FC236}">
                      <a16:creationId xmlns:a16="http://schemas.microsoft.com/office/drawing/2014/main" id="{EBFC80DF-B151-6515-26A3-C6564D21A6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24949" y="1799936"/>
                  <a:ext cx="914400" cy="914400"/>
                </a:xfrm>
                <a:prstGeom prst="rect">
                  <a:avLst/>
                </a:prstGeom>
              </p:spPr>
            </p:pic>
            <p:pic>
              <p:nvPicPr>
                <p:cNvPr id="36" name="Graphic 35" descr="Baby crawling with solid fill">
                  <a:extLst>
                    <a:ext uri="{FF2B5EF4-FFF2-40B4-BE49-F238E27FC236}">
                      <a16:creationId xmlns:a16="http://schemas.microsoft.com/office/drawing/2014/main" id="{5AD0F962-90A7-C79A-7616-0F69C4246FD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6186" y="1799936"/>
                  <a:ext cx="914400" cy="914400"/>
                </a:xfrm>
                <a:prstGeom prst="rect">
                  <a:avLst/>
                </a:prstGeom>
              </p:spPr>
            </p:pic>
            <p:pic>
              <p:nvPicPr>
                <p:cNvPr id="37" name="Graphic 36" descr="Baby crawling with solid fill">
                  <a:extLst>
                    <a:ext uri="{FF2B5EF4-FFF2-40B4-BE49-F238E27FC236}">
                      <a16:creationId xmlns:a16="http://schemas.microsoft.com/office/drawing/2014/main" id="{2438ACDA-9600-91B9-9E7C-2143D8E4EBF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70191" y="3480842"/>
                  <a:ext cx="914400" cy="914400"/>
                </a:xfrm>
                <a:prstGeom prst="rect">
                  <a:avLst/>
                </a:prstGeom>
              </p:spPr>
            </p:pic>
          </p:grpSp>
          <p:grpSp>
            <p:nvGrpSpPr>
              <p:cNvPr id="44" name="Group 43">
                <a:extLst>
                  <a:ext uri="{FF2B5EF4-FFF2-40B4-BE49-F238E27FC236}">
                    <a16:creationId xmlns:a16="http://schemas.microsoft.com/office/drawing/2014/main" id="{67A7619A-3C59-5AD3-DFA8-51C4779FCBCF}"/>
                  </a:ext>
                </a:extLst>
              </p:cNvPr>
              <p:cNvGrpSpPr/>
              <p:nvPr/>
            </p:nvGrpSpPr>
            <p:grpSpPr>
              <a:xfrm>
                <a:off x="3017889" y="3719307"/>
                <a:ext cx="2356874" cy="1476689"/>
                <a:chOff x="3503712" y="1799936"/>
                <a:chExt cx="2356874" cy="1476689"/>
              </a:xfrm>
              <a:grpFill/>
            </p:grpSpPr>
            <p:pic>
              <p:nvPicPr>
                <p:cNvPr id="45" name="Graphic 44" descr="Baby crawling with solid fill">
                  <a:extLst>
                    <a:ext uri="{FF2B5EF4-FFF2-40B4-BE49-F238E27FC236}">
                      <a16:creationId xmlns:a16="http://schemas.microsoft.com/office/drawing/2014/main" id="{DB8E2895-F3BE-B930-CD4C-4581D40245C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03712" y="1799936"/>
                  <a:ext cx="914400" cy="914400"/>
                </a:xfrm>
                <a:prstGeom prst="rect">
                  <a:avLst/>
                </a:prstGeom>
              </p:spPr>
            </p:pic>
            <p:pic>
              <p:nvPicPr>
                <p:cNvPr id="46" name="Graphic 45" descr="Baby crawling with solid fill">
                  <a:extLst>
                    <a:ext uri="{FF2B5EF4-FFF2-40B4-BE49-F238E27FC236}">
                      <a16:creationId xmlns:a16="http://schemas.microsoft.com/office/drawing/2014/main" id="{687DA23A-0AA3-2E04-79B9-18BBA1824C3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24949" y="1799936"/>
                  <a:ext cx="914400" cy="914400"/>
                </a:xfrm>
                <a:prstGeom prst="rect">
                  <a:avLst/>
                </a:prstGeom>
              </p:spPr>
            </p:pic>
            <p:pic>
              <p:nvPicPr>
                <p:cNvPr id="47" name="Graphic 46" descr="Baby crawling with solid fill">
                  <a:extLst>
                    <a:ext uri="{FF2B5EF4-FFF2-40B4-BE49-F238E27FC236}">
                      <a16:creationId xmlns:a16="http://schemas.microsoft.com/office/drawing/2014/main" id="{49B0D4CC-1846-D00B-7F60-2B96396F11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6186" y="1799936"/>
                  <a:ext cx="914400" cy="914400"/>
                </a:xfrm>
                <a:prstGeom prst="rect">
                  <a:avLst/>
                </a:prstGeom>
              </p:spPr>
            </p:pic>
            <p:pic>
              <p:nvPicPr>
                <p:cNvPr id="48" name="Graphic 47" descr="Baby crawling with solid fill">
                  <a:extLst>
                    <a:ext uri="{FF2B5EF4-FFF2-40B4-BE49-F238E27FC236}">
                      <a16:creationId xmlns:a16="http://schemas.microsoft.com/office/drawing/2014/main" id="{B4F9BD30-D136-3C58-11AB-D05AF286E6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76408" y="2362225"/>
                  <a:ext cx="914400" cy="914400"/>
                </a:xfrm>
                <a:prstGeom prst="rect">
                  <a:avLst/>
                </a:prstGeom>
              </p:spPr>
            </p:pic>
          </p:grpSp>
          <p:pic>
            <p:nvPicPr>
              <p:cNvPr id="49" name="Graphic 48" descr="Baby crawling with solid fill">
                <a:extLst>
                  <a:ext uri="{FF2B5EF4-FFF2-40B4-BE49-F238E27FC236}">
                    <a16:creationId xmlns:a16="http://schemas.microsoft.com/office/drawing/2014/main" id="{692D2FB5-ECE5-A6A5-044B-22E19272469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78153" y="4804361"/>
                <a:ext cx="914400" cy="914400"/>
              </a:xfrm>
              <a:prstGeom prst="rect">
                <a:avLst/>
              </a:prstGeom>
            </p:spPr>
          </p:pic>
        </p:grpSp>
      </p:grpSp>
      <p:grpSp>
        <p:nvGrpSpPr>
          <p:cNvPr id="54" name="Group 53">
            <a:extLst>
              <a:ext uri="{FF2B5EF4-FFF2-40B4-BE49-F238E27FC236}">
                <a16:creationId xmlns:a16="http://schemas.microsoft.com/office/drawing/2014/main" id="{2CEA13A9-02B8-4860-17A4-D5735E2DE0E3}"/>
              </a:ext>
            </a:extLst>
          </p:cNvPr>
          <p:cNvGrpSpPr/>
          <p:nvPr/>
        </p:nvGrpSpPr>
        <p:grpSpPr>
          <a:xfrm>
            <a:off x="4184855" y="4258746"/>
            <a:ext cx="1828800" cy="925954"/>
            <a:chOff x="8472264" y="3202145"/>
            <a:chExt cx="1828800" cy="925954"/>
          </a:xfrm>
        </p:grpSpPr>
        <p:pic>
          <p:nvPicPr>
            <p:cNvPr id="34" name="Graphic 33" descr="Woman with baby with solid fill">
              <a:extLst>
                <a:ext uri="{FF2B5EF4-FFF2-40B4-BE49-F238E27FC236}">
                  <a16:creationId xmlns:a16="http://schemas.microsoft.com/office/drawing/2014/main" id="{CBE590B6-2F02-E960-8D67-65787C5EB09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472264" y="3213699"/>
              <a:ext cx="914400" cy="914400"/>
            </a:xfrm>
            <a:prstGeom prst="rect">
              <a:avLst/>
            </a:prstGeom>
          </p:spPr>
        </p:pic>
        <p:pic>
          <p:nvPicPr>
            <p:cNvPr id="52" name="Graphic 51" descr="Woman with baby with solid fill">
              <a:extLst>
                <a:ext uri="{FF2B5EF4-FFF2-40B4-BE49-F238E27FC236}">
                  <a16:creationId xmlns:a16="http://schemas.microsoft.com/office/drawing/2014/main" id="{8BB003EE-ECAA-402A-3D09-5D0218403E8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929464" y="3207922"/>
              <a:ext cx="914400" cy="914400"/>
            </a:xfrm>
            <a:prstGeom prst="rect">
              <a:avLst/>
            </a:prstGeom>
          </p:spPr>
        </p:pic>
        <p:pic>
          <p:nvPicPr>
            <p:cNvPr id="53" name="Graphic 52" descr="Woman with baby with solid fill">
              <a:extLst>
                <a:ext uri="{FF2B5EF4-FFF2-40B4-BE49-F238E27FC236}">
                  <a16:creationId xmlns:a16="http://schemas.microsoft.com/office/drawing/2014/main" id="{7F280DB5-4728-B1F3-DD89-CF3E7C079C8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386664" y="3202145"/>
              <a:ext cx="914400" cy="914400"/>
            </a:xfrm>
            <a:prstGeom prst="rect">
              <a:avLst/>
            </a:prstGeom>
          </p:spPr>
        </p:pic>
      </p:grpSp>
      <p:sp>
        <p:nvSpPr>
          <p:cNvPr id="55" name="Rectangle: Rounded Corners 54">
            <a:extLst>
              <a:ext uri="{FF2B5EF4-FFF2-40B4-BE49-F238E27FC236}">
                <a16:creationId xmlns:a16="http://schemas.microsoft.com/office/drawing/2014/main" id="{CC4491CD-D5B2-3CC6-A104-CCD2D48E66F2}"/>
              </a:ext>
            </a:extLst>
          </p:cNvPr>
          <p:cNvSpPr/>
          <p:nvPr/>
        </p:nvSpPr>
        <p:spPr>
          <a:xfrm>
            <a:off x="381076" y="1869287"/>
            <a:ext cx="3763112" cy="2238324"/>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i="0" dirty="0">
                <a:solidFill>
                  <a:schemeClr val="accent1"/>
                </a:solidFill>
                <a:effectLst/>
              </a:rPr>
              <a:t>Context</a:t>
            </a:r>
          </a:p>
          <a:p>
            <a:pPr marL="171450" indent="-171450">
              <a:buFont typeface="Courier New" panose="02070309020205020404" pitchFamily="49" charset="0"/>
              <a:buChar char="o"/>
            </a:pPr>
            <a:r>
              <a:rPr lang="en-GB" sz="900" dirty="0">
                <a:solidFill>
                  <a:schemeClr val="accent1"/>
                </a:solidFill>
              </a:rPr>
              <a:t>Women from minority ethnic groups more likely to die during or soon after their pregnancy ends, when compared to white women. Stillbirths and infant deaths are also higher among some ethnic minority groups.</a:t>
            </a:r>
            <a:r>
              <a:rPr lang="en-GB" sz="900" b="0" i="0" dirty="0">
                <a:solidFill>
                  <a:schemeClr val="accent1"/>
                </a:solidFill>
                <a:effectLst/>
              </a:rPr>
              <a:t> </a:t>
            </a:r>
            <a:r>
              <a:rPr lang="en-GB" sz="900" dirty="0">
                <a:solidFill>
                  <a:schemeClr val="accent1"/>
                </a:solidFill>
              </a:rPr>
              <a:t>[4]</a:t>
            </a:r>
            <a:br>
              <a:rPr lang="en-GB" sz="900" dirty="0">
                <a:solidFill>
                  <a:schemeClr val="accent1"/>
                </a:solidFill>
              </a:rPr>
            </a:br>
            <a:endParaRPr lang="en-GB" sz="900" dirty="0">
              <a:solidFill>
                <a:schemeClr val="accent1"/>
              </a:solidFill>
            </a:endParaRPr>
          </a:p>
          <a:p>
            <a:pPr marL="171450" indent="-171450">
              <a:buFont typeface="Courier New" panose="02070309020205020404" pitchFamily="49" charset="0"/>
              <a:buChar char="o"/>
            </a:pPr>
            <a:r>
              <a:rPr lang="en-GB" sz="900" b="0" i="0" dirty="0">
                <a:solidFill>
                  <a:schemeClr val="accent1"/>
                </a:solidFill>
                <a:effectLst/>
              </a:rPr>
              <a:t>Low birthweight can have an impact on infant morbidity and mortality as well as consequences for health later in life. Additionally, the occurrence of low birthweight are socially unequal across </a:t>
            </a:r>
            <a:r>
              <a:rPr lang="en-GB" sz="900" dirty="0">
                <a:solidFill>
                  <a:schemeClr val="accent1"/>
                </a:solidFill>
              </a:rPr>
              <a:t>England. </a:t>
            </a:r>
            <a:br>
              <a:rPr lang="en-GB" sz="900" dirty="0">
                <a:solidFill>
                  <a:schemeClr val="accent1"/>
                </a:solidFill>
              </a:rPr>
            </a:br>
            <a:endParaRPr lang="en-GB" sz="900" dirty="0">
              <a:solidFill>
                <a:schemeClr val="accent1"/>
              </a:solidFill>
            </a:endParaRPr>
          </a:p>
          <a:p>
            <a:pPr marL="171450" indent="-171450">
              <a:buFont typeface="Courier New" panose="02070309020205020404" pitchFamily="49" charset="0"/>
              <a:buChar char="o"/>
            </a:pPr>
            <a:r>
              <a:rPr lang="en-GB" sz="900" dirty="0">
                <a:solidFill>
                  <a:schemeClr val="accent1"/>
                </a:solidFill>
              </a:rPr>
              <a:t>Births to teenage mothers have higher rates of infant mortality, and children to teenage mothers are more likely to live in poverty, poor quality housing and have accidents or behavioural problems.</a:t>
            </a:r>
            <a:r>
              <a:rPr lang="en-GB" sz="900" b="0" i="0" dirty="0">
                <a:solidFill>
                  <a:schemeClr val="accent1"/>
                </a:solidFill>
                <a:effectLst/>
              </a:rPr>
              <a:t>[</a:t>
            </a:r>
            <a:r>
              <a:rPr lang="en-GB" sz="900" dirty="0">
                <a:solidFill>
                  <a:schemeClr val="accent1"/>
                </a:solidFill>
              </a:rPr>
              <a:t>5</a:t>
            </a:r>
            <a:r>
              <a:rPr lang="en-GB" sz="900" b="0" i="0" dirty="0">
                <a:solidFill>
                  <a:schemeClr val="accent1"/>
                </a:solidFill>
                <a:effectLst/>
              </a:rPr>
              <a:t>]</a:t>
            </a:r>
            <a:endParaRPr lang="en-GB" sz="900" b="0" i="0" dirty="0">
              <a:solidFill>
                <a:srgbClr val="000000"/>
              </a:solidFill>
              <a:effectLst/>
            </a:endParaRPr>
          </a:p>
        </p:txBody>
      </p:sp>
      <p:sp>
        <p:nvSpPr>
          <p:cNvPr id="59" name="Title 1">
            <a:extLst>
              <a:ext uri="{FF2B5EF4-FFF2-40B4-BE49-F238E27FC236}">
                <a16:creationId xmlns:a16="http://schemas.microsoft.com/office/drawing/2014/main" id="{41A46E51-05DE-9ED3-8BC3-521585757CF0}"/>
              </a:ext>
            </a:extLst>
          </p:cNvPr>
          <p:cNvSpPr txBox="1">
            <a:spLocks/>
          </p:cNvSpPr>
          <p:nvPr/>
        </p:nvSpPr>
        <p:spPr>
          <a:xfrm>
            <a:off x="4592884" y="3820411"/>
            <a:ext cx="3809340"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400" dirty="0"/>
              <a:t>Deliveries from ethnic minority groups</a:t>
            </a:r>
          </a:p>
        </p:txBody>
      </p:sp>
      <p:sp>
        <p:nvSpPr>
          <p:cNvPr id="60" name="Title 1">
            <a:extLst>
              <a:ext uri="{FF2B5EF4-FFF2-40B4-BE49-F238E27FC236}">
                <a16:creationId xmlns:a16="http://schemas.microsoft.com/office/drawing/2014/main" id="{3872A5FE-FA15-7B82-0F68-9B5CECD780AE}"/>
              </a:ext>
            </a:extLst>
          </p:cNvPr>
          <p:cNvSpPr txBox="1">
            <a:spLocks/>
          </p:cNvSpPr>
          <p:nvPr/>
        </p:nvSpPr>
        <p:spPr>
          <a:xfrm>
            <a:off x="9009953" y="3820411"/>
            <a:ext cx="3634450"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400" dirty="0"/>
              <a:t>Low birth weight babies</a:t>
            </a:r>
          </a:p>
        </p:txBody>
      </p:sp>
      <p:sp>
        <p:nvSpPr>
          <p:cNvPr id="62" name="TextBox 61">
            <a:extLst>
              <a:ext uri="{FF2B5EF4-FFF2-40B4-BE49-F238E27FC236}">
                <a16:creationId xmlns:a16="http://schemas.microsoft.com/office/drawing/2014/main" id="{FCEFF1ED-BA52-7DD2-8D10-3085453DA391}"/>
              </a:ext>
            </a:extLst>
          </p:cNvPr>
          <p:cNvSpPr txBox="1"/>
          <p:nvPr/>
        </p:nvSpPr>
        <p:spPr>
          <a:xfrm>
            <a:off x="5952973" y="4258746"/>
            <a:ext cx="2094841" cy="1969770"/>
          </a:xfrm>
          <a:prstGeom prst="rect">
            <a:avLst/>
          </a:prstGeom>
          <a:noFill/>
        </p:spPr>
        <p:txBody>
          <a:bodyPr wrap="square" rtlCol="0">
            <a:spAutoFit/>
          </a:bodyPr>
          <a:lstStyle/>
          <a:p>
            <a:r>
              <a:rPr lang="en-GB" b="1" dirty="0">
                <a:solidFill>
                  <a:schemeClr val="accent1"/>
                </a:solidFill>
              </a:rPr>
              <a:t>1 in 3 </a:t>
            </a:r>
            <a:r>
              <a:rPr lang="en-GB" sz="1400" dirty="0">
                <a:solidFill>
                  <a:schemeClr val="accent1"/>
                </a:solidFill>
              </a:rPr>
              <a:t>(33.4%) deliveries are to women from minority ethnic groups in BLMK. </a:t>
            </a:r>
          </a:p>
          <a:p>
            <a:endParaRPr lang="en-GB" sz="1400" dirty="0">
              <a:solidFill>
                <a:schemeClr val="accent1"/>
              </a:solidFill>
            </a:endParaRPr>
          </a:p>
          <a:p>
            <a:r>
              <a:rPr lang="en-GB" sz="1000" dirty="0">
                <a:solidFill>
                  <a:schemeClr val="accent1"/>
                </a:solidFill>
              </a:rPr>
              <a:t>This compares to </a:t>
            </a:r>
            <a:r>
              <a:rPr lang="en-GB" sz="1000" b="1" dirty="0">
                <a:solidFill>
                  <a:schemeClr val="accent1"/>
                </a:solidFill>
              </a:rPr>
              <a:t>16.4%</a:t>
            </a:r>
            <a:r>
              <a:rPr lang="en-GB" sz="1000" dirty="0">
                <a:solidFill>
                  <a:schemeClr val="accent1"/>
                </a:solidFill>
              </a:rPr>
              <a:t> 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22.9% nationally</a:t>
            </a:r>
            <a:r>
              <a:rPr lang="en-GB" sz="1000" dirty="0">
                <a:solidFill>
                  <a:schemeClr val="accent1"/>
                </a:solidFill>
              </a:rPr>
              <a:t>. </a:t>
            </a:r>
          </a:p>
          <a:p>
            <a:endParaRPr lang="en-GB" dirty="0">
              <a:solidFill>
                <a:schemeClr val="accent1"/>
              </a:solidFill>
            </a:endParaRPr>
          </a:p>
        </p:txBody>
      </p:sp>
      <p:sp>
        <p:nvSpPr>
          <p:cNvPr id="65" name="TextBox 64">
            <a:extLst>
              <a:ext uri="{FF2B5EF4-FFF2-40B4-BE49-F238E27FC236}">
                <a16:creationId xmlns:a16="http://schemas.microsoft.com/office/drawing/2014/main" id="{033F2664-0179-E319-0F69-CDC6234225BE}"/>
              </a:ext>
            </a:extLst>
          </p:cNvPr>
          <p:cNvSpPr txBox="1"/>
          <p:nvPr/>
        </p:nvSpPr>
        <p:spPr>
          <a:xfrm>
            <a:off x="10026762" y="4258746"/>
            <a:ext cx="2094841" cy="1754326"/>
          </a:xfrm>
          <a:prstGeom prst="rect">
            <a:avLst/>
          </a:prstGeom>
          <a:noFill/>
        </p:spPr>
        <p:txBody>
          <a:bodyPr wrap="square" rtlCol="0">
            <a:spAutoFit/>
          </a:bodyPr>
          <a:lstStyle/>
          <a:p>
            <a:r>
              <a:rPr lang="en-GB" b="1" dirty="0">
                <a:solidFill>
                  <a:schemeClr val="accent1"/>
                </a:solidFill>
              </a:rPr>
              <a:t>1 in 13 </a:t>
            </a:r>
            <a:r>
              <a:rPr lang="en-GB" sz="1400" dirty="0">
                <a:solidFill>
                  <a:schemeClr val="accent1"/>
                </a:solidFill>
              </a:rPr>
              <a:t>(7.5%) of all deliveries were of low birth weight in BLMK.</a:t>
            </a:r>
          </a:p>
          <a:p>
            <a:endParaRPr lang="en-GB" sz="1400" dirty="0">
              <a:solidFill>
                <a:schemeClr val="accent1"/>
              </a:solidFill>
            </a:endParaRPr>
          </a:p>
          <a:p>
            <a:r>
              <a:rPr lang="en-GB" sz="1000" dirty="0">
                <a:solidFill>
                  <a:schemeClr val="accent1"/>
                </a:solidFill>
              </a:rPr>
              <a:t>This compares to </a:t>
            </a:r>
            <a:r>
              <a:rPr lang="en-GB" sz="1000" b="1" dirty="0">
                <a:solidFill>
                  <a:schemeClr val="accent1"/>
                </a:solidFill>
              </a:rPr>
              <a:t>6.3%</a:t>
            </a:r>
            <a:r>
              <a:rPr lang="en-GB" sz="1000" dirty="0">
                <a:solidFill>
                  <a:schemeClr val="accent1"/>
                </a:solidFill>
              </a:rPr>
              <a:t> 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6.8% nationally</a:t>
            </a:r>
            <a:r>
              <a:rPr lang="en-GB" sz="1000" dirty="0">
                <a:solidFill>
                  <a:schemeClr val="accent1"/>
                </a:solidFill>
              </a:rPr>
              <a:t>. </a:t>
            </a:r>
          </a:p>
          <a:p>
            <a:endParaRPr lang="en-GB" dirty="0">
              <a:solidFill>
                <a:schemeClr val="accent1"/>
              </a:solidFill>
            </a:endParaRPr>
          </a:p>
        </p:txBody>
      </p:sp>
      <p:sp>
        <p:nvSpPr>
          <p:cNvPr id="8" name="Rectangle: Rounded Corners 7">
            <a:extLst>
              <a:ext uri="{FF2B5EF4-FFF2-40B4-BE49-F238E27FC236}">
                <a16:creationId xmlns:a16="http://schemas.microsoft.com/office/drawing/2014/main" id="{DD46F00B-B697-668D-80E0-C76CD76742A1}"/>
              </a:ext>
            </a:extLst>
          </p:cNvPr>
          <p:cNvSpPr/>
          <p:nvPr/>
        </p:nvSpPr>
        <p:spPr>
          <a:xfrm>
            <a:off x="381076" y="4258746"/>
            <a:ext cx="3763112" cy="1885099"/>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i="0" dirty="0">
                <a:solidFill>
                  <a:schemeClr val="accent1"/>
                </a:solidFill>
                <a:effectLst/>
              </a:rPr>
              <a:t>Summary</a:t>
            </a:r>
          </a:p>
          <a:p>
            <a:pPr marL="171450" indent="-171450">
              <a:buFont typeface="Courier New" panose="02070309020205020404" pitchFamily="49" charset="0"/>
              <a:buChar char="o"/>
            </a:pPr>
            <a:r>
              <a:rPr lang="en-GB" sz="900" dirty="0">
                <a:solidFill>
                  <a:schemeClr val="accent1"/>
                </a:solidFill>
              </a:rPr>
              <a:t>Deliveries to women from minority ethnicities is higher in BLMK than both England and East of England. With Luton nearly twice the BLMK average at 59.9% and Central Bedfordshire less than half at 12.2%.</a:t>
            </a:r>
            <a:br>
              <a:rPr lang="en-GB" sz="900" dirty="0">
                <a:solidFill>
                  <a:schemeClr val="accent1"/>
                </a:solidFill>
              </a:rPr>
            </a:br>
            <a:endParaRPr lang="en-GB" sz="900" dirty="0">
              <a:solidFill>
                <a:schemeClr val="accent1"/>
              </a:solidFill>
            </a:endParaRPr>
          </a:p>
          <a:p>
            <a:pPr marL="171450" indent="-171450">
              <a:buFont typeface="Courier New" panose="02070309020205020404" pitchFamily="49" charset="0"/>
              <a:buChar char="o"/>
            </a:pPr>
            <a:r>
              <a:rPr lang="en-GB" sz="900" b="0" i="0" dirty="0">
                <a:solidFill>
                  <a:schemeClr val="accent1"/>
                </a:solidFill>
                <a:effectLst/>
              </a:rPr>
              <a:t>Low birthweight deliveries for BLMK are significantly higher than England driven mostly by Luton which is the only place that is significantly higher at 9.1%.</a:t>
            </a:r>
            <a:br>
              <a:rPr lang="en-GB" sz="900" dirty="0">
                <a:solidFill>
                  <a:schemeClr val="accent1"/>
                </a:solidFill>
              </a:rPr>
            </a:br>
            <a:endParaRPr lang="en-GB" sz="900" dirty="0">
              <a:solidFill>
                <a:schemeClr val="accent1"/>
              </a:solidFill>
            </a:endParaRPr>
          </a:p>
          <a:p>
            <a:pPr marL="171450" indent="-171450">
              <a:buFont typeface="Courier New" panose="02070309020205020404" pitchFamily="49" charset="0"/>
              <a:buChar char="o"/>
            </a:pPr>
            <a:r>
              <a:rPr lang="en-GB" sz="900" dirty="0">
                <a:solidFill>
                  <a:schemeClr val="accent1"/>
                </a:solidFill>
              </a:rPr>
              <a:t>Births to teenage mothers are slightly lower in BLMK and East of England compared to the national average. There is not much variation between place level rates.</a:t>
            </a:r>
            <a:endParaRPr lang="en-GB" sz="900" b="0" i="0" dirty="0">
              <a:solidFill>
                <a:srgbClr val="000000"/>
              </a:solidFill>
              <a:effectLst/>
            </a:endParaRPr>
          </a:p>
        </p:txBody>
      </p:sp>
      <p:sp>
        <p:nvSpPr>
          <p:cNvPr id="33" name="Rectangle: Rounded Corners 32">
            <a:extLst>
              <a:ext uri="{FF2B5EF4-FFF2-40B4-BE49-F238E27FC236}">
                <a16:creationId xmlns:a16="http://schemas.microsoft.com/office/drawing/2014/main" id="{E9F4C06D-93B4-285D-1A8F-C2084DFC4A52}"/>
              </a:ext>
            </a:extLst>
          </p:cNvPr>
          <p:cNvSpPr/>
          <p:nvPr/>
        </p:nvSpPr>
        <p:spPr>
          <a:xfrm>
            <a:off x="4935836" y="1544813"/>
            <a:ext cx="6342874" cy="1923009"/>
          </a:xfrm>
          <a:prstGeom prst="roundRect">
            <a:avLst>
              <a:gd name="adj" fmla="val 5807"/>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Rounded Corners 55">
            <a:extLst>
              <a:ext uri="{FF2B5EF4-FFF2-40B4-BE49-F238E27FC236}">
                <a16:creationId xmlns:a16="http://schemas.microsoft.com/office/drawing/2014/main" id="{676ADBB3-D396-C262-8252-40D554C4F985}"/>
              </a:ext>
            </a:extLst>
          </p:cNvPr>
          <p:cNvSpPr/>
          <p:nvPr/>
        </p:nvSpPr>
        <p:spPr>
          <a:xfrm>
            <a:off x="4311415" y="3848031"/>
            <a:ext cx="3746726" cy="2358293"/>
          </a:xfrm>
          <a:prstGeom prst="roundRect">
            <a:avLst>
              <a:gd name="adj" fmla="val 5807"/>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Rounded Corners 56">
            <a:extLst>
              <a:ext uri="{FF2B5EF4-FFF2-40B4-BE49-F238E27FC236}">
                <a16:creationId xmlns:a16="http://schemas.microsoft.com/office/drawing/2014/main" id="{E502A143-E92F-C37A-DF96-4AA3DF3CAA32}"/>
              </a:ext>
            </a:extLst>
          </p:cNvPr>
          <p:cNvSpPr/>
          <p:nvPr/>
        </p:nvSpPr>
        <p:spPr>
          <a:xfrm>
            <a:off x="8209511" y="3848031"/>
            <a:ext cx="3746726" cy="2358293"/>
          </a:xfrm>
          <a:prstGeom prst="roundRect">
            <a:avLst>
              <a:gd name="adj" fmla="val 5807"/>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0" name="Chart 9">
            <a:extLst>
              <a:ext uri="{FF2B5EF4-FFF2-40B4-BE49-F238E27FC236}">
                <a16:creationId xmlns:a16="http://schemas.microsoft.com/office/drawing/2014/main" id="{5BB30606-B6DB-E509-F004-AC3E81FDB07B}"/>
              </a:ext>
            </a:extLst>
          </p:cNvPr>
          <p:cNvGraphicFramePr>
            <a:graphicFrameLocks/>
          </p:cNvGraphicFramePr>
          <p:nvPr>
            <p:extLst>
              <p:ext uri="{D42A27DB-BD31-4B8C-83A1-F6EECF244321}">
                <p14:modId xmlns:p14="http://schemas.microsoft.com/office/powerpoint/2010/main" val="1214951387"/>
              </p:ext>
            </p:extLst>
          </p:nvPr>
        </p:nvGraphicFramePr>
        <p:xfrm>
          <a:off x="4362857" y="1299633"/>
          <a:ext cx="7488832" cy="2358294"/>
        </p:xfrm>
        <a:graphic>
          <a:graphicData uri="http://schemas.openxmlformats.org/drawingml/2006/chart">
            <c:chart xmlns:c="http://schemas.openxmlformats.org/drawingml/2006/chart" xmlns:r="http://schemas.openxmlformats.org/officeDocument/2006/relationships" r:id="rId11"/>
          </a:graphicData>
        </a:graphic>
      </p:graphicFrame>
    </p:spTree>
    <p:extLst>
      <p:ext uri="{BB962C8B-B14F-4D97-AF65-F5344CB8AC3E}">
        <p14:creationId xmlns:p14="http://schemas.microsoft.com/office/powerpoint/2010/main" val="31825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p:txBody>
          <a:bodyPr/>
          <a:lstStyle/>
          <a:p>
            <a:r>
              <a:rPr lang="en-US" dirty="0">
                <a:solidFill>
                  <a:schemeClr val="accent1">
                    <a:lumMod val="50000"/>
                  </a:schemeClr>
                </a:solidFill>
              </a:rPr>
              <a:t>Protecting Health in Infancy</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3</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9</a:t>
            </a:fld>
            <a:endParaRPr lang="en-GB" dirty="0"/>
          </a:p>
        </p:txBody>
      </p:sp>
      <p:sp>
        <p:nvSpPr>
          <p:cNvPr id="10" name="Rectangle: Rounded Corners 9">
            <a:extLst>
              <a:ext uri="{FF2B5EF4-FFF2-40B4-BE49-F238E27FC236}">
                <a16:creationId xmlns:a16="http://schemas.microsoft.com/office/drawing/2014/main" id="{CA520BCE-1E32-5BCE-AE93-293FD86A5B62}"/>
              </a:ext>
            </a:extLst>
          </p:cNvPr>
          <p:cNvSpPr/>
          <p:nvPr/>
        </p:nvSpPr>
        <p:spPr>
          <a:xfrm>
            <a:off x="319720" y="1614641"/>
            <a:ext cx="5209467" cy="3153038"/>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Context</a:t>
            </a:r>
          </a:p>
          <a:p>
            <a:pPr marL="171450" indent="-171450" algn="l">
              <a:buFont typeface="Courier New" panose="02070309020205020404" pitchFamily="49" charset="0"/>
              <a:buChar char="o"/>
            </a:pPr>
            <a:r>
              <a:rPr lang="en-GB" sz="1200" dirty="0">
                <a:solidFill>
                  <a:schemeClr val="accent1"/>
                </a:solidFill>
                <a:latin typeface="Arial" panose="020B0604020202020204" pitchFamily="34" charset="0"/>
              </a:rPr>
              <a:t>Child development recognisable two and a half years has an impact by the time children enter school. Inequalities are also observed with deprivation</a:t>
            </a:r>
            <a:r>
              <a:rPr lang="en-GB" sz="1200" b="0" i="0" dirty="0">
                <a:solidFill>
                  <a:schemeClr val="accent1"/>
                </a:solidFill>
                <a:effectLst/>
                <a:latin typeface="Arial" panose="020B0604020202020204" pitchFamily="34" charset="0"/>
              </a:rPr>
              <a:t>.</a:t>
            </a:r>
          </a:p>
          <a:p>
            <a:pPr marL="171450" indent="-171450" algn="l">
              <a:buFont typeface="Courier New" panose="02070309020205020404" pitchFamily="49" charset="0"/>
              <a:buChar char="o"/>
            </a:pPr>
            <a:endParaRPr lang="en-GB" sz="12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1200" b="0" i="0" dirty="0">
                <a:solidFill>
                  <a:schemeClr val="accent1"/>
                </a:solidFill>
                <a:effectLst/>
                <a:latin typeface="Arial" panose="020B0604020202020204" pitchFamily="34" charset="0"/>
              </a:rPr>
              <a:t>New birth visits are important for continuing support and identity early developmental needs and promote healthy parenting advice. Early interventions may be more successful.</a:t>
            </a:r>
          </a:p>
          <a:p>
            <a:pPr marL="171450" indent="-171450" algn="l">
              <a:buFont typeface="Courier New" panose="02070309020205020404" pitchFamily="49" charset="0"/>
              <a:buChar char="o"/>
            </a:pPr>
            <a:endParaRPr lang="en-GB" sz="12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1200" b="0" i="0" dirty="0">
                <a:solidFill>
                  <a:schemeClr val="accent1"/>
                </a:solidFill>
                <a:effectLst/>
                <a:latin typeface="Arial" panose="020B0604020202020204" pitchFamily="34" charset="0"/>
              </a:rPr>
              <a:t>The recommended target for MMR vaccination coverage is 95% for the first dose and 95% for the second at any point up to 5 years, to </a:t>
            </a:r>
            <a:r>
              <a:rPr lang="en-GB" sz="1200" dirty="0">
                <a:solidFill>
                  <a:schemeClr val="accent1"/>
                </a:solidFill>
                <a:latin typeface="Arial" panose="020B0604020202020204" pitchFamily="34" charset="0"/>
              </a:rPr>
              <a:t>prevent measles outbreaks</a:t>
            </a:r>
            <a:r>
              <a:rPr lang="en-GB" sz="1200" b="0" i="0" dirty="0">
                <a:solidFill>
                  <a:schemeClr val="accent1"/>
                </a:solidFill>
                <a:effectLst/>
                <a:latin typeface="Arial" panose="020B0604020202020204" pitchFamily="34" charset="0"/>
              </a:rPr>
              <a:t>. </a:t>
            </a:r>
          </a:p>
        </p:txBody>
      </p:sp>
      <p:sp>
        <p:nvSpPr>
          <p:cNvPr id="120" name="Title 1">
            <a:extLst>
              <a:ext uri="{FF2B5EF4-FFF2-40B4-BE49-F238E27FC236}">
                <a16:creationId xmlns:a16="http://schemas.microsoft.com/office/drawing/2014/main" id="{71F602D7-BF20-6EAA-3AE5-0B9F465D6274}"/>
              </a:ext>
            </a:extLst>
          </p:cNvPr>
          <p:cNvSpPr txBox="1">
            <a:spLocks/>
          </p:cNvSpPr>
          <p:nvPr/>
        </p:nvSpPr>
        <p:spPr>
          <a:xfrm>
            <a:off x="7048451" y="1527125"/>
            <a:ext cx="4211823" cy="470870"/>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pPr algn="ctr"/>
            <a:r>
              <a:rPr lang="en-US" sz="2000" dirty="0"/>
              <a:t>Vaccination coverage for BLMK</a:t>
            </a:r>
          </a:p>
        </p:txBody>
      </p:sp>
      <p:sp>
        <p:nvSpPr>
          <p:cNvPr id="129" name="TextBox 128">
            <a:extLst>
              <a:ext uri="{FF2B5EF4-FFF2-40B4-BE49-F238E27FC236}">
                <a16:creationId xmlns:a16="http://schemas.microsoft.com/office/drawing/2014/main" id="{7BD199C1-EBB8-8B48-B9C1-D69827A38BE4}"/>
              </a:ext>
            </a:extLst>
          </p:cNvPr>
          <p:cNvSpPr txBox="1"/>
          <p:nvPr/>
        </p:nvSpPr>
        <p:spPr>
          <a:xfrm>
            <a:off x="6716148" y="4767679"/>
            <a:ext cx="5053044" cy="1169551"/>
          </a:xfrm>
          <a:prstGeom prst="rect">
            <a:avLst/>
          </a:prstGeom>
          <a:noFill/>
        </p:spPr>
        <p:txBody>
          <a:bodyPr wrap="square" rtlCol="0">
            <a:spAutoFit/>
          </a:bodyPr>
          <a:lstStyle/>
          <a:p>
            <a:r>
              <a:rPr lang="en-GB" sz="1000" dirty="0">
                <a:solidFill>
                  <a:schemeClr val="accent1"/>
                </a:solidFill>
              </a:rPr>
              <a:t>Second dose </a:t>
            </a:r>
            <a:r>
              <a:rPr lang="en-GB" sz="1000" b="1" dirty="0">
                <a:solidFill>
                  <a:schemeClr val="accent1"/>
                </a:solidFill>
              </a:rPr>
              <a:t>MMR</a:t>
            </a:r>
            <a:r>
              <a:rPr lang="en-GB" sz="1000" dirty="0">
                <a:solidFill>
                  <a:schemeClr val="accent1"/>
                </a:solidFill>
              </a:rPr>
              <a:t> </a:t>
            </a:r>
            <a:r>
              <a:rPr lang="en-GB" sz="1000" b="1" dirty="0">
                <a:solidFill>
                  <a:schemeClr val="accent1"/>
                </a:solidFill>
              </a:rPr>
              <a:t>vaccination</a:t>
            </a:r>
            <a:r>
              <a:rPr lang="en-GB" sz="1000" dirty="0">
                <a:solidFill>
                  <a:schemeClr val="accent1"/>
                </a:solidFill>
              </a:rPr>
              <a:t> coverage is </a:t>
            </a:r>
            <a:r>
              <a:rPr lang="en-GB" sz="1000" b="1" dirty="0">
                <a:solidFill>
                  <a:schemeClr val="accent1"/>
                </a:solidFill>
              </a:rPr>
              <a:t>86.1%</a:t>
            </a:r>
            <a:r>
              <a:rPr lang="en-GB" sz="1000" dirty="0">
                <a:solidFill>
                  <a:schemeClr val="accent1"/>
                </a:solidFill>
              </a:rPr>
              <a:t> and below the 90% target for BLMK.</a:t>
            </a:r>
            <a:endParaRPr lang="en-GB" sz="1000" b="1" dirty="0">
              <a:solidFill>
                <a:schemeClr val="accent1"/>
              </a:solidFill>
            </a:endParaRPr>
          </a:p>
          <a:p>
            <a:r>
              <a:rPr lang="en-GB" sz="1000" dirty="0">
                <a:solidFill>
                  <a:schemeClr val="accent1"/>
                </a:solidFill>
              </a:rPr>
              <a:t>This compares to </a:t>
            </a:r>
            <a:r>
              <a:rPr lang="en-GB" sz="1000" b="1" dirty="0">
                <a:solidFill>
                  <a:schemeClr val="accent1"/>
                </a:solidFill>
              </a:rPr>
              <a:t>89.2%</a:t>
            </a:r>
            <a:r>
              <a:rPr lang="en-GB" sz="1000" dirty="0">
                <a:solidFill>
                  <a:schemeClr val="accent1"/>
                </a:solidFill>
              </a:rPr>
              <a:t> for </a:t>
            </a:r>
            <a:r>
              <a:rPr lang="en-GB" sz="1000" b="1" dirty="0">
                <a:solidFill>
                  <a:schemeClr val="accent1"/>
                </a:solidFill>
              </a:rPr>
              <a:t>84.5% nationally.</a:t>
            </a:r>
          </a:p>
          <a:p>
            <a:endParaRPr lang="en-GB" sz="1000" b="1" dirty="0">
              <a:solidFill>
                <a:schemeClr val="accent1"/>
              </a:solidFill>
            </a:endParaRPr>
          </a:p>
          <a:p>
            <a:r>
              <a:rPr lang="en-GB" sz="1000" dirty="0">
                <a:solidFill>
                  <a:schemeClr val="accent1"/>
                </a:solidFill>
              </a:rPr>
              <a:t>The first dose </a:t>
            </a:r>
            <a:r>
              <a:rPr lang="en-GB" sz="1000" b="1" dirty="0">
                <a:solidFill>
                  <a:schemeClr val="accent1"/>
                </a:solidFill>
              </a:rPr>
              <a:t>HPV coverage </a:t>
            </a:r>
            <a:r>
              <a:rPr lang="en-GB" sz="1000" dirty="0">
                <a:solidFill>
                  <a:schemeClr val="accent1"/>
                </a:solidFill>
              </a:rPr>
              <a:t>in females is </a:t>
            </a:r>
            <a:r>
              <a:rPr lang="en-GB" sz="1000" b="1" dirty="0">
                <a:solidFill>
                  <a:schemeClr val="accent1"/>
                </a:solidFill>
              </a:rPr>
              <a:t>60.0%</a:t>
            </a:r>
            <a:r>
              <a:rPr lang="en-GB" sz="1000" dirty="0">
                <a:solidFill>
                  <a:schemeClr val="accent1"/>
                </a:solidFill>
              </a:rPr>
              <a:t> and in males is </a:t>
            </a:r>
            <a:r>
              <a:rPr lang="en-GB" sz="1000" b="1" dirty="0">
                <a:solidFill>
                  <a:schemeClr val="accent1"/>
                </a:solidFill>
              </a:rPr>
              <a:t>52.9%</a:t>
            </a:r>
            <a:r>
              <a:rPr lang="en-GB" sz="1000" dirty="0">
                <a:solidFill>
                  <a:schemeClr val="accent1"/>
                </a:solidFill>
              </a:rPr>
              <a:t>, both below the 80% target for BLMK.  This compares to </a:t>
            </a:r>
            <a:r>
              <a:rPr lang="en-GB" sz="1000" b="1" dirty="0">
                <a:solidFill>
                  <a:schemeClr val="accent1"/>
                </a:solidFill>
              </a:rPr>
              <a:t>71.3%</a:t>
            </a:r>
            <a:r>
              <a:rPr lang="en-GB" sz="1000" dirty="0">
                <a:solidFill>
                  <a:schemeClr val="accent1"/>
                </a:solidFill>
              </a:rPr>
              <a:t> and </a:t>
            </a:r>
            <a:r>
              <a:rPr lang="en-GB" sz="1000" b="1" dirty="0">
                <a:solidFill>
                  <a:schemeClr val="accent1"/>
                </a:solidFill>
              </a:rPr>
              <a:t>65.2%</a:t>
            </a:r>
            <a:r>
              <a:rPr lang="en-GB" sz="1000" dirty="0">
                <a:solidFill>
                  <a:schemeClr val="accent1"/>
                </a:solidFill>
              </a:rPr>
              <a:t> respectively for the </a:t>
            </a:r>
            <a:r>
              <a:rPr lang="en-GB" sz="1000" b="1" dirty="0">
                <a:solidFill>
                  <a:schemeClr val="accent1"/>
                </a:solidFill>
              </a:rPr>
              <a:t>national </a:t>
            </a:r>
            <a:r>
              <a:rPr lang="en-GB" sz="1000" dirty="0">
                <a:solidFill>
                  <a:schemeClr val="accent1"/>
                </a:solidFill>
              </a:rPr>
              <a:t>figure.</a:t>
            </a:r>
          </a:p>
        </p:txBody>
      </p:sp>
      <p:sp>
        <p:nvSpPr>
          <p:cNvPr id="130" name="TextBox 129">
            <a:extLst>
              <a:ext uri="{FF2B5EF4-FFF2-40B4-BE49-F238E27FC236}">
                <a16:creationId xmlns:a16="http://schemas.microsoft.com/office/drawing/2014/main" id="{39F42831-4C12-21DD-859C-8C0EEEAC5611}"/>
              </a:ext>
            </a:extLst>
          </p:cNvPr>
          <p:cNvSpPr txBox="1"/>
          <p:nvPr/>
        </p:nvSpPr>
        <p:spPr>
          <a:xfrm>
            <a:off x="9367913" y="3303903"/>
            <a:ext cx="864096" cy="261610"/>
          </a:xfrm>
          <a:prstGeom prst="rect">
            <a:avLst/>
          </a:prstGeom>
          <a:noFill/>
        </p:spPr>
        <p:txBody>
          <a:bodyPr wrap="square" rtlCol="0">
            <a:spAutoFit/>
          </a:bodyPr>
          <a:lstStyle/>
          <a:p>
            <a:r>
              <a:rPr lang="en-GB" sz="1100" b="1" dirty="0">
                <a:solidFill>
                  <a:schemeClr val="bg1"/>
                </a:solidFill>
              </a:rPr>
              <a:t>93.6%</a:t>
            </a:r>
          </a:p>
        </p:txBody>
      </p:sp>
      <p:sp>
        <p:nvSpPr>
          <p:cNvPr id="131" name="TextBox 130">
            <a:extLst>
              <a:ext uri="{FF2B5EF4-FFF2-40B4-BE49-F238E27FC236}">
                <a16:creationId xmlns:a16="http://schemas.microsoft.com/office/drawing/2014/main" id="{52D647C3-7FC4-A1A8-65F2-AE10E217912E}"/>
              </a:ext>
            </a:extLst>
          </p:cNvPr>
          <p:cNvSpPr txBox="1"/>
          <p:nvPr/>
        </p:nvSpPr>
        <p:spPr>
          <a:xfrm>
            <a:off x="9928149" y="3233410"/>
            <a:ext cx="864096" cy="261610"/>
          </a:xfrm>
          <a:prstGeom prst="rect">
            <a:avLst/>
          </a:prstGeom>
          <a:noFill/>
        </p:spPr>
        <p:txBody>
          <a:bodyPr wrap="square" rtlCol="0">
            <a:spAutoFit/>
          </a:bodyPr>
          <a:lstStyle/>
          <a:p>
            <a:r>
              <a:rPr lang="en-GB" sz="1100" b="1" dirty="0">
                <a:solidFill>
                  <a:schemeClr val="bg1"/>
                </a:solidFill>
              </a:rPr>
              <a:t>93.6%</a:t>
            </a:r>
          </a:p>
        </p:txBody>
      </p:sp>
      <p:sp>
        <p:nvSpPr>
          <p:cNvPr id="232" name="Title 1">
            <a:extLst>
              <a:ext uri="{FF2B5EF4-FFF2-40B4-BE49-F238E27FC236}">
                <a16:creationId xmlns:a16="http://schemas.microsoft.com/office/drawing/2014/main" id="{A4F471D6-8164-2C2F-E1A0-67579108C61E}"/>
              </a:ext>
            </a:extLst>
          </p:cNvPr>
          <p:cNvSpPr txBox="1">
            <a:spLocks/>
          </p:cNvSpPr>
          <p:nvPr/>
        </p:nvSpPr>
        <p:spPr>
          <a:xfrm>
            <a:off x="10512128" y="1992654"/>
            <a:ext cx="684273" cy="530425"/>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pPr algn="ctr"/>
            <a:r>
              <a:rPr lang="en-US" sz="1200" dirty="0"/>
              <a:t>HPV Male 1 doses 12-13y</a:t>
            </a:r>
          </a:p>
        </p:txBody>
      </p:sp>
      <p:grpSp>
        <p:nvGrpSpPr>
          <p:cNvPr id="17" name="Group 16">
            <a:extLst>
              <a:ext uri="{FF2B5EF4-FFF2-40B4-BE49-F238E27FC236}">
                <a16:creationId xmlns:a16="http://schemas.microsoft.com/office/drawing/2014/main" id="{899ECC3C-66E6-07AB-08A7-AD16484D580B}"/>
              </a:ext>
            </a:extLst>
          </p:cNvPr>
          <p:cNvGrpSpPr/>
          <p:nvPr/>
        </p:nvGrpSpPr>
        <p:grpSpPr>
          <a:xfrm>
            <a:off x="10317171" y="2629069"/>
            <a:ext cx="1424301" cy="2208831"/>
            <a:chOff x="8366780" y="2428543"/>
            <a:chExt cx="1572099" cy="2208831"/>
          </a:xfrm>
        </p:grpSpPr>
        <p:sp>
          <p:nvSpPr>
            <p:cNvPr id="15" name="Line 9">
              <a:extLst>
                <a:ext uri="{FF2B5EF4-FFF2-40B4-BE49-F238E27FC236}">
                  <a16:creationId xmlns:a16="http://schemas.microsoft.com/office/drawing/2014/main" id="{EA890B20-1C79-33D2-4C57-7138FEFD31A0}"/>
                </a:ext>
              </a:extLst>
            </p:cNvPr>
            <p:cNvSpPr>
              <a:spLocks noChangeShapeType="1"/>
            </p:cNvSpPr>
            <p:nvPr/>
          </p:nvSpPr>
          <p:spPr bwMode="auto">
            <a:xfrm rot="18805489" flipH="1">
              <a:off x="8842924" y="4365054"/>
              <a:ext cx="279195" cy="265446"/>
            </a:xfrm>
            <a:prstGeom prst="line">
              <a:avLst/>
            </a:prstGeom>
            <a:noFill/>
            <a:ln w="17463">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nvGrpSpPr>
            <p:cNvPr id="13" name="Group 12">
              <a:extLst>
                <a:ext uri="{FF2B5EF4-FFF2-40B4-BE49-F238E27FC236}">
                  <a16:creationId xmlns:a16="http://schemas.microsoft.com/office/drawing/2014/main" id="{80A3A7A9-533F-7395-2443-32B0BC29DB68}"/>
                </a:ext>
              </a:extLst>
            </p:cNvPr>
            <p:cNvGrpSpPr/>
            <p:nvPr/>
          </p:nvGrpSpPr>
          <p:grpSpPr>
            <a:xfrm>
              <a:off x="8366780" y="2428543"/>
              <a:ext cx="1572099" cy="1910268"/>
              <a:chOff x="8327818" y="2335525"/>
              <a:chExt cx="1684772" cy="2047178"/>
            </a:xfrm>
          </p:grpSpPr>
          <p:grpSp>
            <p:nvGrpSpPr>
              <p:cNvPr id="189" name="Group 188">
                <a:extLst>
                  <a:ext uri="{FF2B5EF4-FFF2-40B4-BE49-F238E27FC236}">
                    <a16:creationId xmlns:a16="http://schemas.microsoft.com/office/drawing/2014/main" id="{E13A14E4-EF7E-A018-DE66-AA0AE33476E3}"/>
                  </a:ext>
                </a:extLst>
              </p:cNvPr>
              <p:cNvGrpSpPr/>
              <p:nvPr/>
            </p:nvGrpSpPr>
            <p:grpSpPr>
              <a:xfrm>
                <a:off x="8327818" y="2335525"/>
                <a:ext cx="1319745" cy="2047178"/>
                <a:chOff x="8747594" y="2767259"/>
                <a:chExt cx="1488028" cy="2308219"/>
              </a:xfrm>
            </p:grpSpPr>
            <p:grpSp>
              <p:nvGrpSpPr>
                <p:cNvPr id="190" name="Group 189">
                  <a:extLst>
                    <a:ext uri="{FF2B5EF4-FFF2-40B4-BE49-F238E27FC236}">
                      <a16:creationId xmlns:a16="http://schemas.microsoft.com/office/drawing/2014/main" id="{F4BCEC8C-A181-567E-6EBE-F621508FDD97}"/>
                    </a:ext>
                  </a:extLst>
                </p:cNvPr>
                <p:cNvGrpSpPr/>
                <p:nvPr/>
              </p:nvGrpSpPr>
              <p:grpSpPr>
                <a:xfrm>
                  <a:off x="9417327" y="4818290"/>
                  <a:ext cx="152303" cy="257188"/>
                  <a:chOff x="2204359" y="5200508"/>
                  <a:chExt cx="152303" cy="257188"/>
                </a:xfrm>
              </p:grpSpPr>
              <p:sp>
                <p:nvSpPr>
                  <p:cNvPr id="228" name="Freeform 12">
                    <a:extLst>
                      <a:ext uri="{FF2B5EF4-FFF2-40B4-BE49-F238E27FC236}">
                        <a16:creationId xmlns:a16="http://schemas.microsoft.com/office/drawing/2014/main" id="{4AED1A5E-137C-3EC5-E8AA-1CD2B4FED8A3}"/>
                      </a:ext>
                    </a:extLst>
                  </p:cNvPr>
                  <p:cNvSpPr>
                    <a:spLocks/>
                  </p:cNvSpPr>
                  <p:nvPr/>
                </p:nvSpPr>
                <p:spPr bwMode="auto">
                  <a:xfrm rot="18805489">
                    <a:off x="2250100" y="5393419"/>
                    <a:ext cx="62697" cy="65858"/>
                  </a:xfrm>
                  <a:custGeom>
                    <a:avLst/>
                    <a:gdLst>
                      <a:gd name="T0" fmla="*/ 98 w 362"/>
                      <a:gd name="T1" fmla="*/ 355 h 355"/>
                      <a:gd name="T2" fmla="*/ 0 w 362"/>
                      <a:gd name="T3" fmla="*/ 250 h 355"/>
                      <a:gd name="T4" fmla="*/ 263 w 362"/>
                      <a:gd name="T5" fmla="*/ 0 h 355"/>
                      <a:gd name="T6" fmla="*/ 362 w 362"/>
                      <a:gd name="T7" fmla="*/ 106 h 355"/>
                      <a:gd name="T8" fmla="*/ 98 w 362"/>
                      <a:gd name="T9" fmla="*/ 355 h 355"/>
                    </a:gdLst>
                    <a:ahLst/>
                    <a:cxnLst>
                      <a:cxn ang="0">
                        <a:pos x="T0" y="T1"/>
                      </a:cxn>
                      <a:cxn ang="0">
                        <a:pos x="T2" y="T3"/>
                      </a:cxn>
                      <a:cxn ang="0">
                        <a:pos x="T4" y="T5"/>
                      </a:cxn>
                      <a:cxn ang="0">
                        <a:pos x="T6" y="T7"/>
                      </a:cxn>
                      <a:cxn ang="0">
                        <a:pos x="T8" y="T9"/>
                      </a:cxn>
                    </a:cxnLst>
                    <a:rect l="0" t="0" r="r" b="b"/>
                    <a:pathLst>
                      <a:path w="362" h="355">
                        <a:moveTo>
                          <a:pt x="98" y="355"/>
                        </a:moveTo>
                        <a:lnTo>
                          <a:pt x="0" y="250"/>
                        </a:lnTo>
                        <a:lnTo>
                          <a:pt x="263" y="0"/>
                        </a:lnTo>
                        <a:lnTo>
                          <a:pt x="362" y="106"/>
                        </a:lnTo>
                        <a:lnTo>
                          <a:pt x="98" y="355"/>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229" name="Freeform 37">
                    <a:extLst>
                      <a:ext uri="{FF2B5EF4-FFF2-40B4-BE49-F238E27FC236}">
                        <a16:creationId xmlns:a16="http://schemas.microsoft.com/office/drawing/2014/main" id="{04151667-E809-E3F4-6050-1DF322C101B4}"/>
                      </a:ext>
                    </a:extLst>
                  </p:cNvPr>
                  <p:cNvSpPr>
                    <a:spLocks/>
                  </p:cNvSpPr>
                  <p:nvPr/>
                </p:nvSpPr>
                <p:spPr bwMode="auto">
                  <a:xfrm rot="18784106">
                    <a:off x="2202901" y="5243760"/>
                    <a:ext cx="155220" cy="152303"/>
                  </a:xfrm>
                  <a:custGeom>
                    <a:avLst/>
                    <a:gdLst>
                      <a:gd name="T0" fmla="*/ 454 w 1007"/>
                      <a:gd name="T1" fmla="*/ 1002 h 1002"/>
                      <a:gd name="T2" fmla="*/ 0 w 1007"/>
                      <a:gd name="T3" fmla="*/ 524 h 1002"/>
                      <a:gd name="T4" fmla="*/ 555 w 1007"/>
                      <a:gd name="T5" fmla="*/ 0 h 1002"/>
                      <a:gd name="T6" fmla="*/ 1007 w 1007"/>
                      <a:gd name="T7" fmla="*/ 478 h 1002"/>
                      <a:gd name="T8" fmla="*/ 454 w 1007"/>
                      <a:gd name="T9" fmla="*/ 1002 h 1002"/>
                    </a:gdLst>
                    <a:ahLst/>
                    <a:cxnLst>
                      <a:cxn ang="0">
                        <a:pos x="T0" y="T1"/>
                      </a:cxn>
                      <a:cxn ang="0">
                        <a:pos x="T2" y="T3"/>
                      </a:cxn>
                      <a:cxn ang="0">
                        <a:pos x="T4" y="T5"/>
                      </a:cxn>
                      <a:cxn ang="0">
                        <a:pos x="T6" y="T7"/>
                      </a:cxn>
                      <a:cxn ang="0">
                        <a:pos x="T8" y="T9"/>
                      </a:cxn>
                    </a:cxnLst>
                    <a:rect l="0" t="0" r="r" b="b"/>
                    <a:pathLst>
                      <a:path w="1007" h="1002">
                        <a:moveTo>
                          <a:pt x="454" y="1002"/>
                        </a:moveTo>
                        <a:lnTo>
                          <a:pt x="0" y="524"/>
                        </a:lnTo>
                        <a:lnTo>
                          <a:pt x="555" y="0"/>
                        </a:lnTo>
                        <a:lnTo>
                          <a:pt x="1007" y="478"/>
                        </a:lnTo>
                        <a:lnTo>
                          <a:pt x="454" y="1002"/>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230" name="Freeform 38">
                    <a:extLst>
                      <a:ext uri="{FF2B5EF4-FFF2-40B4-BE49-F238E27FC236}">
                        <a16:creationId xmlns:a16="http://schemas.microsoft.com/office/drawing/2014/main" id="{2CDF135C-2486-3048-F6DE-B7217845BE75}"/>
                      </a:ext>
                    </a:extLst>
                  </p:cNvPr>
                  <p:cNvSpPr>
                    <a:spLocks/>
                  </p:cNvSpPr>
                  <p:nvPr/>
                </p:nvSpPr>
                <p:spPr bwMode="auto">
                  <a:xfrm rot="18805489">
                    <a:off x="2236350" y="5341480"/>
                    <a:ext cx="84580" cy="91118"/>
                  </a:xfrm>
                  <a:custGeom>
                    <a:avLst/>
                    <a:gdLst>
                      <a:gd name="T0" fmla="*/ 215 w 479"/>
                      <a:gd name="T1" fmla="*/ 478 h 478"/>
                      <a:gd name="T2" fmla="*/ 0 w 479"/>
                      <a:gd name="T3" fmla="*/ 250 h 478"/>
                      <a:gd name="T4" fmla="*/ 264 w 479"/>
                      <a:gd name="T5" fmla="*/ 0 h 478"/>
                      <a:gd name="T6" fmla="*/ 479 w 479"/>
                      <a:gd name="T7" fmla="*/ 228 h 478"/>
                      <a:gd name="T8" fmla="*/ 215 w 479"/>
                      <a:gd name="T9" fmla="*/ 478 h 478"/>
                    </a:gdLst>
                    <a:ahLst/>
                    <a:cxnLst>
                      <a:cxn ang="0">
                        <a:pos x="T0" y="T1"/>
                      </a:cxn>
                      <a:cxn ang="0">
                        <a:pos x="T2" y="T3"/>
                      </a:cxn>
                      <a:cxn ang="0">
                        <a:pos x="T4" y="T5"/>
                      </a:cxn>
                      <a:cxn ang="0">
                        <a:pos x="T6" y="T7"/>
                      </a:cxn>
                      <a:cxn ang="0">
                        <a:pos x="T8" y="T9"/>
                      </a:cxn>
                    </a:cxnLst>
                    <a:rect l="0" t="0" r="r" b="b"/>
                    <a:pathLst>
                      <a:path w="479" h="478">
                        <a:moveTo>
                          <a:pt x="215" y="478"/>
                        </a:moveTo>
                        <a:lnTo>
                          <a:pt x="0" y="250"/>
                        </a:lnTo>
                        <a:lnTo>
                          <a:pt x="264" y="0"/>
                        </a:lnTo>
                        <a:lnTo>
                          <a:pt x="479" y="228"/>
                        </a:lnTo>
                        <a:lnTo>
                          <a:pt x="215" y="478"/>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231" name="Freeform 39">
                    <a:extLst>
                      <a:ext uri="{FF2B5EF4-FFF2-40B4-BE49-F238E27FC236}">
                        <a16:creationId xmlns:a16="http://schemas.microsoft.com/office/drawing/2014/main" id="{6CA2CA08-3B88-C2F0-0B79-9E293DFB4CEF}"/>
                      </a:ext>
                    </a:extLst>
                  </p:cNvPr>
                  <p:cNvSpPr>
                    <a:spLocks/>
                  </p:cNvSpPr>
                  <p:nvPr/>
                </p:nvSpPr>
                <p:spPr bwMode="auto">
                  <a:xfrm rot="18729694">
                    <a:off x="2211306" y="5194464"/>
                    <a:ext cx="138409" cy="150497"/>
                  </a:xfrm>
                  <a:custGeom>
                    <a:avLst/>
                    <a:gdLst>
                      <a:gd name="T0" fmla="*/ 627 w 762"/>
                      <a:gd name="T1" fmla="*/ 791 h 791"/>
                      <a:gd name="T2" fmla="*/ 0 w 762"/>
                      <a:gd name="T3" fmla="*/ 127 h 791"/>
                      <a:gd name="T4" fmla="*/ 135 w 762"/>
                      <a:gd name="T5" fmla="*/ 0 h 791"/>
                      <a:gd name="T6" fmla="*/ 762 w 762"/>
                      <a:gd name="T7" fmla="*/ 664 h 791"/>
                      <a:gd name="T8" fmla="*/ 627 w 762"/>
                      <a:gd name="T9" fmla="*/ 791 h 791"/>
                    </a:gdLst>
                    <a:ahLst/>
                    <a:cxnLst>
                      <a:cxn ang="0">
                        <a:pos x="T0" y="T1"/>
                      </a:cxn>
                      <a:cxn ang="0">
                        <a:pos x="T2" y="T3"/>
                      </a:cxn>
                      <a:cxn ang="0">
                        <a:pos x="T4" y="T5"/>
                      </a:cxn>
                      <a:cxn ang="0">
                        <a:pos x="T6" y="T7"/>
                      </a:cxn>
                      <a:cxn ang="0">
                        <a:pos x="T8" y="T9"/>
                      </a:cxn>
                    </a:cxnLst>
                    <a:rect l="0" t="0" r="r" b="b"/>
                    <a:pathLst>
                      <a:path w="762" h="791">
                        <a:moveTo>
                          <a:pt x="627" y="791"/>
                        </a:moveTo>
                        <a:lnTo>
                          <a:pt x="0" y="127"/>
                        </a:lnTo>
                        <a:lnTo>
                          <a:pt x="135" y="0"/>
                        </a:lnTo>
                        <a:lnTo>
                          <a:pt x="762" y="664"/>
                        </a:lnTo>
                        <a:lnTo>
                          <a:pt x="627" y="791"/>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grpSp>
              <p:nvGrpSpPr>
                <p:cNvPr id="191" name="Group 190">
                  <a:extLst>
                    <a:ext uri="{FF2B5EF4-FFF2-40B4-BE49-F238E27FC236}">
                      <a16:creationId xmlns:a16="http://schemas.microsoft.com/office/drawing/2014/main" id="{C69266F6-34EB-78C6-A706-E7A775090C65}"/>
                    </a:ext>
                  </a:extLst>
                </p:cNvPr>
                <p:cNvGrpSpPr/>
                <p:nvPr/>
              </p:nvGrpSpPr>
              <p:grpSpPr>
                <a:xfrm>
                  <a:off x="8747594" y="2767259"/>
                  <a:ext cx="1488028" cy="2101610"/>
                  <a:chOff x="2748858" y="1128574"/>
                  <a:chExt cx="2355763" cy="4050612"/>
                </a:xfrm>
                <a:effectLst>
                  <a:outerShdw blurRad="50800" dist="38100" dir="2700000" algn="tl" rotWithShape="0">
                    <a:prstClr val="black">
                      <a:alpha val="40000"/>
                    </a:prstClr>
                  </a:outerShdw>
                </a:effectLst>
              </p:grpSpPr>
              <p:sp>
                <p:nvSpPr>
                  <p:cNvPr id="192" name="Freeform 748">
                    <a:extLst>
                      <a:ext uri="{FF2B5EF4-FFF2-40B4-BE49-F238E27FC236}">
                        <a16:creationId xmlns:a16="http://schemas.microsoft.com/office/drawing/2014/main" id="{51543A1B-4937-C04A-F88C-3D0BF51FBB9C}"/>
                      </a:ext>
                    </a:extLst>
                  </p:cNvPr>
                  <p:cNvSpPr/>
                  <p:nvPr/>
                </p:nvSpPr>
                <p:spPr>
                  <a:xfrm>
                    <a:off x="3526276" y="1254107"/>
                    <a:ext cx="810031" cy="659347"/>
                  </a:xfrm>
                  <a:custGeom>
                    <a:avLst/>
                    <a:gdLst>
                      <a:gd name="connsiteX0" fmla="*/ 122 w 810031"/>
                      <a:gd name="connsiteY0" fmla="*/ 0 h 659347"/>
                      <a:gd name="connsiteX1" fmla="*/ 809779 w 810031"/>
                      <a:gd name="connsiteY1" fmla="*/ 0 h 659347"/>
                      <a:gd name="connsiteX2" fmla="*/ 810031 w 810031"/>
                      <a:gd name="connsiteY2" fmla="*/ 659347 h 659347"/>
                      <a:gd name="connsiteX3" fmla="*/ 14 w 810031"/>
                      <a:gd name="connsiteY3" fmla="*/ 659347 h 659347"/>
                      <a:gd name="connsiteX4" fmla="*/ 0 w 810031"/>
                      <a:gd name="connsiteY4" fmla="*/ 627894 h 659347"/>
                      <a:gd name="connsiteX5" fmla="*/ 329 w 810031"/>
                      <a:gd name="connsiteY5" fmla="*/ 627895 h 65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031" h="659347">
                        <a:moveTo>
                          <a:pt x="122" y="0"/>
                        </a:moveTo>
                        <a:lnTo>
                          <a:pt x="809779" y="0"/>
                        </a:lnTo>
                        <a:lnTo>
                          <a:pt x="810031" y="659347"/>
                        </a:lnTo>
                        <a:lnTo>
                          <a:pt x="14" y="659347"/>
                        </a:lnTo>
                        <a:lnTo>
                          <a:pt x="0" y="627894"/>
                        </a:lnTo>
                        <a:lnTo>
                          <a:pt x="329" y="627895"/>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193" name="Rectangle 192">
                    <a:extLst>
                      <a:ext uri="{FF2B5EF4-FFF2-40B4-BE49-F238E27FC236}">
                        <a16:creationId xmlns:a16="http://schemas.microsoft.com/office/drawing/2014/main" id="{B911FB25-7963-0074-0255-E141E8F8AD0F}"/>
                      </a:ext>
                    </a:extLst>
                  </p:cNvPr>
                  <p:cNvSpPr/>
                  <p:nvPr/>
                </p:nvSpPr>
                <p:spPr>
                  <a:xfrm>
                    <a:off x="3502892" y="2108892"/>
                    <a:ext cx="856798" cy="132389"/>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194" name="Rectangle 193">
                    <a:extLst>
                      <a:ext uri="{FF2B5EF4-FFF2-40B4-BE49-F238E27FC236}">
                        <a16:creationId xmlns:a16="http://schemas.microsoft.com/office/drawing/2014/main" id="{8ABEB1C0-1413-6CA9-0DDF-6C01376CDDDF}"/>
                      </a:ext>
                    </a:extLst>
                  </p:cNvPr>
                  <p:cNvSpPr/>
                  <p:nvPr/>
                </p:nvSpPr>
                <p:spPr>
                  <a:xfrm>
                    <a:off x="3502892" y="2045189"/>
                    <a:ext cx="856798" cy="6986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195" name="Rectangle 194">
                    <a:extLst>
                      <a:ext uri="{FF2B5EF4-FFF2-40B4-BE49-F238E27FC236}">
                        <a16:creationId xmlns:a16="http://schemas.microsoft.com/office/drawing/2014/main" id="{EE497E49-4124-01BE-7257-5C286D3E58BA}"/>
                      </a:ext>
                    </a:extLst>
                  </p:cNvPr>
                  <p:cNvSpPr/>
                  <p:nvPr/>
                </p:nvSpPr>
                <p:spPr>
                  <a:xfrm>
                    <a:off x="3502892" y="1978779"/>
                    <a:ext cx="856798" cy="67374"/>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196" name="Rectangle 195">
                    <a:extLst>
                      <a:ext uri="{FF2B5EF4-FFF2-40B4-BE49-F238E27FC236}">
                        <a16:creationId xmlns:a16="http://schemas.microsoft.com/office/drawing/2014/main" id="{5126A084-F560-0531-7F62-FFCE832AF3F1}"/>
                      </a:ext>
                    </a:extLst>
                  </p:cNvPr>
                  <p:cNvSpPr/>
                  <p:nvPr/>
                </p:nvSpPr>
                <p:spPr>
                  <a:xfrm>
                    <a:off x="3502892" y="1910923"/>
                    <a:ext cx="856798" cy="67374"/>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aphicFrame>
                <p:nvGraphicFramePr>
                  <p:cNvPr id="197" name="Chart 196">
                    <a:extLst>
                      <a:ext uri="{FF2B5EF4-FFF2-40B4-BE49-F238E27FC236}">
                        <a16:creationId xmlns:a16="http://schemas.microsoft.com/office/drawing/2014/main" id="{A6A0676A-C975-1558-7A0B-6ECFCD016CEE}"/>
                      </a:ext>
                    </a:extLst>
                  </p:cNvPr>
                  <p:cNvGraphicFramePr/>
                  <p:nvPr>
                    <p:extLst>
                      <p:ext uri="{D42A27DB-BD31-4B8C-83A1-F6EECF244321}">
                        <p14:modId xmlns:p14="http://schemas.microsoft.com/office/powerpoint/2010/main" val="753750758"/>
                      </p:ext>
                    </p:extLst>
                  </p:nvPr>
                </p:nvGraphicFramePr>
                <p:xfrm>
                  <a:off x="2748858" y="2074273"/>
                  <a:ext cx="2355763" cy="2942109"/>
                </p:xfrm>
                <a:graphic>
                  <a:graphicData uri="http://schemas.openxmlformats.org/drawingml/2006/chart">
                    <c:chart xmlns:c="http://schemas.openxmlformats.org/drawingml/2006/chart" xmlns:r="http://schemas.openxmlformats.org/officeDocument/2006/relationships" r:id="rId3"/>
                  </a:graphicData>
                </a:graphic>
              </p:graphicFrame>
              <p:sp>
                <p:nvSpPr>
                  <p:cNvPr id="198" name="Freeform 754">
                    <a:extLst>
                      <a:ext uri="{FF2B5EF4-FFF2-40B4-BE49-F238E27FC236}">
                        <a16:creationId xmlns:a16="http://schemas.microsoft.com/office/drawing/2014/main" id="{617F47D4-A901-545B-9360-B661FC35F6A4}"/>
                      </a:ext>
                    </a:extLst>
                  </p:cNvPr>
                  <p:cNvSpPr/>
                  <p:nvPr/>
                </p:nvSpPr>
                <p:spPr>
                  <a:xfrm>
                    <a:off x="3505550" y="4826429"/>
                    <a:ext cx="856798" cy="295527"/>
                  </a:xfrm>
                  <a:custGeom>
                    <a:avLst/>
                    <a:gdLst>
                      <a:gd name="connsiteX0" fmla="*/ 0 w 856798"/>
                      <a:gd name="connsiteY0" fmla="*/ 0 h 295527"/>
                      <a:gd name="connsiteX1" fmla="*/ 856798 w 856798"/>
                      <a:gd name="connsiteY1" fmla="*/ 0 h 295527"/>
                      <a:gd name="connsiteX2" fmla="*/ 484354 w 856798"/>
                      <a:gd name="connsiteY2" fmla="*/ 154315 h 295527"/>
                      <a:gd name="connsiteX3" fmla="*/ 484354 w 856798"/>
                      <a:gd name="connsiteY3" fmla="*/ 295527 h 295527"/>
                      <a:gd name="connsiteX4" fmla="*/ 372445 w 856798"/>
                      <a:gd name="connsiteY4" fmla="*/ 295527 h 295527"/>
                      <a:gd name="connsiteX5" fmla="*/ 372445 w 856798"/>
                      <a:gd name="connsiteY5" fmla="*/ 154316 h 29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798" h="295527">
                        <a:moveTo>
                          <a:pt x="0" y="0"/>
                        </a:moveTo>
                        <a:lnTo>
                          <a:pt x="856798" y="0"/>
                        </a:lnTo>
                        <a:lnTo>
                          <a:pt x="484354" y="154315"/>
                        </a:lnTo>
                        <a:lnTo>
                          <a:pt x="484354" y="295527"/>
                        </a:lnTo>
                        <a:lnTo>
                          <a:pt x="372445" y="295527"/>
                        </a:lnTo>
                        <a:lnTo>
                          <a:pt x="372445" y="154316"/>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99" name="Freeform 755">
                    <a:extLst>
                      <a:ext uri="{FF2B5EF4-FFF2-40B4-BE49-F238E27FC236}">
                        <a16:creationId xmlns:a16="http://schemas.microsoft.com/office/drawing/2014/main" id="{F441EE0D-6031-6DAB-8678-71F3E7977B2B}"/>
                      </a:ext>
                    </a:extLst>
                  </p:cNvPr>
                  <p:cNvSpPr/>
                  <p:nvPr/>
                </p:nvSpPr>
                <p:spPr>
                  <a:xfrm>
                    <a:off x="3478207" y="1627302"/>
                    <a:ext cx="915301" cy="3551884"/>
                  </a:xfrm>
                  <a:custGeom>
                    <a:avLst/>
                    <a:gdLst>
                      <a:gd name="connsiteX0" fmla="*/ 0 w 915301"/>
                      <a:gd name="connsiteY0" fmla="*/ 0 h 3551884"/>
                      <a:gd name="connsiteX1" fmla="*/ 48808 w 915301"/>
                      <a:gd name="connsiteY1" fmla="*/ 110 h 3551884"/>
                      <a:gd name="connsiteX2" fmla="*/ 49031 w 915301"/>
                      <a:gd name="connsiteY2" fmla="*/ 603902 h 3551884"/>
                      <a:gd name="connsiteX3" fmla="*/ 48702 w 915301"/>
                      <a:gd name="connsiteY3" fmla="*/ 603901 h 3551884"/>
                      <a:gd name="connsiteX4" fmla="*/ 49959 w 915301"/>
                      <a:gd name="connsiteY4" fmla="*/ 3202375 h 3551884"/>
                      <a:gd name="connsiteX5" fmla="*/ 404064 w 915301"/>
                      <a:gd name="connsiteY5" fmla="*/ 3321764 h 3551884"/>
                      <a:gd name="connsiteX6" fmla="*/ 404165 w 915301"/>
                      <a:gd name="connsiteY6" fmla="*/ 3483580 h 3551884"/>
                      <a:gd name="connsiteX7" fmla="*/ 494292 w 915301"/>
                      <a:gd name="connsiteY7" fmla="*/ 3483959 h 3551884"/>
                      <a:gd name="connsiteX8" fmla="*/ 494042 w 915301"/>
                      <a:gd name="connsiteY8" fmla="*/ 3321496 h 3551884"/>
                      <a:gd name="connsiteX9" fmla="*/ 859800 w 915301"/>
                      <a:gd name="connsiteY9" fmla="*/ 3204149 h 3551884"/>
                      <a:gd name="connsiteX10" fmla="*/ 859752 w 915301"/>
                      <a:gd name="connsiteY10" fmla="*/ 3117682 h 3551884"/>
                      <a:gd name="connsiteX11" fmla="*/ 859800 w 915301"/>
                      <a:gd name="connsiteY11" fmla="*/ 3117661 h 3551884"/>
                      <a:gd name="connsiteX12" fmla="*/ 858463 w 915301"/>
                      <a:gd name="connsiteY12" fmla="*/ 1932 h 3551884"/>
                      <a:gd name="connsiteX13" fmla="*/ 914055 w 915301"/>
                      <a:gd name="connsiteY13" fmla="*/ 2057 h 3551884"/>
                      <a:gd name="connsiteX14" fmla="*/ 915301 w 915301"/>
                      <a:gd name="connsiteY14" fmla="*/ 3258041 h 3551884"/>
                      <a:gd name="connsiteX15" fmla="*/ 549702 w 915301"/>
                      <a:gd name="connsiteY15" fmla="*/ 3375242 h 3551884"/>
                      <a:gd name="connsiteX16" fmla="*/ 549579 w 915301"/>
                      <a:gd name="connsiteY16" fmla="*/ 3551884 h 3551884"/>
                      <a:gd name="connsiteX17" fmla="*/ 355146 w 915301"/>
                      <a:gd name="connsiteY17" fmla="*/ 3551525 h 3551884"/>
                      <a:gd name="connsiteX18" fmla="*/ 354851 w 915301"/>
                      <a:gd name="connsiteY18" fmla="*/ 3374894 h 3551884"/>
                      <a:gd name="connsiteX19" fmla="*/ 1234 w 915301"/>
                      <a:gd name="connsiteY19" fmla="*/ 3255566 h 355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15301" h="3551884">
                        <a:moveTo>
                          <a:pt x="0" y="0"/>
                        </a:moveTo>
                        <a:lnTo>
                          <a:pt x="48808" y="110"/>
                        </a:lnTo>
                        <a:lnTo>
                          <a:pt x="49031" y="603902"/>
                        </a:lnTo>
                        <a:lnTo>
                          <a:pt x="48702" y="603901"/>
                        </a:lnTo>
                        <a:lnTo>
                          <a:pt x="49959" y="3202375"/>
                        </a:lnTo>
                        <a:lnTo>
                          <a:pt x="404064" y="3321764"/>
                        </a:lnTo>
                        <a:lnTo>
                          <a:pt x="404165" y="3483580"/>
                        </a:lnTo>
                        <a:lnTo>
                          <a:pt x="494292" y="3483959"/>
                        </a:lnTo>
                        <a:lnTo>
                          <a:pt x="494042" y="3321496"/>
                        </a:lnTo>
                        <a:lnTo>
                          <a:pt x="859800" y="3204149"/>
                        </a:lnTo>
                        <a:lnTo>
                          <a:pt x="859752" y="3117682"/>
                        </a:lnTo>
                        <a:lnTo>
                          <a:pt x="859800" y="3117661"/>
                        </a:lnTo>
                        <a:lnTo>
                          <a:pt x="858463" y="1932"/>
                        </a:lnTo>
                        <a:lnTo>
                          <a:pt x="914055" y="2057"/>
                        </a:lnTo>
                        <a:lnTo>
                          <a:pt x="915301" y="3258041"/>
                        </a:lnTo>
                        <a:lnTo>
                          <a:pt x="549702" y="3375242"/>
                        </a:lnTo>
                        <a:lnTo>
                          <a:pt x="549579" y="3551884"/>
                        </a:lnTo>
                        <a:lnTo>
                          <a:pt x="355146" y="3551525"/>
                        </a:lnTo>
                        <a:lnTo>
                          <a:pt x="354851" y="3374894"/>
                        </a:lnTo>
                        <a:lnTo>
                          <a:pt x="1234" y="3255566"/>
                        </a:lnTo>
                        <a:close/>
                      </a:path>
                    </a:pathLst>
                  </a:custGeom>
                  <a:solidFill>
                    <a:schemeClr val="bg1">
                      <a:lumMod val="75000"/>
                    </a:schemeClr>
                  </a:solidFill>
                  <a:ln>
                    <a:noFill/>
                  </a:ln>
                </p:spPr>
                <p:txBody>
                  <a:bodyPr vert="horz" wrap="square" lIns="68580" tIns="34290" rIns="68580" bIns="34290" numCol="1" anchor="t" anchorCtr="0" compatLnSpc="1">
                    <a:prstTxWarp prst="textNoShape">
                      <a:avLst/>
                    </a:prstTxWarp>
                    <a:noAutofit/>
                  </a:bodyPr>
                  <a:lstStyle/>
                  <a:p>
                    <a:endParaRPr lang="en-US" sz="1350"/>
                  </a:p>
                </p:txBody>
              </p:sp>
              <p:grpSp>
                <p:nvGrpSpPr>
                  <p:cNvPr id="200" name="Group 199">
                    <a:extLst>
                      <a:ext uri="{FF2B5EF4-FFF2-40B4-BE49-F238E27FC236}">
                        <a16:creationId xmlns:a16="http://schemas.microsoft.com/office/drawing/2014/main" id="{1935B3C8-52BC-D96C-3D3E-F742A8D14F89}"/>
                      </a:ext>
                    </a:extLst>
                  </p:cNvPr>
                  <p:cNvGrpSpPr/>
                  <p:nvPr/>
                </p:nvGrpSpPr>
                <p:grpSpPr>
                  <a:xfrm>
                    <a:off x="3633892" y="2326434"/>
                    <a:ext cx="272915" cy="2426781"/>
                    <a:chOff x="3633892" y="2326434"/>
                    <a:chExt cx="272915" cy="2426781"/>
                  </a:xfrm>
                </p:grpSpPr>
                <p:sp>
                  <p:nvSpPr>
                    <p:cNvPr id="204" name="Line 14">
                      <a:extLst>
                        <a:ext uri="{FF2B5EF4-FFF2-40B4-BE49-F238E27FC236}">
                          <a16:creationId xmlns:a16="http://schemas.microsoft.com/office/drawing/2014/main" id="{7701ACFD-2568-BA82-7614-4BDDA8F30A9F}"/>
                        </a:ext>
                      </a:extLst>
                    </p:cNvPr>
                    <p:cNvSpPr>
                      <a:spLocks noChangeShapeType="1"/>
                    </p:cNvSpPr>
                    <p:nvPr/>
                  </p:nvSpPr>
                  <p:spPr bwMode="auto">
                    <a:xfrm rot="18805489">
                      <a:off x="3638989" y="242266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05" name="Line 15">
                      <a:extLst>
                        <a:ext uri="{FF2B5EF4-FFF2-40B4-BE49-F238E27FC236}">
                          <a16:creationId xmlns:a16="http://schemas.microsoft.com/office/drawing/2014/main" id="{3A251345-BD03-E499-FF0B-AD3F061228C9}"/>
                        </a:ext>
                      </a:extLst>
                    </p:cNvPr>
                    <p:cNvSpPr>
                      <a:spLocks noChangeShapeType="1"/>
                    </p:cNvSpPr>
                    <p:nvPr/>
                  </p:nvSpPr>
                  <p:spPr bwMode="auto">
                    <a:xfrm rot="18805489">
                      <a:off x="3638989" y="2524678"/>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06" name="Line 16">
                      <a:extLst>
                        <a:ext uri="{FF2B5EF4-FFF2-40B4-BE49-F238E27FC236}">
                          <a16:creationId xmlns:a16="http://schemas.microsoft.com/office/drawing/2014/main" id="{E834825F-FD87-7869-2A0D-55AC3C7A6B61}"/>
                        </a:ext>
                      </a:extLst>
                    </p:cNvPr>
                    <p:cNvSpPr>
                      <a:spLocks noChangeShapeType="1"/>
                    </p:cNvSpPr>
                    <p:nvPr/>
                  </p:nvSpPr>
                  <p:spPr bwMode="auto">
                    <a:xfrm rot="18805489">
                      <a:off x="3638805" y="2626269"/>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07" name="Line 17">
                      <a:extLst>
                        <a:ext uri="{FF2B5EF4-FFF2-40B4-BE49-F238E27FC236}">
                          <a16:creationId xmlns:a16="http://schemas.microsoft.com/office/drawing/2014/main" id="{9209BC0E-D862-7B12-3320-6B9D04B8762A}"/>
                        </a:ext>
                      </a:extLst>
                    </p:cNvPr>
                    <p:cNvSpPr>
                      <a:spLocks noChangeShapeType="1"/>
                    </p:cNvSpPr>
                    <p:nvPr/>
                  </p:nvSpPr>
                  <p:spPr bwMode="auto">
                    <a:xfrm rot="18805489">
                      <a:off x="3657385" y="2669490"/>
                      <a:ext cx="242020" cy="25682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08" name="Line 18">
                      <a:extLst>
                        <a:ext uri="{FF2B5EF4-FFF2-40B4-BE49-F238E27FC236}">
                          <a16:creationId xmlns:a16="http://schemas.microsoft.com/office/drawing/2014/main" id="{0F9443CD-E1F8-37B7-F523-D771057ECEC8}"/>
                        </a:ext>
                      </a:extLst>
                    </p:cNvPr>
                    <p:cNvSpPr>
                      <a:spLocks noChangeShapeType="1"/>
                    </p:cNvSpPr>
                    <p:nvPr/>
                  </p:nvSpPr>
                  <p:spPr bwMode="auto">
                    <a:xfrm rot="18805489">
                      <a:off x="3638989" y="28097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09" name="Line 19">
                      <a:extLst>
                        <a:ext uri="{FF2B5EF4-FFF2-40B4-BE49-F238E27FC236}">
                          <a16:creationId xmlns:a16="http://schemas.microsoft.com/office/drawing/2014/main" id="{57FCB3BB-9703-6E88-5CDC-56BB657A29EF}"/>
                        </a:ext>
                      </a:extLst>
                    </p:cNvPr>
                    <p:cNvSpPr>
                      <a:spLocks noChangeShapeType="1"/>
                    </p:cNvSpPr>
                    <p:nvPr/>
                  </p:nvSpPr>
                  <p:spPr bwMode="auto">
                    <a:xfrm rot="18805489">
                      <a:off x="3638989" y="29109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0" name="Line 20">
                      <a:extLst>
                        <a:ext uri="{FF2B5EF4-FFF2-40B4-BE49-F238E27FC236}">
                          <a16:creationId xmlns:a16="http://schemas.microsoft.com/office/drawing/2014/main" id="{85019C27-8767-D3A5-2CAF-04663A63F568}"/>
                        </a:ext>
                      </a:extLst>
                    </p:cNvPr>
                    <p:cNvSpPr>
                      <a:spLocks noChangeShapeType="1"/>
                    </p:cNvSpPr>
                    <p:nvPr/>
                  </p:nvSpPr>
                  <p:spPr bwMode="auto">
                    <a:xfrm rot="18805489">
                      <a:off x="3638989" y="301295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1" name="Line 21">
                      <a:extLst>
                        <a:ext uri="{FF2B5EF4-FFF2-40B4-BE49-F238E27FC236}">
                          <a16:creationId xmlns:a16="http://schemas.microsoft.com/office/drawing/2014/main" id="{E9BD8A58-30C2-0894-3FA6-F8AFADEFDF52}"/>
                        </a:ext>
                      </a:extLst>
                    </p:cNvPr>
                    <p:cNvSpPr>
                      <a:spLocks noChangeShapeType="1"/>
                    </p:cNvSpPr>
                    <p:nvPr/>
                  </p:nvSpPr>
                  <p:spPr bwMode="auto">
                    <a:xfrm rot="18805489">
                      <a:off x="3638991" y="31149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2" name="Line 22">
                      <a:extLst>
                        <a:ext uri="{FF2B5EF4-FFF2-40B4-BE49-F238E27FC236}">
                          <a16:creationId xmlns:a16="http://schemas.microsoft.com/office/drawing/2014/main" id="{76BA7CBA-2549-AFA4-28F3-4200D2841A8B}"/>
                        </a:ext>
                      </a:extLst>
                    </p:cNvPr>
                    <p:cNvSpPr>
                      <a:spLocks noChangeShapeType="1"/>
                    </p:cNvSpPr>
                    <p:nvPr/>
                  </p:nvSpPr>
                  <p:spPr bwMode="auto">
                    <a:xfrm rot="18805489">
                      <a:off x="3657386" y="3156954"/>
                      <a:ext cx="242020"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dirty="0"/>
                    </a:p>
                  </p:txBody>
                </p:sp>
                <p:sp>
                  <p:nvSpPr>
                    <p:cNvPr id="213" name="Line 23">
                      <a:extLst>
                        <a:ext uri="{FF2B5EF4-FFF2-40B4-BE49-F238E27FC236}">
                          <a16:creationId xmlns:a16="http://schemas.microsoft.com/office/drawing/2014/main" id="{3796A943-35BE-241B-401F-0A47DF295292}"/>
                        </a:ext>
                      </a:extLst>
                    </p:cNvPr>
                    <p:cNvSpPr>
                      <a:spLocks noChangeShapeType="1"/>
                    </p:cNvSpPr>
                    <p:nvPr/>
                  </p:nvSpPr>
                  <p:spPr bwMode="auto">
                    <a:xfrm rot="18805489">
                      <a:off x="3638991" y="330225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4" name="Line 24">
                      <a:extLst>
                        <a:ext uri="{FF2B5EF4-FFF2-40B4-BE49-F238E27FC236}">
                          <a16:creationId xmlns:a16="http://schemas.microsoft.com/office/drawing/2014/main" id="{A9E3F2AA-D683-9718-E6EC-56C0E8B4E303}"/>
                        </a:ext>
                      </a:extLst>
                    </p:cNvPr>
                    <p:cNvSpPr>
                      <a:spLocks noChangeShapeType="1"/>
                    </p:cNvSpPr>
                    <p:nvPr/>
                  </p:nvSpPr>
                  <p:spPr bwMode="auto">
                    <a:xfrm rot="18805489">
                      <a:off x="3638991" y="340427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5" name="Line 25">
                      <a:extLst>
                        <a:ext uri="{FF2B5EF4-FFF2-40B4-BE49-F238E27FC236}">
                          <a16:creationId xmlns:a16="http://schemas.microsoft.com/office/drawing/2014/main" id="{013172E6-F800-A3C5-7189-85027EA5A1B0}"/>
                        </a:ext>
                      </a:extLst>
                    </p:cNvPr>
                    <p:cNvSpPr>
                      <a:spLocks noChangeShapeType="1"/>
                    </p:cNvSpPr>
                    <p:nvPr/>
                  </p:nvSpPr>
                  <p:spPr bwMode="auto">
                    <a:xfrm rot="18805489">
                      <a:off x="3638991" y="3507105"/>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6" name="Line 26">
                      <a:extLst>
                        <a:ext uri="{FF2B5EF4-FFF2-40B4-BE49-F238E27FC236}">
                          <a16:creationId xmlns:a16="http://schemas.microsoft.com/office/drawing/2014/main" id="{B1FA93F3-C843-6C35-18DE-C8BD5C4E6A8C}"/>
                        </a:ext>
                      </a:extLst>
                    </p:cNvPr>
                    <p:cNvSpPr>
                      <a:spLocks noChangeShapeType="1"/>
                    </p:cNvSpPr>
                    <p:nvPr/>
                  </p:nvSpPr>
                  <p:spPr bwMode="auto">
                    <a:xfrm rot="18805489">
                      <a:off x="3638992" y="360826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7" name="Line 27">
                      <a:extLst>
                        <a:ext uri="{FF2B5EF4-FFF2-40B4-BE49-F238E27FC236}">
                          <a16:creationId xmlns:a16="http://schemas.microsoft.com/office/drawing/2014/main" id="{320E73F5-C010-8D31-394B-DFD9829C3B20}"/>
                        </a:ext>
                      </a:extLst>
                    </p:cNvPr>
                    <p:cNvSpPr>
                      <a:spLocks noChangeShapeType="1"/>
                    </p:cNvSpPr>
                    <p:nvPr/>
                  </p:nvSpPr>
                  <p:spPr bwMode="auto">
                    <a:xfrm rot="18805489">
                      <a:off x="3657569" y="3650675"/>
                      <a:ext cx="240838"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8" name="Line 28">
                      <a:extLst>
                        <a:ext uri="{FF2B5EF4-FFF2-40B4-BE49-F238E27FC236}">
                          <a16:creationId xmlns:a16="http://schemas.microsoft.com/office/drawing/2014/main" id="{F1A2DF9C-5AEC-B031-AB0F-E1F6A4AFA6B0}"/>
                        </a:ext>
                      </a:extLst>
                    </p:cNvPr>
                    <p:cNvSpPr>
                      <a:spLocks noChangeShapeType="1"/>
                    </p:cNvSpPr>
                    <p:nvPr/>
                  </p:nvSpPr>
                  <p:spPr bwMode="auto">
                    <a:xfrm rot="18805489">
                      <a:off x="3638989" y="379139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9" name="Line 29">
                      <a:extLst>
                        <a:ext uri="{FF2B5EF4-FFF2-40B4-BE49-F238E27FC236}">
                          <a16:creationId xmlns:a16="http://schemas.microsoft.com/office/drawing/2014/main" id="{5B6B59BD-3EEF-0DFE-D1A2-0AFDDA2FA360}"/>
                        </a:ext>
                      </a:extLst>
                    </p:cNvPr>
                    <p:cNvSpPr>
                      <a:spLocks noChangeShapeType="1"/>
                    </p:cNvSpPr>
                    <p:nvPr/>
                  </p:nvSpPr>
                  <p:spPr bwMode="auto">
                    <a:xfrm rot="18805489">
                      <a:off x="3638989" y="389255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0" name="Line 30">
                      <a:extLst>
                        <a:ext uri="{FF2B5EF4-FFF2-40B4-BE49-F238E27FC236}">
                          <a16:creationId xmlns:a16="http://schemas.microsoft.com/office/drawing/2014/main" id="{27276F4F-AD6B-1F66-0463-5DC01AC3DA5D}"/>
                        </a:ext>
                      </a:extLst>
                    </p:cNvPr>
                    <p:cNvSpPr>
                      <a:spLocks noChangeShapeType="1"/>
                    </p:cNvSpPr>
                    <p:nvPr/>
                  </p:nvSpPr>
                  <p:spPr bwMode="auto">
                    <a:xfrm rot="18805489">
                      <a:off x="3638989" y="399457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1" name="Line 31">
                      <a:extLst>
                        <a:ext uri="{FF2B5EF4-FFF2-40B4-BE49-F238E27FC236}">
                          <a16:creationId xmlns:a16="http://schemas.microsoft.com/office/drawing/2014/main" id="{B8B23480-48CA-D042-F185-7DFF0D98EBDA}"/>
                        </a:ext>
                      </a:extLst>
                    </p:cNvPr>
                    <p:cNvSpPr>
                      <a:spLocks noChangeShapeType="1"/>
                    </p:cNvSpPr>
                    <p:nvPr/>
                  </p:nvSpPr>
                  <p:spPr bwMode="auto">
                    <a:xfrm rot="18805489">
                      <a:off x="3639234" y="4095974"/>
                      <a:ext cx="162922"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2" name="Line 33">
                      <a:extLst>
                        <a:ext uri="{FF2B5EF4-FFF2-40B4-BE49-F238E27FC236}">
                          <a16:creationId xmlns:a16="http://schemas.microsoft.com/office/drawing/2014/main" id="{A03BA5D6-A483-40D8-5904-82908B89BEA6}"/>
                        </a:ext>
                      </a:extLst>
                    </p:cNvPr>
                    <p:cNvSpPr>
                      <a:spLocks noChangeShapeType="1"/>
                    </p:cNvSpPr>
                    <p:nvPr/>
                  </p:nvSpPr>
                  <p:spPr bwMode="auto">
                    <a:xfrm rot="18805489">
                      <a:off x="3639418" y="4280342"/>
                      <a:ext cx="161740"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3" name="Line 34">
                      <a:extLst>
                        <a:ext uri="{FF2B5EF4-FFF2-40B4-BE49-F238E27FC236}">
                          <a16:creationId xmlns:a16="http://schemas.microsoft.com/office/drawing/2014/main" id="{4E6DC3F4-191F-1D55-4697-3B3F035DD441}"/>
                        </a:ext>
                      </a:extLst>
                    </p:cNvPr>
                    <p:cNvSpPr>
                      <a:spLocks noChangeShapeType="1"/>
                    </p:cNvSpPr>
                    <p:nvPr/>
                  </p:nvSpPr>
                  <p:spPr bwMode="auto">
                    <a:xfrm rot="18805489">
                      <a:off x="3638804" y="4382932"/>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4" name="Line 35">
                      <a:extLst>
                        <a:ext uri="{FF2B5EF4-FFF2-40B4-BE49-F238E27FC236}">
                          <a16:creationId xmlns:a16="http://schemas.microsoft.com/office/drawing/2014/main" id="{FDF96840-B888-81F2-C377-F8EE6D668DE4}"/>
                        </a:ext>
                      </a:extLst>
                    </p:cNvPr>
                    <p:cNvSpPr>
                      <a:spLocks noChangeShapeType="1"/>
                    </p:cNvSpPr>
                    <p:nvPr/>
                  </p:nvSpPr>
                  <p:spPr bwMode="auto">
                    <a:xfrm rot="18805489">
                      <a:off x="3638989" y="448452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5" name="Line 36">
                      <a:extLst>
                        <a:ext uri="{FF2B5EF4-FFF2-40B4-BE49-F238E27FC236}">
                          <a16:creationId xmlns:a16="http://schemas.microsoft.com/office/drawing/2014/main" id="{1E25FC2F-6A0A-4BA8-73A1-F62003DFCA4F}"/>
                        </a:ext>
                      </a:extLst>
                    </p:cNvPr>
                    <p:cNvSpPr>
                      <a:spLocks noChangeShapeType="1"/>
                    </p:cNvSpPr>
                    <p:nvPr/>
                  </p:nvSpPr>
                  <p:spPr bwMode="auto">
                    <a:xfrm rot="18805489">
                      <a:off x="3638989" y="45865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6" name="Line 13">
                      <a:extLst>
                        <a:ext uri="{FF2B5EF4-FFF2-40B4-BE49-F238E27FC236}">
                          <a16:creationId xmlns:a16="http://schemas.microsoft.com/office/drawing/2014/main" id="{43A1B3C8-2AA1-1A17-1806-8192D097C85B}"/>
                        </a:ext>
                      </a:extLst>
                    </p:cNvPr>
                    <p:cNvSpPr>
                      <a:spLocks noChangeShapeType="1"/>
                    </p:cNvSpPr>
                    <p:nvPr/>
                  </p:nvSpPr>
                  <p:spPr bwMode="auto">
                    <a:xfrm rot="18805489">
                      <a:off x="3638989" y="2321499"/>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grpSp>
              <p:sp>
                <p:nvSpPr>
                  <p:cNvPr id="201" name="Rectangle 200">
                    <a:extLst>
                      <a:ext uri="{FF2B5EF4-FFF2-40B4-BE49-F238E27FC236}">
                        <a16:creationId xmlns:a16="http://schemas.microsoft.com/office/drawing/2014/main" id="{B21A3DB6-8C81-0313-267F-B8082FA58216}"/>
                      </a:ext>
                    </a:extLst>
                  </p:cNvPr>
                  <p:cNvSpPr/>
                  <p:nvPr/>
                </p:nvSpPr>
                <p:spPr>
                  <a:xfrm>
                    <a:off x="3835857" y="1128574"/>
                    <a:ext cx="190869" cy="782350"/>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202" name="Rectangle 201">
                    <a:extLst>
                      <a:ext uri="{FF2B5EF4-FFF2-40B4-BE49-F238E27FC236}">
                        <a16:creationId xmlns:a16="http://schemas.microsoft.com/office/drawing/2014/main" id="{DA585905-6C08-1B2F-4B54-80F034DD8953}"/>
                      </a:ext>
                    </a:extLst>
                  </p:cNvPr>
                  <p:cNvSpPr/>
                  <p:nvPr/>
                </p:nvSpPr>
                <p:spPr>
                  <a:xfrm>
                    <a:off x="3382722" y="1128574"/>
                    <a:ext cx="1097138" cy="12499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203" name="Rectangle 202">
                    <a:extLst>
                      <a:ext uri="{FF2B5EF4-FFF2-40B4-BE49-F238E27FC236}">
                        <a16:creationId xmlns:a16="http://schemas.microsoft.com/office/drawing/2014/main" id="{21390D0E-D073-A28D-E3CB-393F800DCC8F}"/>
                      </a:ext>
                    </a:extLst>
                  </p:cNvPr>
                  <p:cNvSpPr/>
                  <p:nvPr/>
                </p:nvSpPr>
                <p:spPr>
                  <a:xfrm>
                    <a:off x="3382722" y="1620820"/>
                    <a:ext cx="1097138" cy="86197"/>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pSp>
          </p:grpSp>
          <p:grpSp>
            <p:nvGrpSpPr>
              <p:cNvPr id="233" name="Group 232">
                <a:extLst>
                  <a:ext uri="{FF2B5EF4-FFF2-40B4-BE49-F238E27FC236}">
                    <a16:creationId xmlns:a16="http://schemas.microsoft.com/office/drawing/2014/main" id="{9028D850-597B-44AA-4895-59EE467F2B99}"/>
                  </a:ext>
                </a:extLst>
              </p:cNvPr>
              <p:cNvGrpSpPr/>
              <p:nvPr/>
            </p:nvGrpSpPr>
            <p:grpSpPr>
              <a:xfrm>
                <a:off x="9186208" y="2606869"/>
                <a:ext cx="826382" cy="1439200"/>
                <a:chOff x="11116223" y="2453731"/>
                <a:chExt cx="1091074" cy="1900178"/>
              </a:xfrm>
            </p:grpSpPr>
            <p:grpSp>
              <p:nvGrpSpPr>
                <p:cNvPr id="234" name="Group 233">
                  <a:extLst>
                    <a:ext uri="{FF2B5EF4-FFF2-40B4-BE49-F238E27FC236}">
                      <a16:creationId xmlns:a16="http://schemas.microsoft.com/office/drawing/2014/main" id="{A5949454-4C06-23DA-83ED-41850A4508AA}"/>
                    </a:ext>
                  </a:extLst>
                </p:cNvPr>
                <p:cNvGrpSpPr/>
                <p:nvPr/>
              </p:nvGrpSpPr>
              <p:grpSpPr>
                <a:xfrm>
                  <a:off x="11116223" y="2683484"/>
                  <a:ext cx="1091074" cy="1670425"/>
                  <a:chOff x="11116223" y="2683484"/>
                  <a:chExt cx="1091074" cy="1670425"/>
                </a:xfrm>
              </p:grpSpPr>
              <p:graphicFrame>
                <p:nvGraphicFramePr>
                  <p:cNvPr id="236" name="Chart 235">
                    <a:extLst>
                      <a:ext uri="{FF2B5EF4-FFF2-40B4-BE49-F238E27FC236}">
                        <a16:creationId xmlns:a16="http://schemas.microsoft.com/office/drawing/2014/main" id="{5939B1D9-F051-34BA-D098-2519518BDE31}"/>
                      </a:ext>
                    </a:extLst>
                  </p:cNvPr>
                  <p:cNvGraphicFramePr/>
                  <p:nvPr>
                    <p:extLst>
                      <p:ext uri="{D42A27DB-BD31-4B8C-83A1-F6EECF244321}">
                        <p14:modId xmlns:p14="http://schemas.microsoft.com/office/powerpoint/2010/main" val="2823944191"/>
                      </p:ext>
                    </p:extLst>
                  </p:nvPr>
                </p:nvGraphicFramePr>
                <p:xfrm>
                  <a:off x="11116223" y="2683484"/>
                  <a:ext cx="526623" cy="1670425"/>
                </p:xfrm>
                <a:graphic>
                  <a:graphicData uri="http://schemas.openxmlformats.org/drawingml/2006/chart">
                    <c:chart xmlns:c="http://schemas.openxmlformats.org/drawingml/2006/chart" xmlns:r="http://schemas.openxmlformats.org/officeDocument/2006/relationships" r:id="rId4"/>
                  </a:graphicData>
                </a:graphic>
              </p:graphicFrame>
              <p:sp>
                <p:nvSpPr>
                  <p:cNvPr id="237" name="TextBox 236">
                    <a:extLst>
                      <a:ext uri="{FF2B5EF4-FFF2-40B4-BE49-F238E27FC236}">
                        <a16:creationId xmlns:a16="http://schemas.microsoft.com/office/drawing/2014/main" id="{7E825549-F3B8-2B0A-2C50-728E2678989E}"/>
                      </a:ext>
                    </a:extLst>
                  </p:cNvPr>
                  <p:cNvSpPr txBox="1"/>
                  <p:nvPr/>
                </p:nvSpPr>
                <p:spPr>
                  <a:xfrm>
                    <a:off x="11422153" y="3170313"/>
                    <a:ext cx="785144" cy="283064"/>
                  </a:xfrm>
                  <a:prstGeom prst="rect">
                    <a:avLst/>
                  </a:prstGeom>
                  <a:noFill/>
                </p:spPr>
                <p:txBody>
                  <a:bodyPr wrap="square" rtlCol="0">
                    <a:spAutoFit/>
                  </a:bodyPr>
                  <a:lstStyle/>
                  <a:p>
                    <a:r>
                      <a:rPr lang="en-GB" sz="700" b="1" dirty="0">
                        <a:solidFill>
                          <a:schemeClr val="accent1"/>
                        </a:solidFill>
                      </a:rPr>
                      <a:t>&lt;80%</a:t>
                    </a:r>
                  </a:p>
                </p:txBody>
              </p:sp>
              <p:sp>
                <p:nvSpPr>
                  <p:cNvPr id="238" name="TextBox 237">
                    <a:extLst>
                      <a:ext uri="{FF2B5EF4-FFF2-40B4-BE49-F238E27FC236}">
                        <a16:creationId xmlns:a16="http://schemas.microsoft.com/office/drawing/2014/main" id="{90BC5DE9-D9A8-CF4A-7697-33666300D964}"/>
                      </a:ext>
                    </a:extLst>
                  </p:cNvPr>
                  <p:cNvSpPr txBox="1"/>
                  <p:nvPr/>
                </p:nvSpPr>
                <p:spPr>
                  <a:xfrm>
                    <a:off x="11406728" y="3874352"/>
                    <a:ext cx="763621" cy="283064"/>
                  </a:xfrm>
                  <a:prstGeom prst="rect">
                    <a:avLst/>
                  </a:prstGeom>
                  <a:noFill/>
                </p:spPr>
                <p:txBody>
                  <a:bodyPr wrap="square" rtlCol="0">
                    <a:spAutoFit/>
                  </a:bodyPr>
                  <a:lstStyle/>
                  <a:p>
                    <a:r>
                      <a:rPr lang="en-GB" sz="700" b="1" dirty="0">
                        <a:solidFill>
                          <a:schemeClr val="accent1"/>
                        </a:solidFill>
                      </a:rPr>
                      <a:t>≥ 90%</a:t>
                    </a:r>
                  </a:p>
                </p:txBody>
              </p:sp>
            </p:grpSp>
            <p:sp>
              <p:nvSpPr>
                <p:cNvPr id="235" name="TextBox 234">
                  <a:extLst>
                    <a:ext uri="{FF2B5EF4-FFF2-40B4-BE49-F238E27FC236}">
                      <a16:creationId xmlns:a16="http://schemas.microsoft.com/office/drawing/2014/main" id="{F3947026-8E30-6149-BA51-DC34F7CE4A57}"/>
                    </a:ext>
                  </a:extLst>
                </p:cNvPr>
                <p:cNvSpPr txBox="1"/>
                <p:nvPr/>
              </p:nvSpPr>
              <p:spPr>
                <a:xfrm>
                  <a:off x="11173876" y="2453731"/>
                  <a:ext cx="785145" cy="325086"/>
                </a:xfrm>
                <a:prstGeom prst="rect">
                  <a:avLst/>
                </a:prstGeom>
                <a:noFill/>
              </p:spPr>
              <p:txBody>
                <a:bodyPr wrap="square" rtlCol="0">
                  <a:spAutoFit/>
                </a:bodyPr>
                <a:lstStyle/>
                <a:p>
                  <a:r>
                    <a:rPr lang="en-GB" sz="1000" b="1" dirty="0">
                      <a:solidFill>
                        <a:schemeClr val="accent1"/>
                      </a:solidFill>
                    </a:rPr>
                    <a:t>Goal</a:t>
                  </a:r>
                </a:p>
              </p:txBody>
            </p:sp>
          </p:grpSp>
        </p:grpSp>
      </p:grpSp>
      <p:sp>
        <p:nvSpPr>
          <p:cNvPr id="9" name="TextBox 8">
            <a:extLst>
              <a:ext uri="{FF2B5EF4-FFF2-40B4-BE49-F238E27FC236}">
                <a16:creationId xmlns:a16="http://schemas.microsoft.com/office/drawing/2014/main" id="{BA1F7CED-4B79-6BAB-D8E2-ED33C2466F69}"/>
              </a:ext>
            </a:extLst>
          </p:cNvPr>
          <p:cNvSpPr txBox="1"/>
          <p:nvPr/>
        </p:nvSpPr>
        <p:spPr>
          <a:xfrm>
            <a:off x="10648095" y="3255840"/>
            <a:ext cx="715252" cy="261610"/>
          </a:xfrm>
          <a:prstGeom prst="rect">
            <a:avLst/>
          </a:prstGeom>
          <a:noFill/>
        </p:spPr>
        <p:txBody>
          <a:bodyPr wrap="square" rtlCol="0">
            <a:spAutoFit/>
          </a:bodyPr>
          <a:lstStyle/>
          <a:p>
            <a:r>
              <a:rPr lang="en-GB" sz="1100" b="1" dirty="0">
                <a:solidFill>
                  <a:schemeClr val="bg1"/>
                </a:solidFill>
              </a:rPr>
              <a:t>52.9%</a:t>
            </a:r>
          </a:p>
        </p:txBody>
      </p:sp>
      <p:sp>
        <p:nvSpPr>
          <p:cNvPr id="12" name="TextBox 11">
            <a:extLst>
              <a:ext uri="{FF2B5EF4-FFF2-40B4-BE49-F238E27FC236}">
                <a16:creationId xmlns:a16="http://schemas.microsoft.com/office/drawing/2014/main" id="{68BAA684-DB59-B81C-4670-23AE5CC7CA3C}"/>
              </a:ext>
            </a:extLst>
          </p:cNvPr>
          <p:cNvSpPr txBox="1"/>
          <p:nvPr/>
        </p:nvSpPr>
        <p:spPr>
          <a:xfrm>
            <a:off x="11031227" y="5039966"/>
            <a:ext cx="554957" cy="430887"/>
          </a:xfrm>
          <a:prstGeom prst="rect">
            <a:avLst/>
          </a:prstGeom>
          <a:noFill/>
        </p:spPr>
        <p:txBody>
          <a:bodyPr wrap="square" rtlCol="0">
            <a:spAutoFit/>
          </a:bodyPr>
          <a:lstStyle/>
          <a:p>
            <a:r>
              <a:rPr lang="en-GB" sz="1100" b="1" dirty="0">
                <a:solidFill>
                  <a:schemeClr val="bg1"/>
                </a:solidFill>
              </a:rPr>
              <a:t>33.2%</a:t>
            </a:r>
          </a:p>
        </p:txBody>
      </p:sp>
      <p:sp>
        <p:nvSpPr>
          <p:cNvPr id="22" name="Rectangle: Rounded Corners 21">
            <a:extLst>
              <a:ext uri="{FF2B5EF4-FFF2-40B4-BE49-F238E27FC236}">
                <a16:creationId xmlns:a16="http://schemas.microsoft.com/office/drawing/2014/main" id="{7624ED39-8EB8-1411-4291-62395CEC3727}"/>
              </a:ext>
            </a:extLst>
          </p:cNvPr>
          <p:cNvSpPr/>
          <p:nvPr/>
        </p:nvSpPr>
        <p:spPr>
          <a:xfrm>
            <a:off x="6506647" y="1508324"/>
            <a:ext cx="5280621" cy="4656980"/>
          </a:xfrm>
          <a:prstGeom prst="roundRect">
            <a:avLst>
              <a:gd name="adj" fmla="val 5037"/>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4" name="Title 1">
            <a:extLst>
              <a:ext uri="{FF2B5EF4-FFF2-40B4-BE49-F238E27FC236}">
                <a16:creationId xmlns:a16="http://schemas.microsoft.com/office/drawing/2014/main" id="{12A63218-6692-085B-5DC6-654A60A5D568}"/>
              </a:ext>
            </a:extLst>
          </p:cNvPr>
          <p:cNvSpPr txBox="1">
            <a:spLocks/>
          </p:cNvSpPr>
          <p:nvPr/>
        </p:nvSpPr>
        <p:spPr>
          <a:xfrm>
            <a:off x="7954863" y="1872907"/>
            <a:ext cx="509856"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endParaRPr lang="en-US" sz="1200" dirty="0"/>
          </a:p>
        </p:txBody>
      </p:sp>
      <p:grpSp>
        <p:nvGrpSpPr>
          <p:cNvPr id="764" name="Group 763">
            <a:extLst>
              <a:ext uri="{FF2B5EF4-FFF2-40B4-BE49-F238E27FC236}">
                <a16:creationId xmlns:a16="http://schemas.microsoft.com/office/drawing/2014/main" id="{5D201FE9-3389-D8C0-8ABE-CAD509E6AA47}"/>
              </a:ext>
            </a:extLst>
          </p:cNvPr>
          <p:cNvGrpSpPr/>
          <p:nvPr/>
        </p:nvGrpSpPr>
        <p:grpSpPr>
          <a:xfrm>
            <a:off x="6497397" y="2623392"/>
            <a:ext cx="2026757" cy="2240907"/>
            <a:chOff x="9794347" y="2767259"/>
            <a:chExt cx="2427590" cy="2684093"/>
          </a:xfrm>
        </p:grpSpPr>
        <p:grpSp>
          <p:nvGrpSpPr>
            <p:cNvPr id="765" name="Group 764">
              <a:extLst>
                <a:ext uri="{FF2B5EF4-FFF2-40B4-BE49-F238E27FC236}">
                  <a16:creationId xmlns:a16="http://schemas.microsoft.com/office/drawing/2014/main" id="{1BFE2821-744A-89B7-A9A1-60DE58C034FD}"/>
                </a:ext>
              </a:extLst>
            </p:cNvPr>
            <p:cNvGrpSpPr/>
            <p:nvPr/>
          </p:nvGrpSpPr>
          <p:grpSpPr>
            <a:xfrm>
              <a:off x="10733909" y="2767259"/>
              <a:ext cx="1488028" cy="2684093"/>
              <a:chOff x="8747594" y="2767259"/>
              <a:chExt cx="1488028" cy="2684093"/>
            </a:xfrm>
          </p:grpSpPr>
          <p:grpSp>
            <p:nvGrpSpPr>
              <p:cNvPr id="809" name="Group 808">
                <a:extLst>
                  <a:ext uri="{FF2B5EF4-FFF2-40B4-BE49-F238E27FC236}">
                    <a16:creationId xmlns:a16="http://schemas.microsoft.com/office/drawing/2014/main" id="{567227B7-395B-9B9F-FD3B-565B935C8EEA}"/>
                  </a:ext>
                </a:extLst>
              </p:cNvPr>
              <p:cNvGrpSpPr/>
              <p:nvPr/>
            </p:nvGrpSpPr>
            <p:grpSpPr>
              <a:xfrm>
                <a:off x="9336360" y="4818290"/>
                <a:ext cx="317943" cy="633062"/>
                <a:chOff x="2123392" y="5200508"/>
                <a:chExt cx="317943" cy="633062"/>
              </a:xfrm>
            </p:grpSpPr>
            <p:sp>
              <p:nvSpPr>
                <p:cNvPr id="846" name="Line 9">
                  <a:extLst>
                    <a:ext uri="{FF2B5EF4-FFF2-40B4-BE49-F238E27FC236}">
                      <a16:creationId xmlns:a16="http://schemas.microsoft.com/office/drawing/2014/main" id="{74C85F9A-BF0C-CB58-F308-6D87804D811D}"/>
                    </a:ext>
                  </a:extLst>
                </p:cNvPr>
                <p:cNvSpPr>
                  <a:spLocks noChangeShapeType="1"/>
                </p:cNvSpPr>
                <p:nvPr/>
              </p:nvSpPr>
              <p:spPr bwMode="auto">
                <a:xfrm rot="18805489" flipH="1">
                  <a:off x="2115158" y="5507392"/>
                  <a:ext cx="334412" cy="317943"/>
                </a:xfrm>
                <a:prstGeom prst="line">
                  <a:avLst/>
                </a:prstGeom>
                <a:noFill/>
                <a:ln w="17463">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47" name="Freeform 12">
                  <a:extLst>
                    <a:ext uri="{FF2B5EF4-FFF2-40B4-BE49-F238E27FC236}">
                      <a16:creationId xmlns:a16="http://schemas.microsoft.com/office/drawing/2014/main" id="{A27711D5-6E29-81AD-376B-332E4734DDCF}"/>
                    </a:ext>
                  </a:extLst>
                </p:cNvPr>
                <p:cNvSpPr>
                  <a:spLocks/>
                </p:cNvSpPr>
                <p:nvPr/>
              </p:nvSpPr>
              <p:spPr bwMode="auto">
                <a:xfrm rot="18805489">
                  <a:off x="2250100" y="5393419"/>
                  <a:ext cx="62697" cy="65858"/>
                </a:xfrm>
                <a:custGeom>
                  <a:avLst/>
                  <a:gdLst>
                    <a:gd name="T0" fmla="*/ 98 w 362"/>
                    <a:gd name="T1" fmla="*/ 355 h 355"/>
                    <a:gd name="T2" fmla="*/ 0 w 362"/>
                    <a:gd name="T3" fmla="*/ 250 h 355"/>
                    <a:gd name="T4" fmla="*/ 263 w 362"/>
                    <a:gd name="T5" fmla="*/ 0 h 355"/>
                    <a:gd name="T6" fmla="*/ 362 w 362"/>
                    <a:gd name="T7" fmla="*/ 106 h 355"/>
                    <a:gd name="T8" fmla="*/ 98 w 362"/>
                    <a:gd name="T9" fmla="*/ 355 h 355"/>
                  </a:gdLst>
                  <a:ahLst/>
                  <a:cxnLst>
                    <a:cxn ang="0">
                      <a:pos x="T0" y="T1"/>
                    </a:cxn>
                    <a:cxn ang="0">
                      <a:pos x="T2" y="T3"/>
                    </a:cxn>
                    <a:cxn ang="0">
                      <a:pos x="T4" y="T5"/>
                    </a:cxn>
                    <a:cxn ang="0">
                      <a:pos x="T6" y="T7"/>
                    </a:cxn>
                    <a:cxn ang="0">
                      <a:pos x="T8" y="T9"/>
                    </a:cxn>
                  </a:cxnLst>
                  <a:rect l="0" t="0" r="r" b="b"/>
                  <a:pathLst>
                    <a:path w="362" h="355">
                      <a:moveTo>
                        <a:pt x="98" y="355"/>
                      </a:moveTo>
                      <a:lnTo>
                        <a:pt x="0" y="250"/>
                      </a:lnTo>
                      <a:lnTo>
                        <a:pt x="263" y="0"/>
                      </a:lnTo>
                      <a:lnTo>
                        <a:pt x="362" y="106"/>
                      </a:lnTo>
                      <a:lnTo>
                        <a:pt x="98" y="355"/>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48" name="Freeform 37">
                  <a:extLst>
                    <a:ext uri="{FF2B5EF4-FFF2-40B4-BE49-F238E27FC236}">
                      <a16:creationId xmlns:a16="http://schemas.microsoft.com/office/drawing/2014/main" id="{DE7C3EE1-607C-3B7C-D4CD-84C0732DC94F}"/>
                    </a:ext>
                  </a:extLst>
                </p:cNvPr>
                <p:cNvSpPr>
                  <a:spLocks/>
                </p:cNvSpPr>
                <p:nvPr/>
              </p:nvSpPr>
              <p:spPr bwMode="auto">
                <a:xfrm rot="18784106">
                  <a:off x="2202901" y="5243760"/>
                  <a:ext cx="155220" cy="152303"/>
                </a:xfrm>
                <a:custGeom>
                  <a:avLst/>
                  <a:gdLst>
                    <a:gd name="T0" fmla="*/ 454 w 1007"/>
                    <a:gd name="T1" fmla="*/ 1002 h 1002"/>
                    <a:gd name="T2" fmla="*/ 0 w 1007"/>
                    <a:gd name="T3" fmla="*/ 524 h 1002"/>
                    <a:gd name="T4" fmla="*/ 555 w 1007"/>
                    <a:gd name="T5" fmla="*/ 0 h 1002"/>
                    <a:gd name="T6" fmla="*/ 1007 w 1007"/>
                    <a:gd name="T7" fmla="*/ 478 h 1002"/>
                    <a:gd name="T8" fmla="*/ 454 w 1007"/>
                    <a:gd name="T9" fmla="*/ 1002 h 1002"/>
                  </a:gdLst>
                  <a:ahLst/>
                  <a:cxnLst>
                    <a:cxn ang="0">
                      <a:pos x="T0" y="T1"/>
                    </a:cxn>
                    <a:cxn ang="0">
                      <a:pos x="T2" y="T3"/>
                    </a:cxn>
                    <a:cxn ang="0">
                      <a:pos x="T4" y="T5"/>
                    </a:cxn>
                    <a:cxn ang="0">
                      <a:pos x="T6" y="T7"/>
                    </a:cxn>
                    <a:cxn ang="0">
                      <a:pos x="T8" y="T9"/>
                    </a:cxn>
                  </a:cxnLst>
                  <a:rect l="0" t="0" r="r" b="b"/>
                  <a:pathLst>
                    <a:path w="1007" h="1002">
                      <a:moveTo>
                        <a:pt x="454" y="1002"/>
                      </a:moveTo>
                      <a:lnTo>
                        <a:pt x="0" y="524"/>
                      </a:lnTo>
                      <a:lnTo>
                        <a:pt x="555" y="0"/>
                      </a:lnTo>
                      <a:lnTo>
                        <a:pt x="1007" y="478"/>
                      </a:lnTo>
                      <a:lnTo>
                        <a:pt x="454" y="1002"/>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49" name="Freeform 38">
                  <a:extLst>
                    <a:ext uri="{FF2B5EF4-FFF2-40B4-BE49-F238E27FC236}">
                      <a16:creationId xmlns:a16="http://schemas.microsoft.com/office/drawing/2014/main" id="{F6BAC7C8-678D-A388-7BE5-2789B293A37E}"/>
                    </a:ext>
                  </a:extLst>
                </p:cNvPr>
                <p:cNvSpPr>
                  <a:spLocks/>
                </p:cNvSpPr>
                <p:nvPr/>
              </p:nvSpPr>
              <p:spPr bwMode="auto">
                <a:xfrm rot="18805489">
                  <a:off x="2236350" y="5341480"/>
                  <a:ext cx="84580" cy="91118"/>
                </a:xfrm>
                <a:custGeom>
                  <a:avLst/>
                  <a:gdLst>
                    <a:gd name="T0" fmla="*/ 215 w 479"/>
                    <a:gd name="T1" fmla="*/ 478 h 478"/>
                    <a:gd name="T2" fmla="*/ 0 w 479"/>
                    <a:gd name="T3" fmla="*/ 250 h 478"/>
                    <a:gd name="T4" fmla="*/ 264 w 479"/>
                    <a:gd name="T5" fmla="*/ 0 h 478"/>
                    <a:gd name="T6" fmla="*/ 479 w 479"/>
                    <a:gd name="T7" fmla="*/ 228 h 478"/>
                    <a:gd name="T8" fmla="*/ 215 w 479"/>
                    <a:gd name="T9" fmla="*/ 478 h 478"/>
                  </a:gdLst>
                  <a:ahLst/>
                  <a:cxnLst>
                    <a:cxn ang="0">
                      <a:pos x="T0" y="T1"/>
                    </a:cxn>
                    <a:cxn ang="0">
                      <a:pos x="T2" y="T3"/>
                    </a:cxn>
                    <a:cxn ang="0">
                      <a:pos x="T4" y="T5"/>
                    </a:cxn>
                    <a:cxn ang="0">
                      <a:pos x="T6" y="T7"/>
                    </a:cxn>
                    <a:cxn ang="0">
                      <a:pos x="T8" y="T9"/>
                    </a:cxn>
                  </a:cxnLst>
                  <a:rect l="0" t="0" r="r" b="b"/>
                  <a:pathLst>
                    <a:path w="479" h="478">
                      <a:moveTo>
                        <a:pt x="215" y="478"/>
                      </a:moveTo>
                      <a:lnTo>
                        <a:pt x="0" y="250"/>
                      </a:lnTo>
                      <a:lnTo>
                        <a:pt x="264" y="0"/>
                      </a:lnTo>
                      <a:lnTo>
                        <a:pt x="479" y="228"/>
                      </a:lnTo>
                      <a:lnTo>
                        <a:pt x="215" y="478"/>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50" name="Freeform 39">
                  <a:extLst>
                    <a:ext uri="{FF2B5EF4-FFF2-40B4-BE49-F238E27FC236}">
                      <a16:creationId xmlns:a16="http://schemas.microsoft.com/office/drawing/2014/main" id="{06513CAB-A735-0DE6-0191-9F60DAA02F85}"/>
                    </a:ext>
                  </a:extLst>
                </p:cNvPr>
                <p:cNvSpPr>
                  <a:spLocks/>
                </p:cNvSpPr>
                <p:nvPr/>
              </p:nvSpPr>
              <p:spPr bwMode="auto">
                <a:xfrm rot="18729694">
                  <a:off x="2211306" y="5194464"/>
                  <a:ext cx="138409" cy="150497"/>
                </a:xfrm>
                <a:custGeom>
                  <a:avLst/>
                  <a:gdLst>
                    <a:gd name="T0" fmla="*/ 627 w 762"/>
                    <a:gd name="T1" fmla="*/ 791 h 791"/>
                    <a:gd name="T2" fmla="*/ 0 w 762"/>
                    <a:gd name="T3" fmla="*/ 127 h 791"/>
                    <a:gd name="T4" fmla="*/ 135 w 762"/>
                    <a:gd name="T5" fmla="*/ 0 h 791"/>
                    <a:gd name="T6" fmla="*/ 762 w 762"/>
                    <a:gd name="T7" fmla="*/ 664 h 791"/>
                    <a:gd name="T8" fmla="*/ 627 w 762"/>
                    <a:gd name="T9" fmla="*/ 791 h 791"/>
                  </a:gdLst>
                  <a:ahLst/>
                  <a:cxnLst>
                    <a:cxn ang="0">
                      <a:pos x="T0" y="T1"/>
                    </a:cxn>
                    <a:cxn ang="0">
                      <a:pos x="T2" y="T3"/>
                    </a:cxn>
                    <a:cxn ang="0">
                      <a:pos x="T4" y="T5"/>
                    </a:cxn>
                    <a:cxn ang="0">
                      <a:pos x="T6" y="T7"/>
                    </a:cxn>
                    <a:cxn ang="0">
                      <a:pos x="T8" y="T9"/>
                    </a:cxn>
                  </a:cxnLst>
                  <a:rect l="0" t="0" r="r" b="b"/>
                  <a:pathLst>
                    <a:path w="762" h="791">
                      <a:moveTo>
                        <a:pt x="627" y="791"/>
                      </a:moveTo>
                      <a:lnTo>
                        <a:pt x="0" y="127"/>
                      </a:lnTo>
                      <a:lnTo>
                        <a:pt x="135" y="0"/>
                      </a:lnTo>
                      <a:lnTo>
                        <a:pt x="762" y="664"/>
                      </a:lnTo>
                      <a:lnTo>
                        <a:pt x="627" y="791"/>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grpSp>
            <p:nvGrpSpPr>
              <p:cNvPr id="810" name="Group 809">
                <a:extLst>
                  <a:ext uri="{FF2B5EF4-FFF2-40B4-BE49-F238E27FC236}">
                    <a16:creationId xmlns:a16="http://schemas.microsoft.com/office/drawing/2014/main" id="{7C25483F-1606-1432-9EFE-FAF6B5E30D6B}"/>
                  </a:ext>
                </a:extLst>
              </p:cNvPr>
              <p:cNvGrpSpPr/>
              <p:nvPr/>
            </p:nvGrpSpPr>
            <p:grpSpPr>
              <a:xfrm>
                <a:off x="8747594" y="2767259"/>
                <a:ext cx="1488028" cy="2101610"/>
                <a:chOff x="2748858" y="1128574"/>
                <a:chExt cx="2355763" cy="4050612"/>
              </a:xfrm>
              <a:effectLst>
                <a:outerShdw blurRad="50800" dist="38100" dir="2700000" algn="tl" rotWithShape="0">
                  <a:prstClr val="black">
                    <a:alpha val="40000"/>
                  </a:prstClr>
                </a:outerShdw>
              </a:effectLst>
            </p:grpSpPr>
            <p:sp>
              <p:nvSpPr>
                <p:cNvPr id="811" name="Freeform 748">
                  <a:extLst>
                    <a:ext uri="{FF2B5EF4-FFF2-40B4-BE49-F238E27FC236}">
                      <a16:creationId xmlns:a16="http://schemas.microsoft.com/office/drawing/2014/main" id="{8F457549-EE78-E2DB-B25D-FB4B7BE46F88}"/>
                    </a:ext>
                  </a:extLst>
                </p:cNvPr>
                <p:cNvSpPr/>
                <p:nvPr/>
              </p:nvSpPr>
              <p:spPr>
                <a:xfrm>
                  <a:off x="3526276" y="1254107"/>
                  <a:ext cx="810031" cy="659347"/>
                </a:xfrm>
                <a:custGeom>
                  <a:avLst/>
                  <a:gdLst>
                    <a:gd name="connsiteX0" fmla="*/ 122 w 810031"/>
                    <a:gd name="connsiteY0" fmla="*/ 0 h 659347"/>
                    <a:gd name="connsiteX1" fmla="*/ 809779 w 810031"/>
                    <a:gd name="connsiteY1" fmla="*/ 0 h 659347"/>
                    <a:gd name="connsiteX2" fmla="*/ 810031 w 810031"/>
                    <a:gd name="connsiteY2" fmla="*/ 659347 h 659347"/>
                    <a:gd name="connsiteX3" fmla="*/ 14 w 810031"/>
                    <a:gd name="connsiteY3" fmla="*/ 659347 h 659347"/>
                    <a:gd name="connsiteX4" fmla="*/ 0 w 810031"/>
                    <a:gd name="connsiteY4" fmla="*/ 627894 h 659347"/>
                    <a:gd name="connsiteX5" fmla="*/ 329 w 810031"/>
                    <a:gd name="connsiteY5" fmla="*/ 627895 h 65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031" h="659347">
                      <a:moveTo>
                        <a:pt x="122" y="0"/>
                      </a:moveTo>
                      <a:lnTo>
                        <a:pt x="809779" y="0"/>
                      </a:lnTo>
                      <a:lnTo>
                        <a:pt x="810031" y="659347"/>
                      </a:lnTo>
                      <a:lnTo>
                        <a:pt x="14" y="659347"/>
                      </a:lnTo>
                      <a:lnTo>
                        <a:pt x="0" y="627894"/>
                      </a:lnTo>
                      <a:lnTo>
                        <a:pt x="329" y="627895"/>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812" name="Rectangle 811">
                  <a:extLst>
                    <a:ext uri="{FF2B5EF4-FFF2-40B4-BE49-F238E27FC236}">
                      <a16:creationId xmlns:a16="http://schemas.microsoft.com/office/drawing/2014/main" id="{4557EB53-B5D9-B63F-6BE6-16CE18457709}"/>
                    </a:ext>
                  </a:extLst>
                </p:cNvPr>
                <p:cNvSpPr/>
                <p:nvPr/>
              </p:nvSpPr>
              <p:spPr>
                <a:xfrm>
                  <a:off x="3502892" y="2108892"/>
                  <a:ext cx="856798" cy="132389"/>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13" name="Rectangle 812">
                  <a:extLst>
                    <a:ext uri="{FF2B5EF4-FFF2-40B4-BE49-F238E27FC236}">
                      <a16:creationId xmlns:a16="http://schemas.microsoft.com/office/drawing/2014/main" id="{539F2CF9-68CB-8D7A-2BC9-A961D9EBB8D3}"/>
                    </a:ext>
                  </a:extLst>
                </p:cNvPr>
                <p:cNvSpPr/>
                <p:nvPr/>
              </p:nvSpPr>
              <p:spPr>
                <a:xfrm>
                  <a:off x="3502892" y="2045189"/>
                  <a:ext cx="856798" cy="6986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14" name="Rectangle 813">
                  <a:extLst>
                    <a:ext uri="{FF2B5EF4-FFF2-40B4-BE49-F238E27FC236}">
                      <a16:creationId xmlns:a16="http://schemas.microsoft.com/office/drawing/2014/main" id="{C506F561-1374-196C-13BD-8420FC4C0F6D}"/>
                    </a:ext>
                  </a:extLst>
                </p:cNvPr>
                <p:cNvSpPr/>
                <p:nvPr/>
              </p:nvSpPr>
              <p:spPr>
                <a:xfrm>
                  <a:off x="3502892" y="1978779"/>
                  <a:ext cx="856798" cy="67374"/>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15" name="Rectangle 814">
                  <a:extLst>
                    <a:ext uri="{FF2B5EF4-FFF2-40B4-BE49-F238E27FC236}">
                      <a16:creationId xmlns:a16="http://schemas.microsoft.com/office/drawing/2014/main" id="{C5D5B2CE-E983-B32B-5732-9AF883B5833A}"/>
                    </a:ext>
                  </a:extLst>
                </p:cNvPr>
                <p:cNvSpPr/>
                <p:nvPr/>
              </p:nvSpPr>
              <p:spPr>
                <a:xfrm>
                  <a:off x="3502892" y="1910923"/>
                  <a:ext cx="856798" cy="67374"/>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aphicFrame>
              <p:nvGraphicFramePr>
                <p:cNvPr id="816" name="Chart 815">
                  <a:extLst>
                    <a:ext uri="{FF2B5EF4-FFF2-40B4-BE49-F238E27FC236}">
                      <a16:creationId xmlns:a16="http://schemas.microsoft.com/office/drawing/2014/main" id="{0E7E41C3-936F-CD71-5C20-5DB20ECB9739}"/>
                    </a:ext>
                  </a:extLst>
                </p:cNvPr>
                <p:cNvGraphicFramePr/>
                <p:nvPr>
                  <p:extLst>
                    <p:ext uri="{D42A27DB-BD31-4B8C-83A1-F6EECF244321}">
                      <p14:modId xmlns:p14="http://schemas.microsoft.com/office/powerpoint/2010/main" val="2174330974"/>
                    </p:ext>
                  </p:extLst>
                </p:nvPr>
              </p:nvGraphicFramePr>
              <p:xfrm>
                <a:off x="2748858" y="2074273"/>
                <a:ext cx="2355763" cy="2942109"/>
              </p:xfrm>
              <a:graphic>
                <a:graphicData uri="http://schemas.openxmlformats.org/drawingml/2006/chart">
                  <c:chart xmlns:c="http://schemas.openxmlformats.org/drawingml/2006/chart" xmlns:r="http://schemas.openxmlformats.org/officeDocument/2006/relationships" r:id="rId5"/>
                </a:graphicData>
              </a:graphic>
            </p:graphicFrame>
            <p:sp>
              <p:nvSpPr>
                <p:cNvPr id="817" name="Freeform 754">
                  <a:extLst>
                    <a:ext uri="{FF2B5EF4-FFF2-40B4-BE49-F238E27FC236}">
                      <a16:creationId xmlns:a16="http://schemas.microsoft.com/office/drawing/2014/main" id="{0A25A949-B6F7-FD47-485E-625611D5B4EA}"/>
                    </a:ext>
                  </a:extLst>
                </p:cNvPr>
                <p:cNvSpPr/>
                <p:nvPr/>
              </p:nvSpPr>
              <p:spPr>
                <a:xfrm>
                  <a:off x="3505550" y="4826429"/>
                  <a:ext cx="856798" cy="295527"/>
                </a:xfrm>
                <a:custGeom>
                  <a:avLst/>
                  <a:gdLst>
                    <a:gd name="connsiteX0" fmla="*/ 0 w 856798"/>
                    <a:gd name="connsiteY0" fmla="*/ 0 h 295527"/>
                    <a:gd name="connsiteX1" fmla="*/ 856798 w 856798"/>
                    <a:gd name="connsiteY1" fmla="*/ 0 h 295527"/>
                    <a:gd name="connsiteX2" fmla="*/ 484354 w 856798"/>
                    <a:gd name="connsiteY2" fmla="*/ 154315 h 295527"/>
                    <a:gd name="connsiteX3" fmla="*/ 484354 w 856798"/>
                    <a:gd name="connsiteY3" fmla="*/ 295527 h 295527"/>
                    <a:gd name="connsiteX4" fmla="*/ 372445 w 856798"/>
                    <a:gd name="connsiteY4" fmla="*/ 295527 h 295527"/>
                    <a:gd name="connsiteX5" fmla="*/ 372445 w 856798"/>
                    <a:gd name="connsiteY5" fmla="*/ 154316 h 29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798" h="295527">
                      <a:moveTo>
                        <a:pt x="0" y="0"/>
                      </a:moveTo>
                      <a:lnTo>
                        <a:pt x="856798" y="0"/>
                      </a:lnTo>
                      <a:lnTo>
                        <a:pt x="484354" y="154315"/>
                      </a:lnTo>
                      <a:lnTo>
                        <a:pt x="484354" y="295527"/>
                      </a:lnTo>
                      <a:lnTo>
                        <a:pt x="372445" y="295527"/>
                      </a:lnTo>
                      <a:lnTo>
                        <a:pt x="372445" y="154316"/>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18" name="Freeform 755">
                  <a:extLst>
                    <a:ext uri="{FF2B5EF4-FFF2-40B4-BE49-F238E27FC236}">
                      <a16:creationId xmlns:a16="http://schemas.microsoft.com/office/drawing/2014/main" id="{256159EF-F5FE-AF55-6BB8-3123F0E3B92D}"/>
                    </a:ext>
                  </a:extLst>
                </p:cNvPr>
                <p:cNvSpPr/>
                <p:nvPr/>
              </p:nvSpPr>
              <p:spPr>
                <a:xfrm>
                  <a:off x="3478207" y="1627302"/>
                  <a:ext cx="915301" cy="3551884"/>
                </a:xfrm>
                <a:custGeom>
                  <a:avLst/>
                  <a:gdLst>
                    <a:gd name="connsiteX0" fmla="*/ 0 w 915301"/>
                    <a:gd name="connsiteY0" fmla="*/ 0 h 3551884"/>
                    <a:gd name="connsiteX1" fmla="*/ 48808 w 915301"/>
                    <a:gd name="connsiteY1" fmla="*/ 110 h 3551884"/>
                    <a:gd name="connsiteX2" fmla="*/ 49031 w 915301"/>
                    <a:gd name="connsiteY2" fmla="*/ 603902 h 3551884"/>
                    <a:gd name="connsiteX3" fmla="*/ 48702 w 915301"/>
                    <a:gd name="connsiteY3" fmla="*/ 603901 h 3551884"/>
                    <a:gd name="connsiteX4" fmla="*/ 49959 w 915301"/>
                    <a:gd name="connsiteY4" fmla="*/ 3202375 h 3551884"/>
                    <a:gd name="connsiteX5" fmla="*/ 404064 w 915301"/>
                    <a:gd name="connsiteY5" fmla="*/ 3321764 h 3551884"/>
                    <a:gd name="connsiteX6" fmla="*/ 404165 w 915301"/>
                    <a:gd name="connsiteY6" fmla="*/ 3483580 h 3551884"/>
                    <a:gd name="connsiteX7" fmla="*/ 494292 w 915301"/>
                    <a:gd name="connsiteY7" fmla="*/ 3483959 h 3551884"/>
                    <a:gd name="connsiteX8" fmla="*/ 494042 w 915301"/>
                    <a:gd name="connsiteY8" fmla="*/ 3321496 h 3551884"/>
                    <a:gd name="connsiteX9" fmla="*/ 859800 w 915301"/>
                    <a:gd name="connsiteY9" fmla="*/ 3204149 h 3551884"/>
                    <a:gd name="connsiteX10" fmla="*/ 859752 w 915301"/>
                    <a:gd name="connsiteY10" fmla="*/ 3117682 h 3551884"/>
                    <a:gd name="connsiteX11" fmla="*/ 859800 w 915301"/>
                    <a:gd name="connsiteY11" fmla="*/ 3117661 h 3551884"/>
                    <a:gd name="connsiteX12" fmla="*/ 858463 w 915301"/>
                    <a:gd name="connsiteY12" fmla="*/ 1932 h 3551884"/>
                    <a:gd name="connsiteX13" fmla="*/ 914055 w 915301"/>
                    <a:gd name="connsiteY13" fmla="*/ 2057 h 3551884"/>
                    <a:gd name="connsiteX14" fmla="*/ 915301 w 915301"/>
                    <a:gd name="connsiteY14" fmla="*/ 3258041 h 3551884"/>
                    <a:gd name="connsiteX15" fmla="*/ 549702 w 915301"/>
                    <a:gd name="connsiteY15" fmla="*/ 3375242 h 3551884"/>
                    <a:gd name="connsiteX16" fmla="*/ 549579 w 915301"/>
                    <a:gd name="connsiteY16" fmla="*/ 3551884 h 3551884"/>
                    <a:gd name="connsiteX17" fmla="*/ 355146 w 915301"/>
                    <a:gd name="connsiteY17" fmla="*/ 3551525 h 3551884"/>
                    <a:gd name="connsiteX18" fmla="*/ 354851 w 915301"/>
                    <a:gd name="connsiteY18" fmla="*/ 3374894 h 3551884"/>
                    <a:gd name="connsiteX19" fmla="*/ 1234 w 915301"/>
                    <a:gd name="connsiteY19" fmla="*/ 3255566 h 355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15301" h="3551884">
                      <a:moveTo>
                        <a:pt x="0" y="0"/>
                      </a:moveTo>
                      <a:lnTo>
                        <a:pt x="48808" y="110"/>
                      </a:lnTo>
                      <a:lnTo>
                        <a:pt x="49031" y="603902"/>
                      </a:lnTo>
                      <a:lnTo>
                        <a:pt x="48702" y="603901"/>
                      </a:lnTo>
                      <a:lnTo>
                        <a:pt x="49959" y="3202375"/>
                      </a:lnTo>
                      <a:lnTo>
                        <a:pt x="404064" y="3321764"/>
                      </a:lnTo>
                      <a:lnTo>
                        <a:pt x="404165" y="3483580"/>
                      </a:lnTo>
                      <a:lnTo>
                        <a:pt x="494292" y="3483959"/>
                      </a:lnTo>
                      <a:lnTo>
                        <a:pt x="494042" y="3321496"/>
                      </a:lnTo>
                      <a:lnTo>
                        <a:pt x="859800" y="3204149"/>
                      </a:lnTo>
                      <a:lnTo>
                        <a:pt x="859752" y="3117682"/>
                      </a:lnTo>
                      <a:lnTo>
                        <a:pt x="859800" y="3117661"/>
                      </a:lnTo>
                      <a:lnTo>
                        <a:pt x="858463" y="1932"/>
                      </a:lnTo>
                      <a:lnTo>
                        <a:pt x="914055" y="2057"/>
                      </a:lnTo>
                      <a:lnTo>
                        <a:pt x="915301" y="3258041"/>
                      </a:lnTo>
                      <a:lnTo>
                        <a:pt x="549702" y="3375242"/>
                      </a:lnTo>
                      <a:lnTo>
                        <a:pt x="549579" y="3551884"/>
                      </a:lnTo>
                      <a:lnTo>
                        <a:pt x="355146" y="3551525"/>
                      </a:lnTo>
                      <a:lnTo>
                        <a:pt x="354851" y="3374894"/>
                      </a:lnTo>
                      <a:lnTo>
                        <a:pt x="1234" y="3255566"/>
                      </a:lnTo>
                      <a:close/>
                    </a:path>
                  </a:pathLst>
                </a:custGeom>
                <a:solidFill>
                  <a:schemeClr val="bg1">
                    <a:lumMod val="75000"/>
                  </a:schemeClr>
                </a:solidFill>
                <a:ln>
                  <a:noFill/>
                </a:ln>
              </p:spPr>
              <p:txBody>
                <a:bodyPr vert="horz" wrap="square" lIns="68580" tIns="34290" rIns="68580" bIns="34290" numCol="1" anchor="t" anchorCtr="0" compatLnSpc="1">
                  <a:prstTxWarp prst="textNoShape">
                    <a:avLst/>
                  </a:prstTxWarp>
                  <a:noAutofit/>
                </a:bodyPr>
                <a:lstStyle/>
                <a:p>
                  <a:endParaRPr lang="en-US" sz="1350"/>
                </a:p>
              </p:txBody>
            </p:sp>
            <p:grpSp>
              <p:nvGrpSpPr>
                <p:cNvPr id="819" name="Group 818">
                  <a:extLst>
                    <a:ext uri="{FF2B5EF4-FFF2-40B4-BE49-F238E27FC236}">
                      <a16:creationId xmlns:a16="http://schemas.microsoft.com/office/drawing/2014/main" id="{20C3868B-4625-EA62-48A3-E7100A0E1606}"/>
                    </a:ext>
                  </a:extLst>
                </p:cNvPr>
                <p:cNvGrpSpPr/>
                <p:nvPr/>
              </p:nvGrpSpPr>
              <p:grpSpPr>
                <a:xfrm>
                  <a:off x="3633892" y="2326434"/>
                  <a:ext cx="438810" cy="2426781"/>
                  <a:chOff x="3633892" y="2326434"/>
                  <a:chExt cx="438810" cy="2426781"/>
                </a:xfrm>
              </p:grpSpPr>
              <p:sp>
                <p:nvSpPr>
                  <p:cNvPr id="823" name="Line 14">
                    <a:extLst>
                      <a:ext uri="{FF2B5EF4-FFF2-40B4-BE49-F238E27FC236}">
                        <a16:creationId xmlns:a16="http://schemas.microsoft.com/office/drawing/2014/main" id="{781673BA-DA65-D5DC-ADC9-3A0A468AB6B9}"/>
                      </a:ext>
                    </a:extLst>
                  </p:cNvPr>
                  <p:cNvSpPr>
                    <a:spLocks noChangeShapeType="1"/>
                  </p:cNvSpPr>
                  <p:nvPr/>
                </p:nvSpPr>
                <p:spPr bwMode="auto">
                  <a:xfrm rot="18805489">
                    <a:off x="3638989" y="242266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4" name="Line 15">
                    <a:extLst>
                      <a:ext uri="{FF2B5EF4-FFF2-40B4-BE49-F238E27FC236}">
                        <a16:creationId xmlns:a16="http://schemas.microsoft.com/office/drawing/2014/main" id="{E92104F6-1D93-C326-B089-615BD0939EC6}"/>
                      </a:ext>
                    </a:extLst>
                  </p:cNvPr>
                  <p:cNvSpPr>
                    <a:spLocks noChangeShapeType="1"/>
                  </p:cNvSpPr>
                  <p:nvPr/>
                </p:nvSpPr>
                <p:spPr bwMode="auto">
                  <a:xfrm rot="18805489">
                    <a:off x="3638989" y="2524678"/>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5" name="Line 16">
                    <a:extLst>
                      <a:ext uri="{FF2B5EF4-FFF2-40B4-BE49-F238E27FC236}">
                        <a16:creationId xmlns:a16="http://schemas.microsoft.com/office/drawing/2014/main" id="{BA6D1617-B5CB-4D61-E07C-2C81EC3770FB}"/>
                      </a:ext>
                    </a:extLst>
                  </p:cNvPr>
                  <p:cNvSpPr>
                    <a:spLocks noChangeShapeType="1"/>
                  </p:cNvSpPr>
                  <p:nvPr/>
                </p:nvSpPr>
                <p:spPr bwMode="auto">
                  <a:xfrm rot="18805489">
                    <a:off x="3638805" y="2626269"/>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6" name="Line 17">
                    <a:extLst>
                      <a:ext uri="{FF2B5EF4-FFF2-40B4-BE49-F238E27FC236}">
                        <a16:creationId xmlns:a16="http://schemas.microsoft.com/office/drawing/2014/main" id="{7EAB2766-4474-8C93-BC13-CD77BFCD0946}"/>
                      </a:ext>
                    </a:extLst>
                  </p:cNvPr>
                  <p:cNvSpPr>
                    <a:spLocks noChangeShapeType="1"/>
                  </p:cNvSpPr>
                  <p:nvPr/>
                </p:nvSpPr>
                <p:spPr bwMode="auto">
                  <a:xfrm rot="18805489">
                    <a:off x="3823280" y="2468332"/>
                    <a:ext cx="242021" cy="25682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7" name="Line 18">
                    <a:extLst>
                      <a:ext uri="{FF2B5EF4-FFF2-40B4-BE49-F238E27FC236}">
                        <a16:creationId xmlns:a16="http://schemas.microsoft.com/office/drawing/2014/main" id="{41ECF3F0-270B-465C-ABD0-164DD9E0F7CD}"/>
                      </a:ext>
                    </a:extLst>
                  </p:cNvPr>
                  <p:cNvSpPr>
                    <a:spLocks noChangeShapeType="1"/>
                  </p:cNvSpPr>
                  <p:nvPr/>
                </p:nvSpPr>
                <p:spPr bwMode="auto">
                  <a:xfrm rot="18805489">
                    <a:off x="3638989" y="28097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8" name="Line 19">
                    <a:extLst>
                      <a:ext uri="{FF2B5EF4-FFF2-40B4-BE49-F238E27FC236}">
                        <a16:creationId xmlns:a16="http://schemas.microsoft.com/office/drawing/2014/main" id="{839B705A-6094-2819-1940-5A675AF0C3BC}"/>
                      </a:ext>
                    </a:extLst>
                  </p:cNvPr>
                  <p:cNvSpPr>
                    <a:spLocks noChangeShapeType="1"/>
                  </p:cNvSpPr>
                  <p:nvPr/>
                </p:nvSpPr>
                <p:spPr bwMode="auto">
                  <a:xfrm rot="18805489">
                    <a:off x="3638989" y="29109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9" name="Line 20">
                    <a:extLst>
                      <a:ext uri="{FF2B5EF4-FFF2-40B4-BE49-F238E27FC236}">
                        <a16:creationId xmlns:a16="http://schemas.microsoft.com/office/drawing/2014/main" id="{31641EA8-8D89-4050-1DB4-7BD61D08D666}"/>
                      </a:ext>
                    </a:extLst>
                  </p:cNvPr>
                  <p:cNvSpPr>
                    <a:spLocks noChangeShapeType="1"/>
                  </p:cNvSpPr>
                  <p:nvPr/>
                </p:nvSpPr>
                <p:spPr bwMode="auto">
                  <a:xfrm rot="18805489">
                    <a:off x="3638989" y="301295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0" name="Line 21">
                    <a:extLst>
                      <a:ext uri="{FF2B5EF4-FFF2-40B4-BE49-F238E27FC236}">
                        <a16:creationId xmlns:a16="http://schemas.microsoft.com/office/drawing/2014/main" id="{142A1792-E308-A309-C9C3-505AFBC9DAEC}"/>
                      </a:ext>
                    </a:extLst>
                  </p:cNvPr>
                  <p:cNvSpPr>
                    <a:spLocks noChangeShapeType="1"/>
                  </p:cNvSpPr>
                  <p:nvPr/>
                </p:nvSpPr>
                <p:spPr bwMode="auto">
                  <a:xfrm rot="18805489">
                    <a:off x="3638991" y="31149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1" name="Line 22">
                    <a:extLst>
                      <a:ext uri="{FF2B5EF4-FFF2-40B4-BE49-F238E27FC236}">
                        <a16:creationId xmlns:a16="http://schemas.microsoft.com/office/drawing/2014/main" id="{5AD1B908-0881-6FEF-F0D2-BF2AC9485FF8}"/>
                      </a:ext>
                    </a:extLst>
                  </p:cNvPr>
                  <p:cNvSpPr>
                    <a:spLocks noChangeShapeType="1"/>
                  </p:cNvSpPr>
                  <p:nvPr/>
                </p:nvSpPr>
                <p:spPr bwMode="auto">
                  <a:xfrm rot="18805489">
                    <a:off x="3657386" y="3156954"/>
                    <a:ext cx="242020"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dirty="0"/>
                  </a:p>
                </p:txBody>
              </p:sp>
              <p:sp>
                <p:nvSpPr>
                  <p:cNvPr id="832" name="Line 23">
                    <a:extLst>
                      <a:ext uri="{FF2B5EF4-FFF2-40B4-BE49-F238E27FC236}">
                        <a16:creationId xmlns:a16="http://schemas.microsoft.com/office/drawing/2014/main" id="{2B317A6E-CE21-FB44-ADE8-FAB49F87BC20}"/>
                      </a:ext>
                    </a:extLst>
                  </p:cNvPr>
                  <p:cNvSpPr>
                    <a:spLocks noChangeShapeType="1"/>
                  </p:cNvSpPr>
                  <p:nvPr/>
                </p:nvSpPr>
                <p:spPr bwMode="auto">
                  <a:xfrm rot="18805489">
                    <a:off x="3638991" y="330225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3" name="Line 24">
                    <a:extLst>
                      <a:ext uri="{FF2B5EF4-FFF2-40B4-BE49-F238E27FC236}">
                        <a16:creationId xmlns:a16="http://schemas.microsoft.com/office/drawing/2014/main" id="{AC86D1D8-AAEF-5F9A-A361-3839B9423C0A}"/>
                      </a:ext>
                    </a:extLst>
                  </p:cNvPr>
                  <p:cNvSpPr>
                    <a:spLocks noChangeShapeType="1"/>
                  </p:cNvSpPr>
                  <p:nvPr/>
                </p:nvSpPr>
                <p:spPr bwMode="auto">
                  <a:xfrm rot="18805489">
                    <a:off x="3638991" y="340427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4" name="Line 25">
                    <a:extLst>
                      <a:ext uri="{FF2B5EF4-FFF2-40B4-BE49-F238E27FC236}">
                        <a16:creationId xmlns:a16="http://schemas.microsoft.com/office/drawing/2014/main" id="{A511B251-DE33-75A3-9BED-3828EA23234C}"/>
                      </a:ext>
                    </a:extLst>
                  </p:cNvPr>
                  <p:cNvSpPr>
                    <a:spLocks noChangeShapeType="1"/>
                  </p:cNvSpPr>
                  <p:nvPr/>
                </p:nvSpPr>
                <p:spPr bwMode="auto">
                  <a:xfrm rot="18805489">
                    <a:off x="3638991" y="3507105"/>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5" name="Line 26">
                    <a:extLst>
                      <a:ext uri="{FF2B5EF4-FFF2-40B4-BE49-F238E27FC236}">
                        <a16:creationId xmlns:a16="http://schemas.microsoft.com/office/drawing/2014/main" id="{CFE3F1A3-0A33-9A1B-A41F-56B426D6DC75}"/>
                      </a:ext>
                    </a:extLst>
                  </p:cNvPr>
                  <p:cNvSpPr>
                    <a:spLocks noChangeShapeType="1"/>
                  </p:cNvSpPr>
                  <p:nvPr/>
                </p:nvSpPr>
                <p:spPr bwMode="auto">
                  <a:xfrm rot="18805489">
                    <a:off x="3638992" y="360826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6" name="Line 27">
                    <a:extLst>
                      <a:ext uri="{FF2B5EF4-FFF2-40B4-BE49-F238E27FC236}">
                        <a16:creationId xmlns:a16="http://schemas.microsoft.com/office/drawing/2014/main" id="{5B0B9F1D-0886-8498-FC8A-BFF801479515}"/>
                      </a:ext>
                    </a:extLst>
                  </p:cNvPr>
                  <p:cNvSpPr>
                    <a:spLocks noChangeShapeType="1"/>
                  </p:cNvSpPr>
                  <p:nvPr/>
                </p:nvSpPr>
                <p:spPr bwMode="auto">
                  <a:xfrm rot="18805489">
                    <a:off x="3657569" y="3650675"/>
                    <a:ext cx="240838"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7" name="Line 28">
                    <a:extLst>
                      <a:ext uri="{FF2B5EF4-FFF2-40B4-BE49-F238E27FC236}">
                        <a16:creationId xmlns:a16="http://schemas.microsoft.com/office/drawing/2014/main" id="{90F5FD69-FF96-EA65-8685-86302E8BF69A}"/>
                      </a:ext>
                    </a:extLst>
                  </p:cNvPr>
                  <p:cNvSpPr>
                    <a:spLocks noChangeShapeType="1"/>
                  </p:cNvSpPr>
                  <p:nvPr/>
                </p:nvSpPr>
                <p:spPr bwMode="auto">
                  <a:xfrm rot="18805489">
                    <a:off x="3638989" y="379139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8" name="Line 29">
                    <a:extLst>
                      <a:ext uri="{FF2B5EF4-FFF2-40B4-BE49-F238E27FC236}">
                        <a16:creationId xmlns:a16="http://schemas.microsoft.com/office/drawing/2014/main" id="{2BDA4750-B2A8-CB5B-BA5B-BD448BC358B9}"/>
                      </a:ext>
                    </a:extLst>
                  </p:cNvPr>
                  <p:cNvSpPr>
                    <a:spLocks noChangeShapeType="1"/>
                  </p:cNvSpPr>
                  <p:nvPr/>
                </p:nvSpPr>
                <p:spPr bwMode="auto">
                  <a:xfrm rot="18805489">
                    <a:off x="3638989" y="389255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9" name="Line 30">
                    <a:extLst>
                      <a:ext uri="{FF2B5EF4-FFF2-40B4-BE49-F238E27FC236}">
                        <a16:creationId xmlns:a16="http://schemas.microsoft.com/office/drawing/2014/main" id="{0DAD8B56-64AA-4673-E68E-D77D5F4CEFE2}"/>
                      </a:ext>
                    </a:extLst>
                  </p:cNvPr>
                  <p:cNvSpPr>
                    <a:spLocks noChangeShapeType="1"/>
                  </p:cNvSpPr>
                  <p:nvPr/>
                </p:nvSpPr>
                <p:spPr bwMode="auto">
                  <a:xfrm rot="18805489">
                    <a:off x="3638989" y="399457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0" name="Line 31">
                    <a:extLst>
                      <a:ext uri="{FF2B5EF4-FFF2-40B4-BE49-F238E27FC236}">
                        <a16:creationId xmlns:a16="http://schemas.microsoft.com/office/drawing/2014/main" id="{7DFB916C-3B5C-16F0-8740-BFF77C3DC86F}"/>
                      </a:ext>
                    </a:extLst>
                  </p:cNvPr>
                  <p:cNvSpPr>
                    <a:spLocks noChangeShapeType="1"/>
                  </p:cNvSpPr>
                  <p:nvPr/>
                </p:nvSpPr>
                <p:spPr bwMode="auto">
                  <a:xfrm rot="18805489">
                    <a:off x="3639234" y="4095974"/>
                    <a:ext cx="162922"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1" name="Line 33">
                    <a:extLst>
                      <a:ext uri="{FF2B5EF4-FFF2-40B4-BE49-F238E27FC236}">
                        <a16:creationId xmlns:a16="http://schemas.microsoft.com/office/drawing/2014/main" id="{B48C167D-B059-6B6F-874E-8CD17640AB6F}"/>
                      </a:ext>
                    </a:extLst>
                  </p:cNvPr>
                  <p:cNvSpPr>
                    <a:spLocks noChangeShapeType="1"/>
                  </p:cNvSpPr>
                  <p:nvPr/>
                </p:nvSpPr>
                <p:spPr bwMode="auto">
                  <a:xfrm rot="18805489">
                    <a:off x="3639418" y="4280342"/>
                    <a:ext cx="161740"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2" name="Line 34">
                    <a:extLst>
                      <a:ext uri="{FF2B5EF4-FFF2-40B4-BE49-F238E27FC236}">
                        <a16:creationId xmlns:a16="http://schemas.microsoft.com/office/drawing/2014/main" id="{6079EB87-F7E4-9F51-FC43-8D490CB6D28A}"/>
                      </a:ext>
                    </a:extLst>
                  </p:cNvPr>
                  <p:cNvSpPr>
                    <a:spLocks noChangeShapeType="1"/>
                  </p:cNvSpPr>
                  <p:nvPr/>
                </p:nvSpPr>
                <p:spPr bwMode="auto">
                  <a:xfrm rot="18805489">
                    <a:off x="3638804" y="4382932"/>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3" name="Line 35">
                    <a:extLst>
                      <a:ext uri="{FF2B5EF4-FFF2-40B4-BE49-F238E27FC236}">
                        <a16:creationId xmlns:a16="http://schemas.microsoft.com/office/drawing/2014/main" id="{337B6EC1-DB0B-FCB4-EF45-DDB6C44B4759}"/>
                      </a:ext>
                    </a:extLst>
                  </p:cNvPr>
                  <p:cNvSpPr>
                    <a:spLocks noChangeShapeType="1"/>
                  </p:cNvSpPr>
                  <p:nvPr/>
                </p:nvSpPr>
                <p:spPr bwMode="auto">
                  <a:xfrm rot="18805489">
                    <a:off x="3638989" y="448452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4" name="Line 36">
                    <a:extLst>
                      <a:ext uri="{FF2B5EF4-FFF2-40B4-BE49-F238E27FC236}">
                        <a16:creationId xmlns:a16="http://schemas.microsoft.com/office/drawing/2014/main" id="{4D99980B-C38A-1D20-386A-9B2BF70C399C}"/>
                      </a:ext>
                    </a:extLst>
                  </p:cNvPr>
                  <p:cNvSpPr>
                    <a:spLocks noChangeShapeType="1"/>
                  </p:cNvSpPr>
                  <p:nvPr/>
                </p:nvSpPr>
                <p:spPr bwMode="auto">
                  <a:xfrm rot="18805489">
                    <a:off x="3638989" y="45865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5" name="Line 13">
                    <a:extLst>
                      <a:ext uri="{FF2B5EF4-FFF2-40B4-BE49-F238E27FC236}">
                        <a16:creationId xmlns:a16="http://schemas.microsoft.com/office/drawing/2014/main" id="{3143AF88-391F-E148-B585-F54DFEB670F5}"/>
                      </a:ext>
                    </a:extLst>
                  </p:cNvPr>
                  <p:cNvSpPr>
                    <a:spLocks noChangeShapeType="1"/>
                  </p:cNvSpPr>
                  <p:nvPr/>
                </p:nvSpPr>
                <p:spPr bwMode="auto">
                  <a:xfrm rot="18805489">
                    <a:off x="3638989" y="2321499"/>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grpSp>
            <p:sp>
              <p:nvSpPr>
                <p:cNvPr id="820" name="Rectangle 819">
                  <a:extLst>
                    <a:ext uri="{FF2B5EF4-FFF2-40B4-BE49-F238E27FC236}">
                      <a16:creationId xmlns:a16="http://schemas.microsoft.com/office/drawing/2014/main" id="{5EEB64BB-8CD2-6149-5172-193BF65285F4}"/>
                    </a:ext>
                  </a:extLst>
                </p:cNvPr>
                <p:cNvSpPr/>
                <p:nvPr/>
              </p:nvSpPr>
              <p:spPr>
                <a:xfrm>
                  <a:off x="3835857" y="1128574"/>
                  <a:ext cx="190869" cy="782350"/>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21" name="Rectangle 820">
                  <a:extLst>
                    <a:ext uri="{FF2B5EF4-FFF2-40B4-BE49-F238E27FC236}">
                      <a16:creationId xmlns:a16="http://schemas.microsoft.com/office/drawing/2014/main" id="{BA92FD7C-69F7-6722-F162-E486F2321CAF}"/>
                    </a:ext>
                  </a:extLst>
                </p:cNvPr>
                <p:cNvSpPr/>
                <p:nvPr/>
              </p:nvSpPr>
              <p:spPr>
                <a:xfrm>
                  <a:off x="3382722" y="1128574"/>
                  <a:ext cx="1097138" cy="12499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22" name="Rectangle 821">
                  <a:extLst>
                    <a:ext uri="{FF2B5EF4-FFF2-40B4-BE49-F238E27FC236}">
                      <a16:creationId xmlns:a16="http://schemas.microsoft.com/office/drawing/2014/main" id="{298C8337-E131-5060-56DF-82675B56BEFB}"/>
                    </a:ext>
                  </a:extLst>
                </p:cNvPr>
                <p:cNvSpPr/>
                <p:nvPr/>
              </p:nvSpPr>
              <p:spPr>
                <a:xfrm>
                  <a:off x="3382722" y="1620820"/>
                  <a:ext cx="1097138" cy="86197"/>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pSp>
        </p:grpSp>
        <p:grpSp>
          <p:nvGrpSpPr>
            <p:cNvPr id="766" name="Group 765">
              <a:extLst>
                <a:ext uri="{FF2B5EF4-FFF2-40B4-BE49-F238E27FC236}">
                  <a16:creationId xmlns:a16="http://schemas.microsoft.com/office/drawing/2014/main" id="{FD9DBEDA-194A-60AA-DC40-2B4338CE3005}"/>
                </a:ext>
              </a:extLst>
            </p:cNvPr>
            <p:cNvGrpSpPr/>
            <p:nvPr/>
          </p:nvGrpSpPr>
          <p:grpSpPr>
            <a:xfrm>
              <a:off x="9794347" y="2767259"/>
              <a:ext cx="1488028" cy="2684093"/>
              <a:chOff x="9794347" y="2767259"/>
              <a:chExt cx="1488028" cy="2684093"/>
            </a:xfrm>
          </p:grpSpPr>
          <p:grpSp>
            <p:nvGrpSpPr>
              <p:cNvPr id="767" name="Group 766">
                <a:extLst>
                  <a:ext uri="{FF2B5EF4-FFF2-40B4-BE49-F238E27FC236}">
                    <a16:creationId xmlns:a16="http://schemas.microsoft.com/office/drawing/2014/main" id="{50D8E00D-77F4-348B-8EC8-7E89169D59BA}"/>
                  </a:ext>
                </a:extLst>
              </p:cNvPr>
              <p:cNvGrpSpPr/>
              <p:nvPr/>
            </p:nvGrpSpPr>
            <p:grpSpPr>
              <a:xfrm>
                <a:off x="10374318" y="4818290"/>
                <a:ext cx="317943" cy="633062"/>
                <a:chOff x="2123392" y="5200508"/>
                <a:chExt cx="317943" cy="633062"/>
              </a:xfrm>
            </p:grpSpPr>
            <p:sp>
              <p:nvSpPr>
                <p:cNvPr id="804" name="Line 9">
                  <a:extLst>
                    <a:ext uri="{FF2B5EF4-FFF2-40B4-BE49-F238E27FC236}">
                      <a16:creationId xmlns:a16="http://schemas.microsoft.com/office/drawing/2014/main" id="{A5B20204-A95B-6AAD-A5E4-9F52A2581304}"/>
                    </a:ext>
                  </a:extLst>
                </p:cNvPr>
                <p:cNvSpPr>
                  <a:spLocks noChangeShapeType="1"/>
                </p:cNvSpPr>
                <p:nvPr/>
              </p:nvSpPr>
              <p:spPr bwMode="auto">
                <a:xfrm rot="18805489" flipH="1">
                  <a:off x="2115158" y="5507392"/>
                  <a:ext cx="334412" cy="317943"/>
                </a:xfrm>
                <a:prstGeom prst="line">
                  <a:avLst/>
                </a:prstGeom>
                <a:noFill/>
                <a:ln w="17463">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05" name="Freeform 12">
                  <a:extLst>
                    <a:ext uri="{FF2B5EF4-FFF2-40B4-BE49-F238E27FC236}">
                      <a16:creationId xmlns:a16="http://schemas.microsoft.com/office/drawing/2014/main" id="{671EF3B4-5592-86FC-D3D7-636150D291FE}"/>
                    </a:ext>
                  </a:extLst>
                </p:cNvPr>
                <p:cNvSpPr>
                  <a:spLocks/>
                </p:cNvSpPr>
                <p:nvPr/>
              </p:nvSpPr>
              <p:spPr bwMode="auto">
                <a:xfrm rot="18805489">
                  <a:off x="2250100" y="5393419"/>
                  <a:ext cx="62697" cy="65858"/>
                </a:xfrm>
                <a:custGeom>
                  <a:avLst/>
                  <a:gdLst>
                    <a:gd name="T0" fmla="*/ 98 w 362"/>
                    <a:gd name="T1" fmla="*/ 355 h 355"/>
                    <a:gd name="T2" fmla="*/ 0 w 362"/>
                    <a:gd name="T3" fmla="*/ 250 h 355"/>
                    <a:gd name="T4" fmla="*/ 263 w 362"/>
                    <a:gd name="T5" fmla="*/ 0 h 355"/>
                    <a:gd name="T6" fmla="*/ 362 w 362"/>
                    <a:gd name="T7" fmla="*/ 106 h 355"/>
                    <a:gd name="T8" fmla="*/ 98 w 362"/>
                    <a:gd name="T9" fmla="*/ 355 h 355"/>
                  </a:gdLst>
                  <a:ahLst/>
                  <a:cxnLst>
                    <a:cxn ang="0">
                      <a:pos x="T0" y="T1"/>
                    </a:cxn>
                    <a:cxn ang="0">
                      <a:pos x="T2" y="T3"/>
                    </a:cxn>
                    <a:cxn ang="0">
                      <a:pos x="T4" y="T5"/>
                    </a:cxn>
                    <a:cxn ang="0">
                      <a:pos x="T6" y="T7"/>
                    </a:cxn>
                    <a:cxn ang="0">
                      <a:pos x="T8" y="T9"/>
                    </a:cxn>
                  </a:cxnLst>
                  <a:rect l="0" t="0" r="r" b="b"/>
                  <a:pathLst>
                    <a:path w="362" h="355">
                      <a:moveTo>
                        <a:pt x="98" y="355"/>
                      </a:moveTo>
                      <a:lnTo>
                        <a:pt x="0" y="250"/>
                      </a:lnTo>
                      <a:lnTo>
                        <a:pt x="263" y="0"/>
                      </a:lnTo>
                      <a:lnTo>
                        <a:pt x="362" y="106"/>
                      </a:lnTo>
                      <a:lnTo>
                        <a:pt x="98" y="355"/>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06" name="Freeform 37">
                  <a:extLst>
                    <a:ext uri="{FF2B5EF4-FFF2-40B4-BE49-F238E27FC236}">
                      <a16:creationId xmlns:a16="http://schemas.microsoft.com/office/drawing/2014/main" id="{DE2FC891-FBB3-A6F4-A428-DDE22525ECBA}"/>
                    </a:ext>
                  </a:extLst>
                </p:cNvPr>
                <p:cNvSpPr>
                  <a:spLocks/>
                </p:cNvSpPr>
                <p:nvPr/>
              </p:nvSpPr>
              <p:spPr bwMode="auto">
                <a:xfrm rot="18784106">
                  <a:off x="2202901" y="5243760"/>
                  <a:ext cx="155220" cy="152303"/>
                </a:xfrm>
                <a:custGeom>
                  <a:avLst/>
                  <a:gdLst>
                    <a:gd name="T0" fmla="*/ 454 w 1007"/>
                    <a:gd name="T1" fmla="*/ 1002 h 1002"/>
                    <a:gd name="T2" fmla="*/ 0 w 1007"/>
                    <a:gd name="T3" fmla="*/ 524 h 1002"/>
                    <a:gd name="T4" fmla="*/ 555 w 1007"/>
                    <a:gd name="T5" fmla="*/ 0 h 1002"/>
                    <a:gd name="T6" fmla="*/ 1007 w 1007"/>
                    <a:gd name="T7" fmla="*/ 478 h 1002"/>
                    <a:gd name="T8" fmla="*/ 454 w 1007"/>
                    <a:gd name="T9" fmla="*/ 1002 h 1002"/>
                  </a:gdLst>
                  <a:ahLst/>
                  <a:cxnLst>
                    <a:cxn ang="0">
                      <a:pos x="T0" y="T1"/>
                    </a:cxn>
                    <a:cxn ang="0">
                      <a:pos x="T2" y="T3"/>
                    </a:cxn>
                    <a:cxn ang="0">
                      <a:pos x="T4" y="T5"/>
                    </a:cxn>
                    <a:cxn ang="0">
                      <a:pos x="T6" y="T7"/>
                    </a:cxn>
                    <a:cxn ang="0">
                      <a:pos x="T8" y="T9"/>
                    </a:cxn>
                  </a:cxnLst>
                  <a:rect l="0" t="0" r="r" b="b"/>
                  <a:pathLst>
                    <a:path w="1007" h="1002">
                      <a:moveTo>
                        <a:pt x="454" y="1002"/>
                      </a:moveTo>
                      <a:lnTo>
                        <a:pt x="0" y="524"/>
                      </a:lnTo>
                      <a:lnTo>
                        <a:pt x="555" y="0"/>
                      </a:lnTo>
                      <a:lnTo>
                        <a:pt x="1007" y="478"/>
                      </a:lnTo>
                      <a:lnTo>
                        <a:pt x="454" y="1002"/>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07" name="Freeform 38">
                  <a:extLst>
                    <a:ext uri="{FF2B5EF4-FFF2-40B4-BE49-F238E27FC236}">
                      <a16:creationId xmlns:a16="http://schemas.microsoft.com/office/drawing/2014/main" id="{A4516EFE-9677-7C9D-2732-425703AB3B89}"/>
                    </a:ext>
                  </a:extLst>
                </p:cNvPr>
                <p:cNvSpPr>
                  <a:spLocks/>
                </p:cNvSpPr>
                <p:nvPr/>
              </p:nvSpPr>
              <p:spPr bwMode="auto">
                <a:xfrm rot="18805489">
                  <a:off x="2236350" y="5341480"/>
                  <a:ext cx="84580" cy="91118"/>
                </a:xfrm>
                <a:custGeom>
                  <a:avLst/>
                  <a:gdLst>
                    <a:gd name="T0" fmla="*/ 215 w 479"/>
                    <a:gd name="T1" fmla="*/ 478 h 478"/>
                    <a:gd name="T2" fmla="*/ 0 w 479"/>
                    <a:gd name="T3" fmla="*/ 250 h 478"/>
                    <a:gd name="T4" fmla="*/ 264 w 479"/>
                    <a:gd name="T5" fmla="*/ 0 h 478"/>
                    <a:gd name="T6" fmla="*/ 479 w 479"/>
                    <a:gd name="T7" fmla="*/ 228 h 478"/>
                    <a:gd name="T8" fmla="*/ 215 w 479"/>
                    <a:gd name="T9" fmla="*/ 478 h 478"/>
                  </a:gdLst>
                  <a:ahLst/>
                  <a:cxnLst>
                    <a:cxn ang="0">
                      <a:pos x="T0" y="T1"/>
                    </a:cxn>
                    <a:cxn ang="0">
                      <a:pos x="T2" y="T3"/>
                    </a:cxn>
                    <a:cxn ang="0">
                      <a:pos x="T4" y="T5"/>
                    </a:cxn>
                    <a:cxn ang="0">
                      <a:pos x="T6" y="T7"/>
                    </a:cxn>
                    <a:cxn ang="0">
                      <a:pos x="T8" y="T9"/>
                    </a:cxn>
                  </a:cxnLst>
                  <a:rect l="0" t="0" r="r" b="b"/>
                  <a:pathLst>
                    <a:path w="479" h="478">
                      <a:moveTo>
                        <a:pt x="215" y="478"/>
                      </a:moveTo>
                      <a:lnTo>
                        <a:pt x="0" y="250"/>
                      </a:lnTo>
                      <a:lnTo>
                        <a:pt x="264" y="0"/>
                      </a:lnTo>
                      <a:lnTo>
                        <a:pt x="479" y="228"/>
                      </a:lnTo>
                      <a:lnTo>
                        <a:pt x="215" y="478"/>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08" name="Freeform 39">
                  <a:extLst>
                    <a:ext uri="{FF2B5EF4-FFF2-40B4-BE49-F238E27FC236}">
                      <a16:creationId xmlns:a16="http://schemas.microsoft.com/office/drawing/2014/main" id="{6C31E7D4-45B5-F83D-1BC0-B7C0CE721CBA}"/>
                    </a:ext>
                  </a:extLst>
                </p:cNvPr>
                <p:cNvSpPr>
                  <a:spLocks/>
                </p:cNvSpPr>
                <p:nvPr/>
              </p:nvSpPr>
              <p:spPr bwMode="auto">
                <a:xfrm rot="18729694">
                  <a:off x="2211306" y="5194464"/>
                  <a:ext cx="138409" cy="150497"/>
                </a:xfrm>
                <a:custGeom>
                  <a:avLst/>
                  <a:gdLst>
                    <a:gd name="T0" fmla="*/ 627 w 762"/>
                    <a:gd name="T1" fmla="*/ 791 h 791"/>
                    <a:gd name="T2" fmla="*/ 0 w 762"/>
                    <a:gd name="T3" fmla="*/ 127 h 791"/>
                    <a:gd name="T4" fmla="*/ 135 w 762"/>
                    <a:gd name="T5" fmla="*/ 0 h 791"/>
                    <a:gd name="T6" fmla="*/ 762 w 762"/>
                    <a:gd name="T7" fmla="*/ 664 h 791"/>
                    <a:gd name="T8" fmla="*/ 627 w 762"/>
                    <a:gd name="T9" fmla="*/ 791 h 791"/>
                  </a:gdLst>
                  <a:ahLst/>
                  <a:cxnLst>
                    <a:cxn ang="0">
                      <a:pos x="T0" y="T1"/>
                    </a:cxn>
                    <a:cxn ang="0">
                      <a:pos x="T2" y="T3"/>
                    </a:cxn>
                    <a:cxn ang="0">
                      <a:pos x="T4" y="T5"/>
                    </a:cxn>
                    <a:cxn ang="0">
                      <a:pos x="T6" y="T7"/>
                    </a:cxn>
                    <a:cxn ang="0">
                      <a:pos x="T8" y="T9"/>
                    </a:cxn>
                  </a:cxnLst>
                  <a:rect l="0" t="0" r="r" b="b"/>
                  <a:pathLst>
                    <a:path w="762" h="791">
                      <a:moveTo>
                        <a:pt x="627" y="791"/>
                      </a:moveTo>
                      <a:lnTo>
                        <a:pt x="0" y="127"/>
                      </a:lnTo>
                      <a:lnTo>
                        <a:pt x="135" y="0"/>
                      </a:lnTo>
                      <a:lnTo>
                        <a:pt x="762" y="664"/>
                      </a:lnTo>
                      <a:lnTo>
                        <a:pt x="627" y="791"/>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grpSp>
            <p:nvGrpSpPr>
              <p:cNvPr id="768" name="Group 767">
                <a:extLst>
                  <a:ext uri="{FF2B5EF4-FFF2-40B4-BE49-F238E27FC236}">
                    <a16:creationId xmlns:a16="http://schemas.microsoft.com/office/drawing/2014/main" id="{2AF9DBB4-CB0C-9088-7C86-4B7C0F439A24}"/>
                  </a:ext>
                </a:extLst>
              </p:cNvPr>
              <p:cNvGrpSpPr/>
              <p:nvPr/>
            </p:nvGrpSpPr>
            <p:grpSpPr>
              <a:xfrm>
                <a:off x="9794347" y="2767259"/>
                <a:ext cx="1488028" cy="2101610"/>
                <a:chOff x="2763482" y="1128574"/>
                <a:chExt cx="2355763" cy="4050612"/>
              </a:xfrm>
              <a:effectLst>
                <a:outerShdw blurRad="50800" dist="38100" dir="2700000" algn="tl" rotWithShape="0">
                  <a:prstClr val="black">
                    <a:alpha val="40000"/>
                  </a:prstClr>
                </a:outerShdw>
              </a:effectLst>
            </p:grpSpPr>
            <p:sp>
              <p:nvSpPr>
                <p:cNvPr id="769" name="Freeform 748">
                  <a:extLst>
                    <a:ext uri="{FF2B5EF4-FFF2-40B4-BE49-F238E27FC236}">
                      <a16:creationId xmlns:a16="http://schemas.microsoft.com/office/drawing/2014/main" id="{8FA5C977-D75E-33BC-BBA2-11E029DD800D}"/>
                    </a:ext>
                  </a:extLst>
                </p:cNvPr>
                <p:cNvSpPr/>
                <p:nvPr/>
              </p:nvSpPr>
              <p:spPr>
                <a:xfrm>
                  <a:off x="3526276" y="1254107"/>
                  <a:ext cx="810031" cy="659347"/>
                </a:xfrm>
                <a:custGeom>
                  <a:avLst/>
                  <a:gdLst>
                    <a:gd name="connsiteX0" fmla="*/ 122 w 810031"/>
                    <a:gd name="connsiteY0" fmla="*/ 0 h 659347"/>
                    <a:gd name="connsiteX1" fmla="*/ 809779 w 810031"/>
                    <a:gd name="connsiteY1" fmla="*/ 0 h 659347"/>
                    <a:gd name="connsiteX2" fmla="*/ 810031 w 810031"/>
                    <a:gd name="connsiteY2" fmla="*/ 659347 h 659347"/>
                    <a:gd name="connsiteX3" fmla="*/ 14 w 810031"/>
                    <a:gd name="connsiteY3" fmla="*/ 659347 h 659347"/>
                    <a:gd name="connsiteX4" fmla="*/ 0 w 810031"/>
                    <a:gd name="connsiteY4" fmla="*/ 627894 h 659347"/>
                    <a:gd name="connsiteX5" fmla="*/ 329 w 810031"/>
                    <a:gd name="connsiteY5" fmla="*/ 627895 h 65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031" h="659347">
                      <a:moveTo>
                        <a:pt x="122" y="0"/>
                      </a:moveTo>
                      <a:lnTo>
                        <a:pt x="809779" y="0"/>
                      </a:lnTo>
                      <a:lnTo>
                        <a:pt x="810031" y="659347"/>
                      </a:lnTo>
                      <a:lnTo>
                        <a:pt x="14" y="659347"/>
                      </a:lnTo>
                      <a:lnTo>
                        <a:pt x="0" y="627894"/>
                      </a:lnTo>
                      <a:lnTo>
                        <a:pt x="329" y="627895"/>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770" name="Rectangle 769">
                  <a:extLst>
                    <a:ext uri="{FF2B5EF4-FFF2-40B4-BE49-F238E27FC236}">
                      <a16:creationId xmlns:a16="http://schemas.microsoft.com/office/drawing/2014/main" id="{AFFC2428-267E-B9D2-F35F-961E80F4CFF0}"/>
                    </a:ext>
                  </a:extLst>
                </p:cNvPr>
                <p:cNvSpPr/>
                <p:nvPr/>
              </p:nvSpPr>
              <p:spPr>
                <a:xfrm>
                  <a:off x="3502892" y="2108892"/>
                  <a:ext cx="856798" cy="132389"/>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771" name="Rectangle 770">
                  <a:extLst>
                    <a:ext uri="{FF2B5EF4-FFF2-40B4-BE49-F238E27FC236}">
                      <a16:creationId xmlns:a16="http://schemas.microsoft.com/office/drawing/2014/main" id="{21FAFB95-A16D-30CE-33AF-59F848BF94F5}"/>
                    </a:ext>
                  </a:extLst>
                </p:cNvPr>
                <p:cNvSpPr/>
                <p:nvPr/>
              </p:nvSpPr>
              <p:spPr>
                <a:xfrm>
                  <a:off x="3502892" y="2045189"/>
                  <a:ext cx="856798" cy="6986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772" name="Rectangle 771">
                  <a:extLst>
                    <a:ext uri="{FF2B5EF4-FFF2-40B4-BE49-F238E27FC236}">
                      <a16:creationId xmlns:a16="http://schemas.microsoft.com/office/drawing/2014/main" id="{2BB327D6-480E-48AC-A90A-C9F70EEB9524}"/>
                    </a:ext>
                  </a:extLst>
                </p:cNvPr>
                <p:cNvSpPr/>
                <p:nvPr/>
              </p:nvSpPr>
              <p:spPr>
                <a:xfrm>
                  <a:off x="3502892" y="1978779"/>
                  <a:ext cx="856798" cy="67374"/>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773" name="Rectangle 772">
                  <a:extLst>
                    <a:ext uri="{FF2B5EF4-FFF2-40B4-BE49-F238E27FC236}">
                      <a16:creationId xmlns:a16="http://schemas.microsoft.com/office/drawing/2014/main" id="{EC9FE3B7-F329-2238-01B7-C19835E3786F}"/>
                    </a:ext>
                  </a:extLst>
                </p:cNvPr>
                <p:cNvSpPr/>
                <p:nvPr/>
              </p:nvSpPr>
              <p:spPr>
                <a:xfrm>
                  <a:off x="3502892" y="1910923"/>
                  <a:ext cx="856798" cy="67374"/>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aphicFrame>
              <p:nvGraphicFramePr>
                <p:cNvPr id="774" name="Chart 773">
                  <a:extLst>
                    <a:ext uri="{FF2B5EF4-FFF2-40B4-BE49-F238E27FC236}">
                      <a16:creationId xmlns:a16="http://schemas.microsoft.com/office/drawing/2014/main" id="{567C82A0-D832-613D-3D0B-F160A63BDD96}"/>
                    </a:ext>
                  </a:extLst>
                </p:cNvPr>
                <p:cNvGraphicFramePr/>
                <p:nvPr>
                  <p:extLst>
                    <p:ext uri="{D42A27DB-BD31-4B8C-83A1-F6EECF244321}">
                      <p14:modId xmlns:p14="http://schemas.microsoft.com/office/powerpoint/2010/main" val="1509678910"/>
                    </p:ext>
                  </p:extLst>
                </p:nvPr>
              </p:nvGraphicFramePr>
              <p:xfrm>
                <a:off x="2763482" y="2043349"/>
                <a:ext cx="2355763" cy="2942109"/>
              </p:xfrm>
              <a:graphic>
                <a:graphicData uri="http://schemas.openxmlformats.org/drawingml/2006/chart">
                  <c:chart xmlns:c="http://schemas.openxmlformats.org/drawingml/2006/chart" xmlns:r="http://schemas.openxmlformats.org/officeDocument/2006/relationships" r:id="rId6"/>
                </a:graphicData>
              </a:graphic>
            </p:graphicFrame>
            <p:sp>
              <p:nvSpPr>
                <p:cNvPr id="775" name="Freeform 754">
                  <a:extLst>
                    <a:ext uri="{FF2B5EF4-FFF2-40B4-BE49-F238E27FC236}">
                      <a16:creationId xmlns:a16="http://schemas.microsoft.com/office/drawing/2014/main" id="{B3AB8423-6F2A-22F8-6FD3-1705631909AF}"/>
                    </a:ext>
                  </a:extLst>
                </p:cNvPr>
                <p:cNvSpPr/>
                <p:nvPr/>
              </p:nvSpPr>
              <p:spPr>
                <a:xfrm>
                  <a:off x="3505550" y="4826429"/>
                  <a:ext cx="856798" cy="295527"/>
                </a:xfrm>
                <a:custGeom>
                  <a:avLst/>
                  <a:gdLst>
                    <a:gd name="connsiteX0" fmla="*/ 0 w 856798"/>
                    <a:gd name="connsiteY0" fmla="*/ 0 h 295527"/>
                    <a:gd name="connsiteX1" fmla="*/ 856798 w 856798"/>
                    <a:gd name="connsiteY1" fmla="*/ 0 h 295527"/>
                    <a:gd name="connsiteX2" fmla="*/ 484354 w 856798"/>
                    <a:gd name="connsiteY2" fmla="*/ 154315 h 295527"/>
                    <a:gd name="connsiteX3" fmla="*/ 484354 w 856798"/>
                    <a:gd name="connsiteY3" fmla="*/ 295527 h 295527"/>
                    <a:gd name="connsiteX4" fmla="*/ 372445 w 856798"/>
                    <a:gd name="connsiteY4" fmla="*/ 295527 h 295527"/>
                    <a:gd name="connsiteX5" fmla="*/ 372445 w 856798"/>
                    <a:gd name="connsiteY5" fmla="*/ 154316 h 29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798" h="295527">
                      <a:moveTo>
                        <a:pt x="0" y="0"/>
                      </a:moveTo>
                      <a:lnTo>
                        <a:pt x="856798" y="0"/>
                      </a:lnTo>
                      <a:lnTo>
                        <a:pt x="484354" y="154315"/>
                      </a:lnTo>
                      <a:lnTo>
                        <a:pt x="484354" y="295527"/>
                      </a:lnTo>
                      <a:lnTo>
                        <a:pt x="372445" y="295527"/>
                      </a:lnTo>
                      <a:lnTo>
                        <a:pt x="372445" y="154316"/>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776" name="Freeform 755">
                  <a:extLst>
                    <a:ext uri="{FF2B5EF4-FFF2-40B4-BE49-F238E27FC236}">
                      <a16:creationId xmlns:a16="http://schemas.microsoft.com/office/drawing/2014/main" id="{9B71997D-5186-A01E-8B97-019F2A88B491}"/>
                    </a:ext>
                  </a:extLst>
                </p:cNvPr>
                <p:cNvSpPr/>
                <p:nvPr/>
              </p:nvSpPr>
              <p:spPr>
                <a:xfrm>
                  <a:off x="3478207" y="1627302"/>
                  <a:ext cx="915301" cy="3551884"/>
                </a:xfrm>
                <a:custGeom>
                  <a:avLst/>
                  <a:gdLst>
                    <a:gd name="connsiteX0" fmla="*/ 0 w 915301"/>
                    <a:gd name="connsiteY0" fmla="*/ 0 h 3551884"/>
                    <a:gd name="connsiteX1" fmla="*/ 48808 w 915301"/>
                    <a:gd name="connsiteY1" fmla="*/ 110 h 3551884"/>
                    <a:gd name="connsiteX2" fmla="*/ 49031 w 915301"/>
                    <a:gd name="connsiteY2" fmla="*/ 603902 h 3551884"/>
                    <a:gd name="connsiteX3" fmla="*/ 48702 w 915301"/>
                    <a:gd name="connsiteY3" fmla="*/ 603901 h 3551884"/>
                    <a:gd name="connsiteX4" fmla="*/ 49959 w 915301"/>
                    <a:gd name="connsiteY4" fmla="*/ 3202375 h 3551884"/>
                    <a:gd name="connsiteX5" fmla="*/ 404064 w 915301"/>
                    <a:gd name="connsiteY5" fmla="*/ 3321764 h 3551884"/>
                    <a:gd name="connsiteX6" fmla="*/ 404165 w 915301"/>
                    <a:gd name="connsiteY6" fmla="*/ 3483580 h 3551884"/>
                    <a:gd name="connsiteX7" fmla="*/ 494292 w 915301"/>
                    <a:gd name="connsiteY7" fmla="*/ 3483959 h 3551884"/>
                    <a:gd name="connsiteX8" fmla="*/ 494042 w 915301"/>
                    <a:gd name="connsiteY8" fmla="*/ 3321496 h 3551884"/>
                    <a:gd name="connsiteX9" fmla="*/ 859800 w 915301"/>
                    <a:gd name="connsiteY9" fmla="*/ 3204149 h 3551884"/>
                    <a:gd name="connsiteX10" fmla="*/ 859752 w 915301"/>
                    <a:gd name="connsiteY10" fmla="*/ 3117682 h 3551884"/>
                    <a:gd name="connsiteX11" fmla="*/ 859800 w 915301"/>
                    <a:gd name="connsiteY11" fmla="*/ 3117661 h 3551884"/>
                    <a:gd name="connsiteX12" fmla="*/ 858463 w 915301"/>
                    <a:gd name="connsiteY12" fmla="*/ 1932 h 3551884"/>
                    <a:gd name="connsiteX13" fmla="*/ 914055 w 915301"/>
                    <a:gd name="connsiteY13" fmla="*/ 2057 h 3551884"/>
                    <a:gd name="connsiteX14" fmla="*/ 915301 w 915301"/>
                    <a:gd name="connsiteY14" fmla="*/ 3258041 h 3551884"/>
                    <a:gd name="connsiteX15" fmla="*/ 549702 w 915301"/>
                    <a:gd name="connsiteY15" fmla="*/ 3375242 h 3551884"/>
                    <a:gd name="connsiteX16" fmla="*/ 549579 w 915301"/>
                    <a:gd name="connsiteY16" fmla="*/ 3551884 h 3551884"/>
                    <a:gd name="connsiteX17" fmla="*/ 355146 w 915301"/>
                    <a:gd name="connsiteY17" fmla="*/ 3551525 h 3551884"/>
                    <a:gd name="connsiteX18" fmla="*/ 354851 w 915301"/>
                    <a:gd name="connsiteY18" fmla="*/ 3374894 h 3551884"/>
                    <a:gd name="connsiteX19" fmla="*/ 1234 w 915301"/>
                    <a:gd name="connsiteY19" fmla="*/ 3255566 h 355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15301" h="3551884">
                      <a:moveTo>
                        <a:pt x="0" y="0"/>
                      </a:moveTo>
                      <a:lnTo>
                        <a:pt x="48808" y="110"/>
                      </a:lnTo>
                      <a:lnTo>
                        <a:pt x="49031" y="603902"/>
                      </a:lnTo>
                      <a:lnTo>
                        <a:pt x="48702" y="603901"/>
                      </a:lnTo>
                      <a:lnTo>
                        <a:pt x="49959" y="3202375"/>
                      </a:lnTo>
                      <a:lnTo>
                        <a:pt x="404064" y="3321764"/>
                      </a:lnTo>
                      <a:lnTo>
                        <a:pt x="404165" y="3483580"/>
                      </a:lnTo>
                      <a:lnTo>
                        <a:pt x="494292" y="3483959"/>
                      </a:lnTo>
                      <a:lnTo>
                        <a:pt x="494042" y="3321496"/>
                      </a:lnTo>
                      <a:lnTo>
                        <a:pt x="859800" y="3204149"/>
                      </a:lnTo>
                      <a:lnTo>
                        <a:pt x="859752" y="3117682"/>
                      </a:lnTo>
                      <a:lnTo>
                        <a:pt x="859800" y="3117661"/>
                      </a:lnTo>
                      <a:lnTo>
                        <a:pt x="858463" y="1932"/>
                      </a:lnTo>
                      <a:lnTo>
                        <a:pt x="914055" y="2057"/>
                      </a:lnTo>
                      <a:lnTo>
                        <a:pt x="915301" y="3258041"/>
                      </a:lnTo>
                      <a:lnTo>
                        <a:pt x="549702" y="3375242"/>
                      </a:lnTo>
                      <a:lnTo>
                        <a:pt x="549579" y="3551884"/>
                      </a:lnTo>
                      <a:lnTo>
                        <a:pt x="355146" y="3551525"/>
                      </a:lnTo>
                      <a:lnTo>
                        <a:pt x="354851" y="3374894"/>
                      </a:lnTo>
                      <a:lnTo>
                        <a:pt x="1234" y="3255566"/>
                      </a:lnTo>
                      <a:close/>
                    </a:path>
                  </a:pathLst>
                </a:custGeom>
                <a:solidFill>
                  <a:schemeClr val="bg1">
                    <a:lumMod val="75000"/>
                  </a:schemeClr>
                </a:solidFill>
                <a:ln>
                  <a:noFill/>
                </a:ln>
              </p:spPr>
              <p:txBody>
                <a:bodyPr vert="horz" wrap="square" lIns="68580" tIns="34290" rIns="68580" bIns="34290" numCol="1" anchor="t" anchorCtr="0" compatLnSpc="1">
                  <a:prstTxWarp prst="textNoShape">
                    <a:avLst/>
                  </a:prstTxWarp>
                  <a:noAutofit/>
                </a:bodyPr>
                <a:lstStyle/>
                <a:p>
                  <a:endParaRPr lang="en-US" sz="1350"/>
                </a:p>
              </p:txBody>
            </p:sp>
            <p:grpSp>
              <p:nvGrpSpPr>
                <p:cNvPr id="777" name="Group 776">
                  <a:extLst>
                    <a:ext uri="{FF2B5EF4-FFF2-40B4-BE49-F238E27FC236}">
                      <a16:creationId xmlns:a16="http://schemas.microsoft.com/office/drawing/2014/main" id="{2CDCC9AF-C748-1BB5-8F29-BCF68C436DA1}"/>
                    </a:ext>
                  </a:extLst>
                </p:cNvPr>
                <p:cNvGrpSpPr/>
                <p:nvPr/>
              </p:nvGrpSpPr>
              <p:grpSpPr>
                <a:xfrm>
                  <a:off x="3633892" y="2326434"/>
                  <a:ext cx="272915" cy="2426781"/>
                  <a:chOff x="3633892" y="2326434"/>
                  <a:chExt cx="272915" cy="2426781"/>
                </a:xfrm>
              </p:grpSpPr>
              <p:sp>
                <p:nvSpPr>
                  <p:cNvPr id="781" name="Line 14">
                    <a:extLst>
                      <a:ext uri="{FF2B5EF4-FFF2-40B4-BE49-F238E27FC236}">
                        <a16:creationId xmlns:a16="http://schemas.microsoft.com/office/drawing/2014/main" id="{6FCCFAA0-A69A-9F12-F925-D2EB2C2BD785}"/>
                      </a:ext>
                    </a:extLst>
                  </p:cNvPr>
                  <p:cNvSpPr>
                    <a:spLocks noChangeShapeType="1"/>
                  </p:cNvSpPr>
                  <p:nvPr/>
                </p:nvSpPr>
                <p:spPr bwMode="auto">
                  <a:xfrm rot="18805489">
                    <a:off x="3638989" y="242266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2" name="Line 15">
                    <a:extLst>
                      <a:ext uri="{FF2B5EF4-FFF2-40B4-BE49-F238E27FC236}">
                        <a16:creationId xmlns:a16="http://schemas.microsoft.com/office/drawing/2014/main" id="{E3714228-BAC3-4C27-0FA7-7DA7F539C110}"/>
                      </a:ext>
                    </a:extLst>
                  </p:cNvPr>
                  <p:cNvSpPr>
                    <a:spLocks noChangeShapeType="1"/>
                  </p:cNvSpPr>
                  <p:nvPr/>
                </p:nvSpPr>
                <p:spPr bwMode="auto">
                  <a:xfrm rot="18805489">
                    <a:off x="3638989" y="2524678"/>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3" name="Line 16">
                    <a:extLst>
                      <a:ext uri="{FF2B5EF4-FFF2-40B4-BE49-F238E27FC236}">
                        <a16:creationId xmlns:a16="http://schemas.microsoft.com/office/drawing/2014/main" id="{0E6781E3-B1CA-755E-162A-E9E28BCCB75E}"/>
                      </a:ext>
                    </a:extLst>
                  </p:cNvPr>
                  <p:cNvSpPr>
                    <a:spLocks noChangeShapeType="1"/>
                  </p:cNvSpPr>
                  <p:nvPr/>
                </p:nvSpPr>
                <p:spPr bwMode="auto">
                  <a:xfrm rot="18805489">
                    <a:off x="3638805" y="2626269"/>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4" name="Line 17">
                    <a:extLst>
                      <a:ext uri="{FF2B5EF4-FFF2-40B4-BE49-F238E27FC236}">
                        <a16:creationId xmlns:a16="http://schemas.microsoft.com/office/drawing/2014/main" id="{7F912C93-A14D-D2D4-E2C0-568062E528E9}"/>
                      </a:ext>
                    </a:extLst>
                  </p:cNvPr>
                  <p:cNvSpPr>
                    <a:spLocks noChangeShapeType="1"/>
                  </p:cNvSpPr>
                  <p:nvPr/>
                </p:nvSpPr>
                <p:spPr bwMode="auto">
                  <a:xfrm rot="18805489">
                    <a:off x="3657385" y="2669490"/>
                    <a:ext cx="242020" cy="25682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5" name="Line 18">
                    <a:extLst>
                      <a:ext uri="{FF2B5EF4-FFF2-40B4-BE49-F238E27FC236}">
                        <a16:creationId xmlns:a16="http://schemas.microsoft.com/office/drawing/2014/main" id="{B7636547-3A92-7C53-8964-99A741C1EDC6}"/>
                      </a:ext>
                    </a:extLst>
                  </p:cNvPr>
                  <p:cNvSpPr>
                    <a:spLocks noChangeShapeType="1"/>
                  </p:cNvSpPr>
                  <p:nvPr/>
                </p:nvSpPr>
                <p:spPr bwMode="auto">
                  <a:xfrm rot="18805489">
                    <a:off x="3638989" y="28097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6" name="Line 19">
                    <a:extLst>
                      <a:ext uri="{FF2B5EF4-FFF2-40B4-BE49-F238E27FC236}">
                        <a16:creationId xmlns:a16="http://schemas.microsoft.com/office/drawing/2014/main" id="{46453CC2-DE05-1EA5-CC0A-4E3A494322B0}"/>
                      </a:ext>
                    </a:extLst>
                  </p:cNvPr>
                  <p:cNvSpPr>
                    <a:spLocks noChangeShapeType="1"/>
                  </p:cNvSpPr>
                  <p:nvPr/>
                </p:nvSpPr>
                <p:spPr bwMode="auto">
                  <a:xfrm rot="18805489">
                    <a:off x="3638989" y="29109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7" name="Line 20">
                    <a:extLst>
                      <a:ext uri="{FF2B5EF4-FFF2-40B4-BE49-F238E27FC236}">
                        <a16:creationId xmlns:a16="http://schemas.microsoft.com/office/drawing/2014/main" id="{50B7630F-3D26-A787-438E-733DF3C10F4F}"/>
                      </a:ext>
                    </a:extLst>
                  </p:cNvPr>
                  <p:cNvSpPr>
                    <a:spLocks noChangeShapeType="1"/>
                  </p:cNvSpPr>
                  <p:nvPr/>
                </p:nvSpPr>
                <p:spPr bwMode="auto">
                  <a:xfrm rot="18805489">
                    <a:off x="3638989" y="301295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8" name="Line 21">
                    <a:extLst>
                      <a:ext uri="{FF2B5EF4-FFF2-40B4-BE49-F238E27FC236}">
                        <a16:creationId xmlns:a16="http://schemas.microsoft.com/office/drawing/2014/main" id="{534A6A37-B7FC-6A71-641D-0D57A7388CE3}"/>
                      </a:ext>
                    </a:extLst>
                  </p:cNvPr>
                  <p:cNvSpPr>
                    <a:spLocks noChangeShapeType="1"/>
                  </p:cNvSpPr>
                  <p:nvPr/>
                </p:nvSpPr>
                <p:spPr bwMode="auto">
                  <a:xfrm rot="18805489">
                    <a:off x="3638991" y="31149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9" name="Line 22">
                    <a:extLst>
                      <a:ext uri="{FF2B5EF4-FFF2-40B4-BE49-F238E27FC236}">
                        <a16:creationId xmlns:a16="http://schemas.microsoft.com/office/drawing/2014/main" id="{C3712F1B-25EF-AD4F-82BE-5755C5FB91D8}"/>
                      </a:ext>
                    </a:extLst>
                  </p:cNvPr>
                  <p:cNvSpPr>
                    <a:spLocks noChangeShapeType="1"/>
                  </p:cNvSpPr>
                  <p:nvPr/>
                </p:nvSpPr>
                <p:spPr bwMode="auto">
                  <a:xfrm rot="18805489">
                    <a:off x="3657386" y="3156954"/>
                    <a:ext cx="242020"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0" name="Line 23">
                    <a:extLst>
                      <a:ext uri="{FF2B5EF4-FFF2-40B4-BE49-F238E27FC236}">
                        <a16:creationId xmlns:a16="http://schemas.microsoft.com/office/drawing/2014/main" id="{76BB6FEC-E1B6-1FC1-F8AC-6D43B1C74153}"/>
                      </a:ext>
                    </a:extLst>
                  </p:cNvPr>
                  <p:cNvSpPr>
                    <a:spLocks noChangeShapeType="1"/>
                  </p:cNvSpPr>
                  <p:nvPr/>
                </p:nvSpPr>
                <p:spPr bwMode="auto">
                  <a:xfrm rot="18805489">
                    <a:off x="3638991" y="330225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1" name="Line 24">
                    <a:extLst>
                      <a:ext uri="{FF2B5EF4-FFF2-40B4-BE49-F238E27FC236}">
                        <a16:creationId xmlns:a16="http://schemas.microsoft.com/office/drawing/2014/main" id="{63845DFD-6331-B9E8-7757-9B8FB094F8FE}"/>
                      </a:ext>
                    </a:extLst>
                  </p:cNvPr>
                  <p:cNvSpPr>
                    <a:spLocks noChangeShapeType="1"/>
                  </p:cNvSpPr>
                  <p:nvPr/>
                </p:nvSpPr>
                <p:spPr bwMode="auto">
                  <a:xfrm rot="18805489">
                    <a:off x="3638991" y="340427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2" name="Line 25">
                    <a:extLst>
                      <a:ext uri="{FF2B5EF4-FFF2-40B4-BE49-F238E27FC236}">
                        <a16:creationId xmlns:a16="http://schemas.microsoft.com/office/drawing/2014/main" id="{CAC15AF4-1510-E11F-679C-43F52E78ABB9}"/>
                      </a:ext>
                    </a:extLst>
                  </p:cNvPr>
                  <p:cNvSpPr>
                    <a:spLocks noChangeShapeType="1"/>
                  </p:cNvSpPr>
                  <p:nvPr/>
                </p:nvSpPr>
                <p:spPr bwMode="auto">
                  <a:xfrm rot="18805489">
                    <a:off x="3638991" y="3507105"/>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3" name="Line 26">
                    <a:extLst>
                      <a:ext uri="{FF2B5EF4-FFF2-40B4-BE49-F238E27FC236}">
                        <a16:creationId xmlns:a16="http://schemas.microsoft.com/office/drawing/2014/main" id="{221982D3-C8BB-8391-6D7A-1FB162CB546E}"/>
                      </a:ext>
                    </a:extLst>
                  </p:cNvPr>
                  <p:cNvSpPr>
                    <a:spLocks noChangeShapeType="1"/>
                  </p:cNvSpPr>
                  <p:nvPr/>
                </p:nvSpPr>
                <p:spPr bwMode="auto">
                  <a:xfrm rot="18805489">
                    <a:off x="3638992" y="360826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4" name="Line 27">
                    <a:extLst>
                      <a:ext uri="{FF2B5EF4-FFF2-40B4-BE49-F238E27FC236}">
                        <a16:creationId xmlns:a16="http://schemas.microsoft.com/office/drawing/2014/main" id="{53705FAB-6982-8F16-8FDF-E9ADFCC7DD43}"/>
                      </a:ext>
                    </a:extLst>
                  </p:cNvPr>
                  <p:cNvSpPr>
                    <a:spLocks noChangeShapeType="1"/>
                  </p:cNvSpPr>
                  <p:nvPr/>
                </p:nvSpPr>
                <p:spPr bwMode="auto">
                  <a:xfrm rot="18805489">
                    <a:off x="3657569" y="3650675"/>
                    <a:ext cx="240838"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5" name="Line 28">
                    <a:extLst>
                      <a:ext uri="{FF2B5EF4-FFF2-40B4-BE49-F238E27FC236}">
                        <a16:creationId xmlns:a16="http://schemas.microsoft.com/office/drawing/2014/main" id="{B5155494-C128-2D80-0322-D0EBF812757F}"/>
                      </a:ext>
                    </a:extLst>
                  </p:cNvPr>
                  <p:cNvSpPr>
                    <a:spLocks noChangeShapeType="1"/>
                  </p:cNvSpPr>
                  <p:nvPr/>
                </p:nvSpPr>
                <p:spPr bwMode="auto">
                  <a:xfrm rot="18805489">
                    <a:off x="3638989" y="379139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6" name="Line 29">
                    <a:extLst>
                      <a:ext uri="{FF2B5EF4-FFF2-40B4-BE49-F238E27FC236}">
                        <a16:creationId xmlns:a16="http://schemas.microsoft.com/office/drawing/2014/main" id="{37DE56FE-0706-3B01-DE3B-2B7D87092DAA}"/>
                      </a:ext>
                    </a:extLst>
                  </p:cNvPr>
                  <p:cNvSpPr>
                    <a:spLocks noChangeShapeType="1"/>
                  </p:cNvSpPr>
                  <p:nvPr/>
                </p:nvSpPr>
                <p:spPr bwMode="auto">
                  <a:xfrm rot="18805489">
                    <a:off x="3638989" y="389255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7" name="Line 30">
                    <a:extLst>
                      <a:ext uri="{FF2B5EF4-FFF2-40B4-BE49-F238E27FC236}">
                        <a16:creationId xmlns:a16="http://schemas.microsoft.com/office/drawing/2014/main" id="{378E8313-E9A9-C375-9D1D-69562C1CA671}"/>
                      </a:ext>
                    </a:extLst>
                  </p:cNvPr>
                  <p:cNvSpPr>
                    <a:spLocks noChangeShapeType="1"/>
                  </p:cNvSpPr>
                  <p:nvPr/>
                </p:nvSpPr>
                <p:spPr bwMode="auto">
                  <a:xfrm rot="18805489">
                    <a:off x="3638989" y="399457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8" name="Line 31">
                    <a:extLst>
                      <a:ext uri="{FF2B5EF4-FFF2-40B4-BE49-F238E27FC236}">
                        <a16:creationId xmlns:a16="http://schemas.microsoft.com/office/drawing/2014/main" id="{873CB7FC-2138-4867-0BDB-500A773E5607}"/>
                      </a:ext>
                    </a:extLst>
                  </p:cNvPr>
                  <p:cNvSpPr>
                    <a:spLocks noChangeShapeType="1"/>
                  </p:cNvSpPr>
                  <p:nvPr/>
                </p:nvSpPr>
                <p:spPr bwMode="auto">
                  <a:xfrm rot="18805489">
                    <a:off x="3639234" y="4095974"/>
                    <a:ext cx="162922"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9" name="Line 33">
                    <a:extLst>
                      <a:ext uri="{FF2B5EF4-FFF2-40B4-BE49-F238E27FC236}">
                        <a16:creationId xmlns:a16="http://schemas.microsoft.com/office/drawing/2014/main" id="{63E8BFCC-A100-1419-539F-726DABAE77A0}"/>
                      </a:ext>
                    </a:extLst>
                  </p:cNvPr>
                  <p:cNvSpPr>
                    <a:spLocks noChangeShapeType="1"/>
                  </p:cNvSpPr>
                  <p:nvPr/>
                </p:nvSpPr>
                <p:spPr bwMode="auto">
                  <a:xfrm rot="18805489">
                    <a:off x="3639418" y="4280342"/>
                    <a:ext cx="161740"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00" name="Line 34">
                    <a:extLst>
                      <a:ext uri="{FF2B5EF4-FFF2-40B4-BE49-F238E27FC236}">
                        <a16:creationId xmlns:a16="http://schemas.microsoft.com/office/drawing/2014/main" id="{38BFDC89-8494-1A9F-B1E1-EE581F559D36}"/>
                      </a:ext>
                    </a:extLst>
                  </p:cNvPr>
                  <p:cNvSpPr>
                    <a:spLocks noChangeShapeType="1"/>
                  </p:cNvSpPr>
                  <p:nvPr/>
                </p:nvSpPr>
                <p:spPr bwMode="auto">
                  <a:xfrm rot="18805489">
                    <a:off x="3638804" y="4382932"/>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01" name="Line 35">
                    <a:extLst>
                      <a:ext uri="{FF2B5EF4-FFF2-40B4-BE49-F238E27FC236}">
                        <a16:creationId xmlns:a16="http://schemas.microsoft.com/office/drawing/2014/main" id="{EA607E40-4821-926B-BE7A-8A48F7EE35E8}"/>
                      </a:ext>
                    </a:extLst>
                  </p:cNvPr>
                  <p:cNvSpPr>
                    <a:spLocks noChangeShapeType="1"/>
                  </p:cNvSpPr>
                  <p:nvPr/>
                </p:nvSpPr>
                <p:spPr bwMode="auto">
                  <a:xfrm rot="18805489">
                    <a:off x="3638989" y="448452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02" name="Line 36">
                    <a:extLst>
                      <a:ext uri="{FF2B5EF4-FFF2-40B4-BE49-F238E27FC236}">
                        <a16:creationId xmlns:a16="http://schemas.microsoft.com/office/drawing/2014/main" id="{3038FF02-E116-598D-6B67-B764CCEF7EC3}"/>
                      </a:ext>
                    </a:extLst>
                  </p:cNvPr>
                  <p:cNvSpPr>
                    <a:spLocks noChangeShapeType="1"/>
                  </p:cNvSpPr>
                  <p:nvPr/>
                </p:nvSpPr>
                <p:spPr bwMode="auto">
                  <a:xfrm rot="18805489">
                    <a:off x="3638989" y="45865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03" name="Line 13">
                    <a:extLst>
                      <a:ext uri="{FF2B5EF4-FFF2-40B4-BE49-F238E27FC236}">
                        <a16:creationId xmlns:a16="http://schemas.microsoft.com/office/drawing/2014/main" id="{C380587F-A43E-FE8C-F27E-C6D7D5F1F23A}"/>
                      </a:ext>
                    </a:extLst>
                  </p:cNvPr>
                  <p:cNvSpPr>
                    <a:spLocks noChangeShapeType="1"/>
                  </p:cNvSpPr>
                  <p:nvPr/>
                </p:nvSpPr>
                <p:spPr bwMode="auto">
                  <a:xfrm rot="18805489">
                    <a:off x="3638989" y="2321499"/>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grpSp>
            <p:sp>
              <p:nvSpPr>
                <p:cNvPr id="778" name="Rectangle 777">
                  <a:extLst>
                    <a:ext uri="{FF2B5EF4-FFF2-40B4-BE49-F238E27FC236}">
                      <a16:creationId xmlns:a16="http://schemas.microsoft.com/office/drawing/2014/main" id="{EF7C41B3-0D25-A229-27D2-A582733F0038}"/>
                    </a:ext>
                  </a:extLst>
                </p:cNvPr>
                <p:cNvSpPr/>
                <p:nvPr/>
              </p:nvSpPr>
              <p:spPr>
                <a:xfrm>
                  <a:off x="3835857" y="1128574"/>
                  <a:ext cx="190869" cy="782350"/>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779" name="Rectangle 778">
                  <a:extLst>
                    <a:ext uri="{FF2B5EF4-FFF2-40B4-BE49-F238E27FC236}">
                      <a16:creationId xmlns:a16="http://schemas.microsoft.com/office/drawing/2014/main" id="{A81CFC52-91EE-07C8-0BEA-B1A5039C73EE}"/>
                    </a:ext>
                  </a:extLst>
                </p:cNvPr>
                <p:cNvSpPr/>
                <p:nvPr/>
              </p:nvSpPr>
              <p:spPr>
                <a:xfrm>
                  <a:off x="3382722" y="1128574"/>
                  <a:ext cx="1097138" cy="12499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780" name="Rectangle 779">
                  <a:extLst>
                    <a:ext uri="{FF2B5EF4-FFF2-40B4-BE49-F238E27FC236}">
                      <a16:creationId xmlns:a16="http://schemas.microsoft.com/office/drawing/2014/main" id="{10382D7E-1D3A-3015-A37A-9544957C23E8}"/>
                    </a:ext>
                  </a:extLst>
                </p:cNvPr>
                <p:cNvSpPr/>
                <p:nvPr/>
              </p:nvSpPr>
              <p:spPr>
                <a:xfrm>
                  <a:off x="3382722" y="1620820"/>
                  <a:ext cx="1097138" cy="86197"/>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dirty="0"/>
                </a:p>
              </p:txBody>
            </p:sp>
          </p:grpSp>
        </p:grpSp>
      </p:grpSp>
      <p:sp>
        <p:nvSpPr>
          <p:cNvPr id="851" name="Title 1">
            <a:extLst>
              <a:ext uri="{FF2B5EF4-FFF2-40B4-BE49-F238E27FC236}">
                <a16:creationId xmlns:a16="http://schemas.microsoft.com/office/drawing/2014/main" id="{6A7A53A2-84C3-CBBF-54C9-A33E54F2CF65}"/>
              </a:ext>
            </a:extLst>
          </p:cNvPr>
          <p:cNvSpPr txBox="1">
            <a:spLocks/>
          </p:cNvSpPr>
          <p:nvPr/>
        </p:nvSpPr>
        <p:spPr>
          <a:xfrm>
            <a:off x="6887331" y="2137354"/>
            <a:ext cx="590611"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200" dirty="0"/>
              <a:t>MMR Dose 1 2y</a:t>
            </a:r>
          </a:p>
        </p:txBody>
      </p:sp>
      <p:sp>
        <p:nvSpPr>
          <p:cNvPr id="852" name="Title 1">
            <a:extLst>
              <a:ext uri="{FF2B5EF4-FFF2-40B4-BE49-F238E27FC236}">
                <a16:creationId xmlns:a16="http://schemas.microsoft.com/office/drawing/2014/main" id="{F0FA7171-D9BE-C9C2-029B-92C43D687BC2}"/>
              </a:ext>
            </a:extLst>
          </p:cNvPr>
          <p:cNvSpPr txBox="1">
            <a:spLocks/>
          </p:cNvSpPr>
          <p:nvPr/>
        </p:nvSpPr>
        <p:spPr>
          <a:xfrm>
            <a:off x="7713744" y="2130497"/>
            <a:ext cx="509856"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200" dirty="0"/>
              <a:t>MMR Dose 2 5y</a:t>
            </a:r>
          </a:p>
        </p:txBody>
      </p:sp>
      <p:sp>
        <p:nvSpPr>
          <p:cNvPr id="853" name="Title 1">
            <a:extLst>
              <a:ext uri="{FF2B5EF4-FFF2-40B4-BE49-F238E27FC236}">
                <a16:creationId xmlns:a16="http://schemas.microsoft.com/office/drawing/2014/main" id="{5CCCA4AD-1E44-BFF5-5694-B486E45389F2}"/>
              </a:ext>
            </a:extLst>
          </p:cNvPr>
          <p:cNvSpPr txBox="1">
            <a:spLocks/>
          </p:cNvSpPr>
          <p:nvPr/>
        </p:nvSpPr>
        <p:spPr>
          <a:xfrm>
            <a:off x="8406043" y="2113675"/>
            <a:ext cx="723073" cy="563798"/>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pPr algn="ctr"/>
            <a:r>
              <a:rPr lang="en-US" sz="1200" dirty="0"/>
              <a:t>MMR both doses 5y</a:t>
            </a:r>
          </a:p>
          <a:p>
            <a:pPr algn="ctr"/>
            <a:endParaRPr lang="en-US" sz="1200" dirty="0"/>
          </a:p>
        </p:txBody>
      </p:sp>
      <p:grpSp>
        <p:nvGrpSpPr>
          <p:cNvPr id="854" name="Group 853">
            <a:extLst>
              <a:ext uri="{FF2B5EF4-FFF2-40B4-BE49-F238E27FC236}">
                <a16:creationId xmlns:a16="http://schemas.microsoft.com/office/drawing/2014/main" id="{3544D6EC-B15C-E2A0-6A22-98304B707445}"/>
              </a:ext>
            </a:extLst>
          </p:cNvPr>
          <p:cNvGrpSpPr/>
          <p:nvPr/>
        </p:nvGrpSpPr>
        <p:grpSpPr>
          <a:xfrm>
            <a:off x="8134098" y="2616199"/>
            <a:ext cx="1467594" cy="2208831"/>
            <a:chOff x="8366780" y="2428543"/>
            <a:chExt cx="1467594" cy="2208831"/>
          </a:xfrm>
        </p:grpSpPr>
        <p:sp>
          <p:nvSpPr>
            <p:cNvPr id="855" name="Line 9">
              <a:extLst>
                <a:ext uri="{FF2B5EF4-FFF2-40B4-BE49-F238E27FC236}">
                  <a16:creationId xmlns:a16="http://schemas.microsoft.com/office/drawing/2014/main" id="{CD742FA1-F097-3B2C-2F51-4E5C42E188BB}"/>
                </a:ext>
              </a:extLst>
            </p:cNvPr>
            <p:cNvSpPr>
              <a:spLocks noChangeShapeType="1"/>
            </p:cNvSpPr>
            <p:nvPr/>
          </p:nvSpPr>
          <p:spPr bwMode="auto">
            <a:xfrm rot="18805489" flipH="1">
              <a:off x="8842924" y="4365054"/>
              <a:ext cx="279195" cy="265446"/>
            </a:xfrm>
            <a:prstGeom prst="line">
              <a:avLst/>
            </a:prstGeom>
            <a:noFill/>
            <a:ln w="17463">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nvGrpSpPr>
            <p:cNvPr id="856" name="Group 855">
              <a:extLst>
                <a:ext uri="{FF2B5EF4-FFF2-40B4-BE49-F238E27FC236}">
                  <a16:creationId xmlns:a16="http://schemas.microsoft.com/office/drawing/2014/main" id="{E21E8091-A255-2FC8-1A8A-E4F247A3C681}"/>
                </a:ext>
              </a:extLst>
            </p:cNvPr>
            <p:cNvGrpSpPr/>
            <p:nvPr/>
          </p:nvGrpSpPr>
          <p:grpSpPr>
            <a:xfrm>
              <a:off x="8366780" y="2428543"/>
              <a:ext cx="1467594" cy="1910268"/>
              <a:chOff x="8327818" y="2335525"/>
              <a:chExt cx="1572777" cy="2047178"/>
            </a:xfrm>
          </p:grpSpPr>
          <p:grpSp>
            <p:nvGrpSpPr>
              <p:cNvPr id="857" name="Group 856">
                <a:extLst>
                  <a:ext uri="{FF2B5EF4-FFF2-40B4-BE49-F238E27FC236}">
                    <a16:creationId xmlns:a16="http://schemas.microsoft.com/office/drawing/2014/main" id="{0B7082FF-6F85-6BC7-51D2-1E1F1607F3CD}"/>
                  </a:ext>
                </a:extLst>
              </p:cNvPr>
              <p:cNvGrpSpPr/>
              <p:nvPr/>
            </p:nvGrpSpPr>
            <p:grpSpPr>
              <a:xfrm>
                <a:off x="8327818" y="2335525"/>
                <a:ext cx="1319745" cy="2047178"/>
                <a:chOff x="8747594" y="2767259"/>
                <a:chExt cx="1488028" cy="2308219"/>
              </a:xfrm>
            </p:grpSpPr>
            <p:grpSp>
              <p:nvGrpSpPr>
                <p:cNvPr id="864" name="Group 863">
                  <a:extLst>
                    <a:ext uri="{FF2B5EF4-FFF2-40B4-BE49-F238E27FC236}">
                      <a16:creationId xmlns:a16="http://schemas.microsoft.com/office/drawing/2014/main" id="{B0DC43B1-A669-5F75-1846-F920EF6FD5EB}"/>
                    </a:ext>
                  </a:extLst>
                </p:cNvPr>
                <p:cNvGrpSpPr/>
                <p:nvPr/>
              </p:nvGrpSpPr>
              <p:grpSpPr>
                <a:xfrm>
                  <a:off x="9417327" y="4818290"/>
                  <a:ext cx="152303" cy="257188"/>
                  <a:chOff x="2204359" y="5200508"/>
                  <a:chExt cx="152303" cy="257188"/>
                </a:xfrm>
              </p:grpSpPr>
              <p:sp>
                <p:nvSpPr>
                  <p:cNvPr id="901" name="Freeform 12">
                    <a:extLst>
                      <a:ext uri="{FF2B5EF4-FFF2-40B4-BE49-F238E27FC236}">
                        <a16:creationId xmlns:a16="http://schemas.microsoft.com/office/drawing/2014/main" id="{5DDF0FB7-29A2-C77E-55AF-B624D836A5A4}"/>
                      </a:ext>
                    </a:extLst>
                  </p:cNvPr>
                  <p:cNvSpPr>
                    <a:spLocks/>
                  </p:cNvSpPr>
                  <p:nvPr/>
                </p:nvSpPr>
                <p:spPr bwMode="auto">
                  <a:xfrm rot="18805489">
                    <a:off x="2250100" y="5393419"/>
                    <a:ext cx="62697" cy="65858"/>
                  </a:xfrm>
                  <a:custGeom>
                    <a:avLst/>
                    <a:gdLst>
                      <a:gd name="T0" fmla="*/ 98 w 362"/>
                      <a:gd name="T1" fmla="*/ 355 h 355"/>
                      <a:gd name="T2" fmla="*/ 0 w 362"/>
                      <a:gd name="T3" fmla="*/ 250 h 355"/>
                      <a:gd name="T4" fmla="*/ 263 w 362"/>
                      <a:gd name="T5" fmla="*/ 0 h 355"/>
                      <a:gd name="T6" fmla="*/ 362 w 362"/>
                      <a:gd name="T7" fmla="*/ 106 h 355"/>
                      <a:gd name="T8" fmla="*/ 98 w 362"/>
                      <a:gd name="T9" fmla="*/ 355 h 355"/>
                    </a:gdLst>
                    <a:ahLst/>
                    <a:cxnLst>
                      <a:cxn ang="0">
                        <a:pos x="T0" y="T1"/>
                      </a:cxn>
                      <a:cxn ang="0">
                        <a:pos x="T2" y="T3"/>
                      </a:cxn>
                      <a:cxn ang="0">
                        <a:pos x="T4" y="T5"/>
                      </a:cxn>
                      <a:cxn ang="0">
                        <a:pos x="T6" y="T7"/>
                      </a:cxn>
                      <a:cxn ang="0">
                        <a:pos x="T8" y="T9"/>
                      </a:cxn>
                    </a:cxnLst>
                    <a:rect l="0" t="0" r="r" b="b"/>
                    <a:pathLst>
                      <a:path w="362" h="355">
                        <a:moveTo>
                          <a:pt x="98" y="355"/>
                        </a:moveTo>
                        <a:lnTo>
                          <a:pt x="0" y="250"/>
                        </a:lnTo>
                        <a:lnTo>
                          <a:pt x="263" y="0"/>
                        </a:lnTo>
                        <a:lnTo>
                          <a:pt x="362" y="106"/>
                        </a:lnTo>
                        <a:lnTo>
                          <a:pt x="98" y="355"/>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02" name="Freeform 37">
                    <a:extLst>
                      <a:ext uri="{FF2B5EF4-FFF2-40B4-BE49-F238E27FC236}">
                        <a16:creationId xmlns:a16="http://schemas.microsoft.com/office/drawing/2014/main" id="{BD02EC36-B99A-AE8C-8065-234586579A5C}"/>
                      </a:ext>
                    </a:extLst>
                  </p:cNvPr>
                  <p:cNvSpPr>
                    <a:spLocks/>
                  </p:cNvSpPr>
                  <p:nvPr/>
                </p:nvSpPr>
                <p:spPr bwMode="auto">
                  <a:xfrm rot="18784106">
                    <a:off x="2202901" y="5243760"/>
                    <a:ext cx="155220" cy="152303"/>
                  </a:xfrm>
                  <a:custGeom>
                    <a:avLst/>
                    <a:gdLst>
                      <a:gd name="T0" fmla="*/ 454 w 1007"/>
                      <a:gd name="T1" fmla="*/ 1002 h 1002"/>
                      <a:gd name="T2" fmla="*/ 0 w 1007"/>
                      <a:gd name="T3" fmla="*/ 524 h 1002"/>
                      <a:gd name="T4" fmla="*/ 555 w 1007"/>
                      <a:gd name="T5" fmla="*/ 0 h 1002"/>
                      <a:gd name="T6" fmla="*/ 1007 w 1007"/>
                      <a:gd name="T7" fmla="*/ 478 h 1002"/>
                      <a:gd name="T8" fmla="*/ 454 w 1007"/>
                      <a:gd name="T9" fmla="*/ 1002 h 1002"/>
                    </a:gdLst>
                    <a:ahLst/>
                    <a:cxnLst>
                      <a:cxn ang="0">
                        <a:pos x="T0" y="T1"/>
                      </a:cxn>
                      <a:cxn ang="0">
                        <a:pos x="T2" y="T3"/>
                      </a:cxn>
                      <a:cxn ang="0">
                        <a:pos x="T4" y="T5"/>
                      </a:cxn>
                      <a:cxn ang="0">
                        <a:pos x="T6" y="T7"/>
                      </a:cxn>
                      <a:cxn ang="0">
                        <a:pos x="T8" y="T9"/>
                      </a:cxn>
                    </a:cxnLst>
                    <a:rect l="0" t="0" r="r" b="b"/>
                    <a:pathLst>
                      <a:path w="1007" h="1002">
                        <a:moveTo>
                          <a:pt x="454" y="1002"/>
                        </a:moveTo>
                        <a:lnTo>
                          <a:pt x="0" y="524"/>
                        </a:lnTo>
                        <a:lnTo>
                          <a:pt x="555" y="0"/>
                        </a:lnTo>
                        <a:lnTo>
                          <a:pt x="1007" y="478"/>
                        </a:lnTo>
                        <a:lnTo>
                          <a:pt x="454" y="1002"/>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03" name="Freeform 38">
                    <a:extLst>
                      <a:ext uri="{FF2B5EF4-FFF2-40B4-BE49-F238E27FC236}">
                        <a16:creationId xmlns:a16="http://schemas.microsoft.com/office/drawing/2014/main" id="{DFF7D80C-5D8F-B51F-66FF-413AAD8695A1}"/>
                      </a:ext>
                    </a:extLst>
                  </p:cNvPr>
                  <p:cNvSpPr>
                    <a:spLocks/>
                  </p:cNvSpPr>
                  <p:nvPr/>
                </p:nvSpPr>
                <p:spPr bwMode="auto">
                  <a:xfrm rot="18805489">
                    <a:off x="2236350" y="5341480"/>
                    <a:ext cx="84580" cy="91118"/>
                  </a:xfrm>
                  <a:custGeom>
                    <a:avLst/>
                    <a:gdLst>
                      <a:gd name="T0" fmla="*/ 215 w 479"/>
                      <a:gd name="T1" fmla="*/ 478 h 478"/>
                      <a:gd name="T2" fmla="*/ 0 w 479"/>
                      <a:gd name="T3" fmla="*/ 250 h 478"/>
                      <a:gd name="T4" fmla="*/ 264 w 479"/>
                      <a:gd name="T5" fmla="*/ 0 h 478"/>
                      <a:gd name="T6" fmla="*/ 479 w 479"/>
                      <a:gd name="T7" fmla="*/ 228 h 478"/>
                      <a:gd name="T8" fmla="*/ 215 w 479"/>
                      <a:gd name="T9" fmla="*/ 478 h 478"/>
                    </a:gdLst>
                    <a:ahLst/>
                    <a:cxnLst>
                      <a:cxn ang="0">
                        <a:pos x="T0" y="T1"/>
                      </a:cxn>
                      <a:cxn ang="0">
                        <a:pos x="T2" y="T3"/>
                      </a:cxn>
                      <a:cxn ang="0">
                        <a:pos x="T4" y="T5"/>
                      </a:cxn>
                      <a:cxn ang="0">
                        <a:pos x="T6" y="T7"/>
                      </a:cxn>
                      <a:cxn ang="0">
                        <a:pos x="T8" y="T9"/>
                      </a:cxn>
                    </a:cxnLst>
                    <a:rect l="0" t="0" r="r" b="b"/>
                    <a:pathLst>
                      <a:path w="479" h="478">
                        <a:moveTo>
                          <a:pt x="215" y="478"/>
                        </a:moveTo>
                        <a:lnTo>
                          <a:pt x="0" y="250"/>
                        </a:lnTo>
                        <a:lnTo>
                          <a:pt x="264" y="0"/>
                        </a:lnTo>
                        <a:lnTo>
                          <a:pt x="479" y="228"/>
                        </a:lnTo>
                        <a:lnTo>
                          <a:pt x="215" y="478"/>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04" name="Freeform 39">
                    <a:extLst>
                      <a:ext uri="{FF2B5EF4-FFF2-40B4-BE49-F238E27FC236}">
                        <a16:creationId xmlns:a16="http://schemas.microsoft.com/office/drawing/2014/main" id="{31492A6F-9B9A-8275-2BCA-C5CA658D4824}"/>
                      </a:ext>
                    </a:extLst>
                  </p:cNvPr>
                  <p:cNvSpPr>
                    <a:spLocks/>
                  </p:cNvSpPr>
                  <p:nvPr/>
                </p:nvSpPr>
                <p:spPr bwMode="auto">
                  <a:xfrm rot="18729694">
                    <a:off x="2211306" y="5194464"/>
                    <a:ext cx="138409" cy="150497"/>
                  </a:xfrm>
                  <a:custGeom>
                    <a:avLst/>
                    <a:gdLst>
                      <a:gd name="T0" fmla="*/ 627 w 762"/>
                      <a:gd name="T1" fmla="*/ 791 h 791"/>
                      <a:gd name="T2" fmla="*/ 0 w 762"/>
                      <a:gd name="T3" fmla="*/ 127 h 791"/>
                      <a:gd name="T4" fmla="*/ 135 w 762"/>
                      <a:gd name="T5" fmla="*/ 0 h 791"/>
                      <a:gd name="T6" fmla="*/ 762 w 762"/>
                      <a:gd name="T7" fmla="*/ 664 h 791"/>
                      <a:gd name="T8" fmla="*/ 627 w 762"/>
                      <a:gd name="T9" fmla="*/ 791 h 791"/>
                    </a:gdLst>
                    <a:ahLst/>
                    <a:cxnLst>
                      <a:cxn ang="0">
                        <a:pos x="T0" y="T1"/>
                      </a:cxn>
                      <a:cxn ang="0">
                        <a:pos x="T2" y="T3"/>
                      </a:cxn>
                      <a:cxn ang="0">
                        <a:pos x="T4" y="T5"/>
                      </a:cxn>
                      <a:cxn ang="0">
                        <a:pos x="T6" y="T7"/>
                      </a:cxn>
                      <a:cxn ang="0">
                        <a:pos x="T8" y="T9"/>
                      </a:cxn>
                    </a:cxnLst>
                    <a:rect l="0" t="0" r="r" b="b"/>
                    <a:pathLst>
                      <a:path w="762" h="791">
                        <a:moveTo>
                          <a:pt x="627" y="791"/>
                        </a:moveTo>
                        <a:lnTo>
                          <a:pt x="0" y="127"/>
                        </a:lnTo>
                        <a:lnTo>
                          <a:pt x="135" y="0"/>
                        </a:lnTo>
                        <a:lnTo>
                          <a:pt x="762" y="664"/>
                        </a:lnTo>
                        <a:lnTo>
                          <a:pt x="627" y="791"/>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grpSp>
              <p:nvGrpSpPr>
                <p:cNvPr id="865" name="Group 864">
                  <a:extLst>
                    <a:ext uri="{FF2B5EF4-FFF2-40B4-BE49-F238E27FC236}">
                      <a16:creationId xmlns:a16="http://schemas.microsoft.com/office/drawing/2014/main" id="{4544D3F7-FF53-F8CC-84E0-7A6A1B9276F4}"/>
                    </a:ext>
                  </a:extLst>
                </p:cNvPr>
                <p:cNvGrpSpPr/>
                <p:nvPr/>
              </p:nvGrpSpPr>
              <p:grpSpPr>
                <a:xfrm>
                  <a:off x="8747594" y="2767259"/>
                  <a:ext cx="1488028" cy="2101610"/>
                  <a:chOff x="2748858" y="1128574"/>
                  <a:chExt cx="2355763" cy="4050612"/>
                </a:xfrm>
                <a:effectLst>
                  <a:outerShdw blurRad="50800" dist="38100" dir="2700000" algn="tl" rotWithShape="0">
                    <a:prstClr val="black">
                      <a:alpha val="40000"/>
                    </a:prstClr>
                  </a:outerShdw>
                </a:effectLst>
              </p:grpSpPr>
              <p:sp>
                <p:nvSpPr>
                  <p:cNvPr id="866" name="Freeform 748">
                    <a:extLst>
                      <a:ext uri="{FF2B5EF4-FFF2-40B4-BE49-F238E27FC236}">
                        <a16:creationId xmlns:a16="http://schemas.microsoft.com/office/drawing/2014/main" id="{F458939C-31A4-F397-E533-672E2471C397}"/>
                      </a:ext>
                    </a:extLst>
                  </p:cNvPr>
                  <p:cNvSpPr/>
                  <p:nvPr/>
                </p:nvSpPr>
                <p:spPr>
                  <a:xfrm>
                    <a:off x="3526276" y="1254107"/>
                    <a:ext cx="810031" cy="659347"/>
                  </a:xfrm>
                  <a:custGeom>
                    <a:avLst/>
                    <a:gdLst>
                      <a:gd name="connsiteX0" fmla="*/ 122 w 810031"/>
                      <a:gd name="connsiteY0" fmla="*/ 0 h 659347"/>
                      <a:gd name="connsiteX1" fmla="*/ 809779 w 810031"/>
                      <a:gd name="connsiteY1" fmla="*/ 0 h 659347"/>
                      <a:gd name="connsiteX2" fmla="*/ 810031 w 810031"/>
                      <a:gd name="connsiteY2" fmla="*/ 659347 h 659347"/>
                      <a:gd name="connsiteX3" fmla="*/ 14 w 810031"/>
                      <a:gd name="connsiteY3" fmla="*/ 659347 h 659347"/>
                      <a:gd name="connsiteX4" fmla="*/ 0 w 810031"/>
                      <a:gd name="connsiteY4" fmla="*/ 627894 h 659347"/>
                      <a:gd name="connsiteX5" fmla="*/ 329 w 810031"/>
                      <a:gd name="connsiteY5" fmla="*/ 627895 h 65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031" h="659347">
                        <a:moveTo>
                          <a:pt x="122" y="0"/>
                        </a:moveTo>
                        <a:lnTo>
                          <a:pt x="809779" y="0"/>
                        </a:lnTo>
                        <a:lnTo>
                          <a:pt x="810031" y="659347"/>
                        </a:lnTo>
                        <a:lnTo>
                          <a:pt x="14" y="659347"/>
                        </a:lnTo>
                        <a:lnTo>
                          <a:pt x="0" y="627894"/>
                        </a:lnTo>
                        <a:lnTo>
                          <a:pt x="329" y="627895"/>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867" name="Rectangle 866">
                    <a:extLst>
                      <a:ext uri="{FF2B5EF4-FFF2-40B4-BE49-F238E27FC236}">
                        <a16:creationId xmlns:a16="http://schemas.microsoft.com/office/drawing/2014/main" id="{FC37AEDA-8A98-45F0-A0EA-66041157595B}"/>
                      </a:ext>
                    </a:extLst>
                  </p:cNvPr>
                  <p:cNvSpPr/>
                  <p:nvPr/>
                </p:nvSpPr>
                <p:spPr>
                  <a:xfrm>
                    <a:off x="3502892" y="2108892"/>
                    <a:ext cx="856798" cy="132389"/>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68" name="Rectangle 867">
                    <a:extLst>
                      <a:ext uri="{FF2B5EF4-FFF2-40B4-BE49-F238E27FC236}">
                        <a16:creationId xmlns:a16="http://schemas.microsoft.com/office/drawing/2014/main" id="{852FA76C-2813-0CF6-7B40-9E1DEF9FCC46}"/>
                      </a:ext>
                    </a:extLst>
                  </p:cNvPr>
                  <p:cNvSpPr/>
                  <p:nvPr/>
                </p:nvSpPr>
                <p:spPr>
                  <a:xfrm>
                    <a:off x="3502892" y="2045189"/>
                    <a:ext cx="856798" cy="6986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69" name="Rectangle 868">
                    <a:extLst>
                      <a:ext uri="{FF2B5EF4-FFF2-40B4-BE49-F238E27FC236}">
                        <a16:creationId xmlns:a16="http://schemas.microsoft.com/office/drawing/2014/main" id="{0033F152-D2A4-4244-2306-FA332D78BFAF}"/>
                      </a:ext>
                    </a:extLst>
                  </p:cNvPr>
                  <p:cNvSpPr/>
                  <p:nvPr/>
                </p:nvSpPr>
                <p:spPr>
                  <a:xfrm>
                    <a:off x="3502892" y="1978779"/>
                    <a:ext cx="856798" cy="67374"/>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70" name="Rectangle 869">
                    <a:extLst>
                      <a:ext uri="{FF2B5EF4-FFF2-40B4-BE49-F238E27FC236}">
                        <a16:creationId xmlns:a16="http://schemas.microsoft.com/office/drawing/2014/main" id="{163ACC6E-7E81-3589-67C1-B022C58DD622}"/>
                      </a:ext>
                    </a:extLst>
                  </p:cNvPr>
                  <p:cNvSpPr/>
                  <p:nvPr/>
                </p:nvSpPr>
                <p:spPr>
                  <a:xfrm>
                    <a:off x="3502892" y="1910923"/>
                    <a:ext cx="856798" cy="67374"/>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aphicFrame>
                <p:nvGraphicFramePr>
                  <p:cNvPr id="871" name="Chart 870">
                    <a:extLst>
                      <a:ext uri="{FF2B5EF4-FFF2-40B4-BE49-F238E27FC236}">
                        <a16:creationId xmlns:a16="http://schemas.microsoft.com/office/drawing/2014/main" id="{EED32110-6736-6466-B9F8-41B9416D037F}"/>
                      </a:ext>
                    </a:extLst>
                  </p:cNvPr>
                  <p:cNvGraphicFramePr/>
                  <p:nvPr>
                    <p:extLst>
                      <p:ext uri="{D42A27DB-BD31-4B8C-83A1-F6EECF244321}">
                        <p14:modId xmlns:p14="http://schemas.microsoft.com/office/powerpoint/2010/main" val="3159714824"/>
                      </p:ext>
                    </p:extLst>
                  </p:nvPr>
                </p:nvGraphicFramePr>
                <p:xfrm>
                  <a:off x="2748858" y="2074273"/>
                  <a:ext cx="2355763" cy="2942109"/>
                </p:xfrm>
                <a:graphic>
                  <a:graphicData uri="http://schemas.openxmlformats.org/drawingml/2006/chart">
                    <c:chart xmlns:c="http://schemas.openxmlformats.org/drawingml/2006/chart" xmlns:r="http://schemas.openxmlformats.org/officeDocument/2006/relationships" r:id="rId7"/>
                  </a:graphicData>
                </a:graphic>
              </p:graphicFrame>
              <p:sp>
                <p:nvSpPr>
                  <p:cNvPr id="872" name="Freeform 754">
                    <a:extLst>
                      <a:ext uri="{FF2B5EF4-FFF2-40B4-BE49-F238E27FC236}">
                        <a16:creationId xmlns:a16="http://schemas.microsoft.com/office/drawing/2014/main" id="{2829DBBA-AF3A-FDD9-F267-BE8EB93F4221}"/>
                      </a:ext>
                    </a:extLst>
                  </p:cNvPr>
                  <p:cNvSpPr/>
                  <p:nvPr/>
                </p:nvSpPr>
                <p:spPr>
                  <a:xfrm>
                    <a:off x="3505550" y="4826429"/>
                    <a:ext cx="856798" cy="295527"/>
                  </a:xfrm>
                  <a:custGeom>
                    <a:avLst/>
                    <a:gdLst>
                      <a:gd name="connsiteX0" fmla="*/ 0 w 856798"/>
                      <a:gd name="connsiteY0" fmla="*/ 0 h 295527"/>
                      <a:gd name="connsiteX1" fmla="*/ 856798 w 856798"/>
                      <a:gd name="connsiteY1" fmla="*/ 0 h 295527"/>
                      <a:gd name="connsiteX2" fmla="*/ 484354 w 856798"/>
                      <a:gd name="connsiteY2" fmla="*/ 154315 h 295527"/>
                      <a:gd name="connsiteX3" fmla="*/ 484354 w 856798"/>
                      <a:gd name="connsiteY3" fmla="*/ 295527 h 295527"/>
                      <a:gd name="connsiteX4" fmla="*/ 372445 w 856798"/>
                      <a:gd name="connsiteY4" fmla="*/ 295527 h 295527"/>
                      <a:gd name="connsiteX5" fmla="*/ 372445 w 856798"/>
                      <a:gd name="connsiteY5" fmla="*/ 154316 h 29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798" h="295527">
                        <a:moveTo>
                          <a:pt x="0" y="0"/>
                        </a:moveTo>
                        <a:lnTo>
                          <a:pt x="856798" y="0"/>
                        </a:lnTo>
                        <a:lnTo>
                          <a:pt x="484354" y="154315"/>
                        </a:lnTo>
                        <a:lnTo>
                          <a:pt x="484354" y="295527"/>
                        </a:lnTo>
                        <a:lnTo>
                          <a:pt x="372445" y="295527"/>
                        </a:lnTo>
                        <a:lnTo>
                          <a:pt x="372445" y="154316"/>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73" name="Freeform 755">
                    <a:extLst>
                      <a:ext uri="{FF2B5EF4-FFF2-40B4-BE49-F238E27FC236}">
                        <a16:creationId xmlns:a16="http://schemas.microsoft.com/office/drawing/2014/main" id="{923C167C-1123-9248-D516-C6B762CA898C}"/>
                      </a:ext>
                    </a:extLst>
                  </p:cNvPr>
                  <p:cNvSpPr/>
                  <p:nvPr/>
                </p:nvSpPr>
                <p:spPr>
                  <a:xfrm>
                    <a:off x="3478207" y="1627302"/>
                    <a:ext cx="915301" cy="3551884"/>
                  </a:xfrm>
                  <a:custGeom>
                    <a:avLst/>
                    <a:gdLst>
                      <a:gd name="connsiteX0" fmla="*/ 0 w 915301"/>
                      <a:gd name="connsiteY0" fmla="*/ 0 h 3551884"/>
                      <a:gd name="connsiteX1" fmla="*/ 48808 w 915301"/>
                      <a:gd name="connsiteY1" fmla="*/ 110 h 3551884"/>
                      <a:gd name="connsiteX2" fmla="*/ 49031 w 915301"/>
                      <a:gd name="connsiteY2" fmla="*/ 603902 h 3551884"/>
                      <a:gd name="connsiteX3" fmla="*/ 48702 w 915301"/>
                      <a:gd name="connsiteY3" fmla="*/ 603901 h 3551884"/>
                      <a:gd name="connsiteX4" fmla="*/ 49959 w 915301"/>
                      <a:gd name="connsiteY4" fmla="*/ 3202375 h 3551884"/>
                      <a:gd name="connsiteX5" fmla="*/ 404064 w 915301"/>
                      <a:gd name="connsiteY5" fmla="*/ 3321764 h 3551884"/>
                      <a:gd name="connsiteX6" fmla="*/ 404165 w 915301"/>
                      <a:gd name="connsiteY6" fmla="*/ 3483580 h 3551884"/>
                      <a:gd name="connsiteX7" fmla="*/ 494292 w 915301"/>
                      <a:gd name="connsiteY7" fmla="*/ 3483959 h 3551884"/>
                      <a:gd name="connsiteX8" fmla="*/ 494042 w 915301"/>
                      <a:gd name="connsiteY8" fmla="*/ 3321496 h 3551884"/>
                      <a:gd name="connsiteX9" fmla="*/ 859800 w 915301"/>
                      <a:gd name="connsiteY9" fmla="*/ 3204149 h 3551884"/>
                      <a:gd name="connsiteX10" fmla="*/ 859752 w 915301"/>
                      <a:gd name="connsiteY10" fmla="*/ 3117682 h 3551884"/>
                      <a:gd name="connsiteX11" fmla="*/ 859800 w 915301"/>
                      <a:gd name="connsiteY11" fmla="*/ 3117661 h 3551884"/>
                      <a:gd name="connsiteX12" fmla="*/ 858463 w 915301"/>
                      <a:gd name="connsiteY12" fmla="*/ 1932 h 3551884"/>
                      <a:gd name="connsiteX13" fmla="*/ 914055 w 915301"/>
                      <a:gd name="connsiteY13" fmla="*/ 2057 h 3551884"/>
                      <a:gd name="connsiteX14" fmla="*/ 915301 w 915301"/>
                      <a:gd name="connsiteY14" fmla="*/ 3258041 h 3551884"/>
                      <a:gd name="connsiteX15" fmla="*/ 549702 w 915301"/>
                      <a:gd name="connsiteY15" fmla="*/ 3375242 h 3551884"/>
                      <a:gd name="connsiteX16" fmla="*/ 549579 w 915301"/>
                      <a:gd name="connsiteY16" fmla="*/ 3551884 h 3551884"/>
                      <a:gd name="connsiteX17" fmla="*/ 355146 w 915301"/>
                      <a:gd name="connsiteY17" fmla="*/ 3551525 h 3551884"/>
                      <a:gd name="connsiteX18" fmla="*/ 354851 w 915301"/>
                      <a:gd name="connsiteY18" fmla="*/ 3374894 h 3551884"/>
                      <a:gd name="connsiteX19" fmla="*/ 1234 w 915301"/>
                      <a:gd name="connsiteY19" fmla="*/ 3255566 h 355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15301" h="3551884">
                        <a:moveTo>
                          <a:pt x="0" y="0"/>
                        </a:moveTo>
                        <a:lnTo>
                          <a:pt x="48808" y="110"/>
                        </a:lnTo>
                        <a:lnTo>
                          <a:pt x="49031" y="603902"/>
                        </a:lnTo>
                        <a:lnTo>
                          <a:pt x="48702" y="603901"/>
                        </a:lnTo>
                        <a:lnTo>
                          <a:pt x="49959" y="3202375"/>
                        </a:lnTo>
                        <a:lnTo>
                          <a:pt x="404064" y="3321764"/>
                        </a:lnTo>
                        <a:lnTo>
                          <a:pt x="404165" y="3483580"/>
                        </a:lnTo>
                        <a:lnTo>
                          <a:pt x="494292" y="3483959"/>
                        </a:lnTo>
                        <a:lnTo>
                          <a:pt x="494042" y="3321496"/>
                        </a:lnTo>
                        <a:lnTo>
                          <a:pt x="859800" y="3204149"/>
                        </a:lnTo>
                        <a:lnTo>
                          <a:pt x="859752" y="3117682"/>
                        </a:lnTo>
                        <a:lnTo>
                          <a:pt x="859800" y="3117661"/>
                        </a:lnTo>
                        <a:lnTo>
                          <a:pt x="858463" y="1932"/>
                        </a:lnTo>
                        <a:lnTo>
                          <a:pt x="914055" y="2057"/>
                        </a:lnTo>
                        <a:lnTo>
                          <a:pt x="915301" y="3258041"/>
                        </a:lnTo>
                        <a:lnTo>
                          <a:pt x="549702" y="3375242"/>
                        </a:lnTo>
                        <a:lnTo>
                          <a:pt x="549579" y="3551884"/>
                        </a:lnTo>
                        <a:lnTo>
                          <a:pt x="355146" y="3551525"/>
                        </a:lnTo>
                        <a:lnTo>
                          <a:pt x="354851" y="3374894"/>
                        </a:lnTo>
                        <a:lnTo>
                          <a:pt x="1234" y="3255566"/>
                        </a:lnTo>
                        <a:close/>
                      </a:path>
                    </a:pathLst>
                  </a:custGeom>
                  <a:solidFill>
                    <a:schemeClr val="bg1">
                      <a:lumMod val="75000"/>
                    </a:schemeClr>
                  </a:solidFill>
                  <a:ln>
                    <a:noFill/>
                  </a:ln>
                </p:spPr>
                <p:txBody>
                  <a:bodyPr vert="horz" wrap="square" lIns="68580" tIns="34290" rIns="68580" bIns="34290" numCol="1" anchor="t" anchorCtr="0" compatLnSpc="1">
                    <a:prstTxWarp prst="textNoShape">
                      <a:avLst/>
                    </a:prstTxWarp>
                    <a:noAutofit/>
                  </a:bodyPr>
                  <a:lstStyle/>
                  <a:p>
                    <a:endParaRPr lang="en-US" sz="1350"/>
                  </a:p>
                </p:txBody>
              </p:sp>
              <p:grpSp>
                <p:nvGrpSpPr>
                  <p:cNvPr id="874" name="Group 873">
                    <a:extLst>
                      <a:ext uri="{FF2B5EF4-FFF2-40B4-BE49-F238E27FC236}">
                        <a16:creationId xmlns:a16="http://schemas.microsoft.com/office/drawing/2014/main" id="{F97C7989-3576-A64A-94FA-562EA1C6B339}"/>
                      </a:ext>
                    </a:extLst>
                  </p:cNvPr>
                  <p:cNvGrpSpPr/>
                  <p:nvPr/>
                </p:nvGrpSpPr>
                <p:grpSpPr>
                  <a:xfrm>
                    <a:off x="3633892" y="2326434"/>
                    <a:ext cx="272915" cy="2426781"/>
                    <a:chOff x="3633892" y="2326434"/>
                    <a:chExt cx="272915" cy="2426781"/>
                  </a:xfrm>
                </p:grpSpPr>
                <p:sp>
                  <p:nvSpPr>
                    <p:cNvPr id="878" name="Line 14">
                      <a:extLst>
                        <a:ext uri="{FF2B5EF4-FFF2-40B4-BE49-F238E27FC236}">
                          <a16:creationId xmlns:a16="http://schemas.microsoft.com/office/drawing/2014/main" id="{E13A6234-654F-6F58-5843-11E2B50E914D}"/>
                        </a:ext>
                      </a:extLst>
                    </p:cNvPr>
                    <p:cNvSpPr>
                      <a:spLocks noChangeShapeType="1"/>
                    </p:cNvSpPr>
                    <p:nvPr/>
                  </p:nvSpPr>
                  <p:spPr bwMode="auto">
                    <a:xfrm rot="18805489">
                      <a:off x="3638989" y="242266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79" name="Line 15">
                      <a:extLst>
                        <a:ext uri="{FF2B5EF4-FFF2-40B4-BE49-F238E27FC236}">
                          <a16:creationId xmlns:a16="http://schemas.microsoft.com/office/drawing/2014/main" id="{CD8B4A99-74B8-4887-B78E-025AB6CE034C}"/>
                        </a:ext>
                      </a:extLst>
                    </p:cNvPr>
                    <p:cNvSpPr>
                      <a:spLocks noChangeShapeType="1"/>
                    </p:cNvSpPr>
                    <p:nvPr/>
                  </p:nvSpPr>
                  <p:spPr bwMode="auto">
                    <a:xfrm rot="18805489">
                      <a:off x="3638989" y="2524678"/>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0" name="Line 16">
                      <a:extLst>
                        <a:ext uri="{FF2B5EF4-FFF2-40B4-BE49-F238E27FC236}">
                          <a16:creationId xmlns:a16="http://schemas.microsoft.com/office/drawing/2014/main" id="{17EF976A-E703-9A70-DB77-13160021BE63}"/>
                        </a:ext>
                      </a:extLst>
                    </p:cNvPr>
                    <p:cNvSpPr>
                      <a:spLocks noChangeShapeType="1"/>
                    </p:cNvSpPr>
                    <p:nvPr/>
                  </p:nvSpPr>
                  <p:spPr bwMode="auto">
                    <a:xfrm rot="18805489">
                      <a:off x="3638805" y="2626269"/>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1" name="Line 17">
                      <a:extLst>
                        <a:ext uri="{FF2B5EF4-FFF2-40B4-BE49-F238E27FC236}">
                          <a16:creationId xmlns:a16="http://schemas.microsoft.com/office/drawing/2014/main" id="{2136E283-9BEA-CC84-D804-18E0CCE29A71}"/>
                        </a:ext>
                      </a:extLst>
                    </p:cNvPr>
                    <p:cNvSpPr>
                      <a:spLocks noChangeShapeType="1"/>
                    </p:cNvSpPr>
                    <p:nvPr/>
                  </p:nvSpPr>
                  <p:spPr bwMode="auto">
                    <a:xfrm rot="18805489">
                      <a:off x="3657385" y="2669490"/>
                      <a:ext cx="242020" cy="25682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2" name="Line 18">
                      <a:extLst>
                        <a:ext uri="{FF2B5EF4-FFF2-40B4-BE49-F238E27FC236}">
                          <a16:creationId xmlns:a16="http://schemas.microsoft.com/office/drawing/2014/main" id="{723C2364-9209-14F7-7B64-7B82B7CB775D}"/>
                        </a:ext>
                      </a:extLst>
                    </p:cNvPr>
                    <p:cNvSpPr>
                      <a:spLocks noChangeShapeType="1"/>
                    </p:cNvSpPr>
                    <p:nvPr/>
                  </p:nvSpPr>
                  <p:spPr bwMode="auto">
                    <a:xfrm rot="18805489">
                      <a:off x="3638989" y="28097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3" name="Line 19">
                      <a:extLst>
                        <a:ext uri="{FF2B5EF4-FFF2-40B4-BE49-F238E27FC236}">
                          <a16:creationId xmlns:a16="http://schemas.microsoft.com/office/drawing/2014/main" id="{B25CC92F-4484-281E-0990-574E6625659E}"/>
                        </a:ext>
                      </a:extLst>
                    </p:cNvPr>
                    <p:cNvSpPr>
                      <a:spLocks noChangeShapeType="1"/>
                    </p:cNvSpPr>
                    <p:nvPr/>
                  </p:nvSpPr>
                  <p:spPr bwMode="auto">
                    <a:xfrm rot="18805489">
                      <a:off x="3638989" y="29109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4" name="Line 20">
                      <a:extLst>
                        <a:ext uri="{FF2B5EF4-FFF2-40B4-BE49-F238E27FC236}">
                          <a16:creationId xmlns:a16="http://schemas.microsoft.com/office/drawing/2014/main" id="{AE3422E7-5F14-5EC0-64C2-99A94EF00CF8}"/>
                        </a:ext>
                      </a:extLst>
                    </p:cNvPr>
                    <p:cNvSpPr>
                      <a:spLocks noChangeShapeType="1"/>
                    </p:cNvSpPr>
                    <p:nvPr/>
                  </p:nvSpPr>
                  <p:spPr bwMode="auto">
                    <a:xfrm rot="18805489">
                      <a:off x="3638989" y="301295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5" name="Line 21">
                      <a:extLst>
                        <a:ext uri="{FF2B5EF4-FFF2-40B4-BE49-F238E27FC236}">
                          <a16:creationId xmlns:a16="http://schemas.microsoft.com/office/drawing/2014/main" id="{3ED00DD3-C6E2-6EE0-A425-70BB6F9678A0}"/>
                        </a:ext>
                      </a:extLst>
                    </p:cNvPr>
                    <p:cNvSpPr>
                      <a:spLocks noChangeShapeType="1"/>
                    </p:cNvSpPr>
                    <p:nvPr/>
                  </p:nvSpPr>
                  <p:spPr bwMode="auto">
                    <a:xfrm rot="18805489">
                      <a:off x="3638991" y="31149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6" name="Line 22">
                      <a:extLst>
                        <a:ext uri="{FF2B5EF4-FFF2-40B4-BE49-F238E27FC236}">
                          <a16:creationId xmlns:a16="http://schemas.microsoft.com/office/drawing/2014/main" id="{1A49EB0B-A531-2D00-B835-5A3C2EC4A5F7}"/>
                        </a:ext>
                      </a:extLst>
                    </p:cNvPr>
                    <p:cNvSpPr>
                      <a:spLocks noChangeShapeType="1"/>
                    </p:cNvSpPr>
                    <p:nvPr/>
                  </p:nvSpPr>
                  <p:spPr bwMode="auto">
                    <a:xfrm rot="18805489">
                      <a:off x="3657386" y="3156954"/>
                      <a:ext cx="242020"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dirty="0"/>
                    </a:p>
                  </p:txBody>
                </p:sp>
                <p:sp>
                  <p:nvSpPr>
                    <p:cNvPr id="887" name="Line 23">
                      <a:extLst>
                        <a:ext uri="{FF2B5EF4-FFF2-40B4-BE49-F238E27FC236}">
                          <a16:creationId xmlns:a16="http://schemas.microsoft.com/office/drawing/2014/main" id="{B0497182-77E3-C0DC-2E72-B09638BA6685}"/>
                        </a:ext>
                      </a:extLst>
                    </p:cNvPr>
                    <p:cNvSpPr>
                      <a:spLocks noChangeShapeType="1"/>
                    </p:cNvSpPr>
                    <p:nvPr/>
                  </p:nvSpPr>
                  <p:spPr bwMode="auto">
                    <a:xfrm rot="18805489">
                      <a:off x="3638991" y="330225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8" name="Line 24">
                      <a:extLst>
                        <a:ext uri="{FF2B5EF4-FFF2-40B4-BE49-F238E27FC236}">
                          <a16:creationId xmlns:a16="http://schemas.microsoft.com/office/drawing/2014/main" id="{742BA5AF-5B10-D6DF-2A5D-BC26C8E0E562}"/>
                        </a:ext>
                      </a:extLst>
                    </p:cNvPr>
                    <p:cNvSpPr>
                      <a:spLocks noChangeShapeType="1"/>
                    </p:cNvSpPr>
                    <p:nvPr/>
                  </p:nvSpPr>
                  <p:spPr bwMode="auto">
                    <a:xfrm rot="18805489">
                      <a:off x="3638991" y="340427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9" name="Line 25">
                      <a:extLst>
                        <a:ext uri="{FF2B5EF4-FFF2-40B4-BE49-F238E27FC236}">
                          <a16:creationId xmlns:a16="http://schemas.microsoft.com/office/drawing/2014/main" id="{26EDA401-52C7-1867-7655-128C2C693A30}"/>
                        </a:ext>
                      </a:extLst>
                    </p:cNvPr>
                    <p:cNvSpPr>
                      <a:spLocks noChangeShapeType="1"/>
                    </p:cNvSpPr>
                    <p:nvPr/>
                  </p:nvSpPr>
                  <p:spPr bwMode="auto">
                    <a:xfrm rot="18805489">
                      <a:off x="3638991" y="3507105"/>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0" name="Line 26">
                      <a:extLst>
                        <a:ext uri="{FF2B5EF4-FFF2-40B4-BE49-F238E27FC236}">
                          <a16:creationId xmlns:a16="http://schemas.microsoft.com/office/drawing/2014/main" id="{2786B8BF-C035-0A4F-E0B7-5E242B4EE12F}"/>
                        </a:ext>
                      </a:extLst>
                    </p:cNvPr>
                    <p:cNvSpPr>
                      <a:spLocks noChangeShapeType="1"/>
                    </p:cNvSpPr>
                    <p:nvPr/>
                  </p:nvSpPr>
                  <p:spPr bwMode="auto">
                    <a:xfrm rot="18805489">
                      <a:off x="3638992" y="360826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1" name="Line 27">
                      <a:extLst>
                        <a:ext uri="{FF2B5EF4-FFF2-40B4-BE49-F238E27FC236}">
                          <a16:creationId xmlns:a16="http://schemas.microsoft.com/office/drawing/2014/main" id="{DC2421A2-1FDB-F101-3BB9-A35505728D23}"/>
                        </a:ext>
                      </a:extLst>
                    </p:cNvPr>
                    <p:cNvSpPr>
                      <a:spLocks noChangeShapeType="1"/>
                    </p:cNvSpPr>
                    <p:nvPr/>
                  </p:nvSpPr>
                  <p:spPr bwMode="auto">
                    <a:xfrm rot="18805489">
                      <a:off x="3657569" y="3650675"/>
                      <a:ext cx="240838"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2" name="Line 28">
                      <a:extLst>
                        <a:ext uri="{FF2B5EF4-FFF2-40B4-BE49-F238E27FC236}">
                          <a16:creationId xmlns:a16="http://schemas.microsoft.com/office/drawing/2014/main" id="{5E6CB21A-CC5F-7A2C-E89E-7F2E8D6F9849}"/>
                        </a:ext>
                      </a:extLst>
                    </p:cNvPr>
                    <p:cNvSpPr>
                      <a:spLocks noChangeShapeType="1"/>
                    </p:cNvSpPr>
                    <p:nvPr/>
                  </p:nvSpPr>
                  <p:spPr bwMode="auto">
                    <a:xfrm rot="18805489">
                      <a:off x="3638989" y="379139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3" name="Line 29">
                      <a:extLst>
                        <a:ext uri="{FF2B5EF4-FFF2-40B4-BE49-F238E27FC236}">
                          <a16:creationId xmlns:a16="http://schemas.microsoft.com/office/drawing/2014/main" id="{DDFA7D27-3F2F-E2C5-DED5-EC86E6D88B05}"/>
                        </a:ext>
                      </a:extLst>
                    </p:cNvPr>
                    <p:cNvSpPr>
                      <a:spLocks noChangeShapeType="1"/>
                    </p:cNvSpPr>
                    <p:nvPr/>
                  </p:nvSpPr>
                  <p:spPr bwMode="auto">
                    <a:xfrm rot="18805489">
                      <a:off x="3638989" y="389255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4" name="Line 30">
                      <a:extLst>
                        <a:ext uri="{FF2B5EF4-FFF2-40B4-BE49-F238E27FC236}">
                          <a16:creationId xmlns:a16="http://schemas.microsoft.com/office/drawing/2014/main" id="{FDE1388E-86BC-EA96-DA5C-03A0810977D9}"/>
                        </a:ext>
                      </a:extLst>
                    </p:cNvPr>
                    <p:cNvSpPr>
                      <a:spLocks noChangeShapeType="1"/>
                    </p:cNvSpPr>
                    <p:nvPr/>
                  </p:nvSpPr>
                  <p:spPr bwMode="auto">
                    <a:xfrm rot="18805489">
                      <a:off x="3638989" y="399457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5" name="Line 31">
                      <a:extLst>
                        <a:ext uri="{FF2B5EF4-FFF2-40B4-BE49-F238E27FC236}">
                          <a16:creationId xmlns:a16="http://schemas.microsoft.com/office/drawing/2014/main" id="{50A69A2A-6FC5-7421-8A19-3EC35643EDB1}"/>
                        </a:ext>
                      </a:extLst>
                    </p:cNvPr>
                    <p:cNvSpPr>
                      <a:spLocks noChangeShapeType="1"/>
                    </p:cNvSpPr>
                    <p:nvPr/>
                  </p:nvSpPr>
                  <p:spPr bwMode="auto">
                    <a:xfrm rot="18805489">
                      <a:off x="3639234" y="4095974"/>
                      <a:ext cx="162922"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6" name="Line 33">
                      <a:extLst>
                        <a:ext uri="{FF2B5EF4-FFF2-40B4-BE49-F238E27FC236}">
                          <a16:creationId xmlns:a16="http://schemas.microsoft.com/office/drawing/2014/main" id="{9CD9FB20-3787-BEDA-CC9C-9A26E9907E7D}"/>
                        </a:ext>
                      </a:extLst>
                    </p:cNvPr>
                    <p:cNvSpPr>
                      <a:spLocks noChangeShapeType="1"/>
                    </p:cNvSpPr>
                    <p:nvPr/>
                  </p:nvSpPr>
                  <p:spPr bwMode="auto">
                    <a:xfrm rot="18805489">
                      <a:off x="3639418" y="4280342"/>
                      <a:ext cx="161740"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7" name="Line 34">
                      <a:extLst>
                        <a:ext uri="{FF2B5EF4-FFF2-40B4-BE49-F238E27FC236}">
                          <a16:creationId xmlns:a16="http://schemas.microsoft.com/office/drawing/2014/main" id="{2A0137F5-0D99-4D11-408B-9C58F2D984E8}"/>
                        </a:ext>
                      </a:extLst>
                    </p:cNvPr>
                    <p:cNvSpPr>
                      <a:spLocks noChangeShapeType="1"/>
                    </p:cNvSpPr>
                    <p:nvPr/>
                  </p:nvSpPr>
                  <p:spPr bwMode="auto">
                    <a:xfrm rot="18805489">
                      <a:off x="3638804" y="4382932"/>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8" name="Line 35">
                      <a:extLst>
                        <a:ext uri="{FF2B5EF4-FFF2-40B4-BE49-F238E27FC236}">
                          <a16:creationId xmlns:a16="http://schemas.microsoft.com/office/drawing/2014/main" id="{BEE80389-0D1C-33AF-4236-54901E359548}"/>
                        </a:ext>
                      </a:extLst>
                    </p:cNvPr>
                    <p:cNvSpPr>
                      <a:spLocks noChangeShapeType="1"/>
                    </p:cNvSpPr>
                    <p:nvPr/>
                  </p:nvSpPr>
                  <p:spPr bwMode="auto">
                    <a:xfrm rot="18805489">
                      <a:off x="3638989" y="448452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9" name="Line 36">
                      <a:extLst>
                        <a:ext uri="{FF2B5EF4-FFF2-40B4-BE49-F238E27FC236}">
                          <a16:creationId xmlns:a16="http://schemas.microsoft.com/office/drawing/2014/main" id="{BC5323F8-9AF6-9560-5D7E-83CBC1F8CDB7}"/>
                        </a:ext>
                      </a:extLst>
                    </p:cNvPr>
                    <p:cNvSpPr>
                      <a:spLocks noChangeShapeType="1"/>
                    </p:cNvSpPr>
                    <p:nvPr/>
                  </p:nvSpPr>
                  <p:spPr bwMode="auto">
                    <a:xfrm rot="18805489">
                      <a:off x="3638989" y="45865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00" name="Line 13">
                      <a:extLst>
                        <a:ext uri="{FF2B5EF4-FFF2-40B4-BE49-F238E27FC236}">
                          <a16:creationId xmlns:a16="http://schemas.microsoft.com/office/drawing/2014/main" id="{6DC02FD9-C22D-9ADF-BDF8-F6CEEBC9CAF6}"/>
                        </a:ext>
                      </a:extLst>
                    </p:cNvPr>
                    <p:cNvSpPr>
                      <a:spLocks noChangeShapeType="1"/>
                    </p:cNvSpPr>
                    <p:nvPr/>
                  </p:nvSpPr>
                  <p:spPr bwMode="auto">
                    <a:xfrm rot="18805489">
                      <a:off x="3638989" y="2321499"/>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grpSp>
              <p:sp>
                <p:nvSpPr>
                  <p:cNvPr id="875" name="Rectangle 874">
                    <a:extLst>
                      <a:ext uri="{FF2B5EF4-FFF2-40B4-BE49-F238E27FC236}">
                        <a16:creationId xmlns:a16="http://schemas.microsoft.com/office/drawing/2014/main" id="{E75B82B7-2B1C-7139-5A1E-51B605935B59}"/>
                      </a:ext>
                    </a:extLst>
                  </p:cNvPr>
                  <p:cNvSpPr/>
                  <p:nvPr/>
                </p:nvSpPr>
                <p:spPr>
                  <a:xfrm>
                    <a:off x="3835857" y="1128574"/>
                    <a:ext cx="190869" cy="782350"/>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76" name="Rectangle 875">
                    <a:extLst>
                      <a:ext uri="{FF2B5EF4-FFF2-40B4-BE49-F238E27FC236}">
                        <a16:creationId xmlns:a16="http://schemas.microsoft.com/office/drawing/2014/main" id="{47163F54-1CCA-C3B0-71FE-F77CC9CE8824}"/>
                      </a:ext>
                    </a:extLst>
                  </p:cNvPr>
                  <p:cNvSpPr/>
                  <p:nvPr/>
                </p:nvSpPr>
                <p:spPr>
                  <a:xfrm>
                    <a:off x="3382722" y="1128574"/>
                    <a:ext cx="1097138" cy="12499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77" name="Rectangle 876">
                    <a:extLst>
                      <a:ext uri="{FF2B5EF4-FFF2-40B4-BE49-F238E27FC236}">
                        <a16:creationId xmlns:a16="http://schemas.microsoft.com/office/drawing/2014/main" id="{0F556B2B-18B9-4BB9-9D7A-9A0DB287AA91}"/>
                      </a:ext>
                    </a:extLst>
                  </p:cNvPr>
                  <p:cNvSpPr/>
                  <p:nvPr/>
                </p:nvSpPr>
                <p:spPr>
                  <a:xfrm>
                    <a:off x="3382722" y="1620820"/>
                    <a:ext cx="1097138" cy="86197"/>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pSp>
          </p:grpSp>
          <p:grpSp>
            <p:nvGrpSpPr>
              <p:cNvPr id="858" name="Group 857">
                <a:extLst>
                  <a:ext uri="{FF2B5EF4-FFF2-40B4-BE49-F238E27FC236}">
                    <a16:creationId xmlns:a16="http://schemas.microsoft.com/office/drawing/2014/main" id="{21C0737C-6385-0B45-A781-F3DDBA38C1A7}"/>
                  </a:ext>
                </a:extLst>
              </p:cNvPr>
              <p:cNvGrpSpPr/>
              <p:nvPr/>
            </p:nvGrpSpPr>
            <p:grpSpPr>
              <a:xfrm>
                <a:off x="9186212" y="2606869"/>
                <a:ext cx="714383" cy="1439200"/>
                <a:chOff x="11116223" y="2453731"/>
                <a:chExt cx="943201" cy="1900178"/>
              </a:xfrm>
            </p:grpSpPr>
            <p:grpSp>
              <p:nvGrpSpPr>
                <p:cNvPr id="859" name="Group 858">
                  <a:extLst>
                    <a:ext uri="{FF2B5EF4-FFF2-40B4-BE49-F238E27FC236}">
                      <a16:creationId xmlns:a16="http://schemas.microsoft.com/office/drawing/2014/main" id="{F179C552-A05C-6159-881F-D8AB8ECAE6B3}"/>
                    </a:ext>
                  </a:extLst>
                </p:cNvPr>
                <p:cNvGrpSpPr/>
                <p:nvPr/>
              </p:nvGrpSpPr>
              <p:grpSpPr>
                <a:xfrm>
                  <a:off x="11116223" y="2683484"/>
                  <a:ext cx="943201" cy="1670425"/>
                  <a:chOff x="11116223" y="2683484"/>
                  <a:chExt cx="943201" cy="1670425"/>
                </a:xfrm>
              </p:grpSpPr>
              <p:graphicFrame>
                <p:nvGraphicFramePr>
                  <p:cNvPr id="861" name="Chart 860">
                    <a:extLst>
                      <a:ext uri="{FF2B5EF4-FFF2-40B4-BE49-F238E27FC236}">
                        <a16:creationId xmlns:a16="http://schemas.microsoft.com/office/drawing/2014/main" id="{A54D86F6-0B38-1597-BFA7-438D6ED3C8EA}"/>
                      </a:ext>
                    </a:extLst>
                  </p:cNvPr>
                  <p:cNvGraphicFramePr/>
                  <p:nvPr>
                    <p:extLst>
                      <p:ext uri="{D42A27DB-BD31-4B8C-83A1-F6EECF244321}">
                        <p14:modId xmlns:p14="http://schemas.microsoft.com/office/powerpoint/2010/main" val="1755171018"/>
                      </p:ext>
                    </p:extLst>
                  </p:nvPr>
                </p:nvGraphicFramePr>
                <p:xfrm>
                  <a:off x="11116223" y="2683484"/>
                  <a:ext cx="526623" cy="1670425"/>
                </p:xfrm>
                <a:graphic>
                  <a:graphicData uri="http://schemas.openxmlformats.org/drawingml/2006/chart">
                    <c:chart xmlns:c="http://schemas.openxmlformats.org/drawingml/2006/chart" xmlns:r="http://schemas.openxmlformats.org/officeDocument/2006/relationships" r:id="rId8"/>
                  </a:graphicData>
                </a:graphic>
              </p:graphicFrame>
              <p:sp>
                <p:nvSpPr>
                  <p:cNvPr id="862" name="TextBox 861">
                    <a:extLst>
                      <a:ext uri="{FF2B5EF4-FFF2-40B4-BE49-F238E27FC236}">
                        <a16:creationId xmlns:a16="http://schemas.microsoft.com/office/drawing/2014/main" id="{A1EF665A-6E01-A831-EE5E-34570B061CCF}"/>
                      </a:ext>
                    </a:extLst>
                  </p:cNvPr>
                  <p:cNvSpPr txBox="1"/>
                  <p:nvPr/>
                </p:nvSpPr>
                <p:spPr>
                  <a:xfrm>
                    <a:off x="11422153" y="3170313"/>
                    <a:ext cx="616573" cy="283064"/>
                  </a:xfrm>
                  <a:prstGeom prst="rect">
                    <a:avLst/>
                  </a:prstGeom>
                  <a:noFill/>
                </p:spPr>
                <p:txBody>
                  <a:bodyPr wrap="square" rtlCol="0">
                    <a:spAutoFit/>
                  </a:bodyPr>
                  <a:lstStyle/>
                  <a:p>
                    <a:r>
                      <a:rPr lang="en-GB" sz="700" b="1" dirty="0">
                        <a:solidFill>
                          <a:schemeClr val="accent1"/>
                        </a:solidFill>
                      </a:rPr>
                      <a:t>&lt;90%</a:t>
                    </a:r>
                  </a:p>
                </p:txBody>
              </p:sp>
              <p:sp>
                <p:nvSpPr>
                  <p:cNvPr id="863" name="TextBox 862">
                    <a:extLst>
                      <a:ext uri="{FF2B5EF4-FFF2-40B4-BE49-F238E27FC236}">
                        <a16:creationId xmlns:a16="http://schemas.microsoft.com/office/drawing/2014/main" id="{4375CABE-FAC2-54AE-A72A-7317B6051A01}"/>
                      </a:ext>
                    </a:extLst>
                  </p:cNvPr>
                  <p:cNvSpPr txBox="1"/>
                  <p:nvPr/>
                </p:nvSpPr>
                <p:spPr>
                  <a:xfrm>
                    <a:off x="11406728" y="3874352"/>
                    <a:ext cx="652696" cy="283064"/>
                  </a:xfrm>
                  <a:prstGeom prst="rect">
                    <a:avLst/>
                  </a:prstGeom>
                  <a:noFill/>
                </p:spPr>
                <p:txBody>
                  <a:bodyPr wrap="square" rtlCol="0">
                    <a:spAutoFit/>
                  </a:bodyPr>
                  <a:lstStyle/>
                  <a:p>
                    <a:r>
                      <a:rPr lang="en-GB" sz="700" b="1" dirty="0">
                        <a:solidFill>
                          <a:schemeClr val="accent1"/>
                        </a:solidFill>
                      </a:rPr>
                      <a:t>≥ 95%</a:t>
                    </a:r>
                  </a:p>
                </p:txBody>
              </p:sp>
            </p:grpSp>
            <p:sp>
              <p:nvSpPr>
                <p:cNvPr id="860" name="TextBox 859">
                  <a:extLst>
                    <a:ext uri="{FF2B5EF4-FFF2-40B4-BE49-F238E27FC236}">
                      <a16:creationId xmlns:a16="http://schemas.microsoft.com/office/drawing/2014/main" id="{F41E5CFB-0730-7854-091E-85D4AC5E9403}"/>
                    </a:ext>
                  </a:extLst>
                </p:cNvPr>
                <p:cNvSpPr txBox="1"/>
                <p:nvPr/>
              </p:nvSpPr>
              <p:spPr>
                <a:xfrm>
                  <a:off x="11173876" y="2453731"/>
                  <a:ext cx="785145" cy="325086"/>
                </a:xfrm>
                <a:prstGeom prst="rect">
                  <a:avLst/>
                </a:prstGeom>
                <a:noFill/>
              </p:spPr>
              <p:txBody>
                <a:bodyPr wrap="square" rtlCol="0">
                  <a:spAutoFit/>
                </a:bodyPr>
                <a:lstStyle/>
                <a:p>
                  <a:r>
                    <a:rPr lang="en-GB" sz="1000" b="1" dirty="0">
                      <a:solidFill>
                        <a:schemeClr val="accent1"/>
                      </a:solidFill>
                    </a:rPr>
                    <a:t>Goal</a:t>
                  </a:r>
                </a:p>
              </p:txBody>
            </p:sp>
          </p:grpSp>
        </p:grpSp>
      </p:grpSp>
      <p:sp>
        <p:nvSpPr>
          <p:cNvPr id="905" name="Title 1">
            <a:extLst>
              <a:ext uri="{FF2B5EF4-FFF2-40B4-BE49-F238E27FC236}">
                <a16:creationId xmlns:a16="http://schemas.microsoft.com/office/drawing/2014/main" id="{F46EBA00-45DB-42B3-206B-A53D94D37A82}"/>
              </a:ext>
            </a:extLst>
          </p:cNvPr>
          <p:cNvSpPr txBox="1">
            <a:spLocks/>
          </p:cNvSpPr>
          <p:nvPr/>
        </p:nvSpPr>
        <p:spPr>
          <a:xfrm>
            <a:off x="9427410" y="1977702"/>
            <a:ext cx="837741" cy="517311"/>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pPr algn="ctr"/>
            <a:r>
              <a:rPr lang="en-US" sz="1200" dirty="0"/>
              <a:t>HPV Female 1 dose </a:t>
            </a:r>
            <a:br>
              <a:rPr lang="en-US" sz="1200" dirty="0"/>
            </a:br>
            <a:r>
              <a:rPr lang="en-US" sz="1200" dirty="0"/>
              <a:t>12-13y</a:t>
            </a:r>
          </a:p>
        </p:txBody>
      </p:sp>
      <p:grpSp>
        <p:nvGrpSpPr>
          <p:cNvPr id="906" name="Group 905">
            <a:extLst>
              <a:ext uri="{FF2B5EF4-FFF2-40B4-BE49-F238E27FC236}">
                <a16:creationId xmlns:a16="http://schemas.microsoft.com/office/drawing/2014/main" id="{04BBF300-7DDC-4A9B-394C-C1D4B181D8A5}"/>
              </a:ext>
            </a:extLst>
          </p:cNvPr>
          <p:cNvGrpSpPr/>
          <p:nvPr/>
        </p:nvGrpSpPr>
        <p:grpSpPr>
          <a:xfrm>
            <a:off x="9309763" y="2611298"/>
            <a:ext cx="1461133" cy="2208831"/>
            <a:chOff x="8366782" y="2428543"/>
            <a:chExt cx="1612752" cy="2208831"/>
          </a:xfrm>
        </p:grpSpPr>
        <p:sp>
          <p:nvSpPr>
            <p:cNvPr id="907" name="Line 9">
              <a:extLst>
                <a:ext uri="{FF2B5EF4-FFF2-40B4-BE49-F238E27FC236}">
                  <a16:creationId xmlns:a16="http://schemas.microsoft.com/office/drawing/2014/main" id="{990960C4-B48F-3B05-514D-9CE0A2763550}"/>
                </a:ext>
              </a:extLst>
            </p:cNvPr>
            <p:cNvSpPr>
              <a:spLocks noChangeShapeType="1"/>
            </p:cNvSpPr>
            <p:nvPr/>
          </p:nvSpPr>
          <p:spPr bwMode="auto">
            <a:xfrm rot="18805489" flipH="1">
              <a:off x="8842924" y="4365054"/>
              <a:ext cx="279195" cy="265446"/>
            </a:xfrm>
            <a:prstGeom prst="line">
              <a:avLst/>
            </a:prstGeom>
            <a:noFill/>
            <a:ln w="17463">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nvGrpSpPr>
            <p:cNvPr id="908" name="Group 907">
              <a:extLst>
                <a:ext uri="{FF2B5EF4-FFF2-40B4-BE49-F238E27FC236}">
                  <a16:creationId xmlns:a16="http://schemas.microsoft.com/office/drawing/2014/main" id="{7E1DFB79-582A-20F6-5151-5C16A6F10024}"/>
                </a:ext>
              </a:extLst>
            </p:cNvPr>
            <p:cNvGrpSpPr/>
            <p:nvPr/>
          </p:nvGrpSpPr>
          <p:grpSpPr>
            <a:xfrm>
              <a:off x="8366782" y="2428543"/>
              <a:ext cx="1612752" cy="1910268"/>
              <a:chOff x="8327818" y="2335525"/>
              <a:chExt cx="1728338" cy="2047178"/>
            </a:xfrm>
          </p:grpSpPr>
          <p:grpSp>
            <p:nvGrpSpPr>
              <p:cNvPr id="909" name="Group 908">
                <a:extLst>
                  <a:ext uri="{FF2B5EF4-FFF2-40B4-BE49-F238E27FC236}">
                    <a16:creationId xmlns:a16="http://schemas.microsoft.com/office/drawing/2014/main" id="{1354E870-CE09-B4B5-0D5F-94862CD07902}"/>
                  </a:ext>
                </a:extLst>
              </p:cNvPr>
              <p:cNvGrpSpPr/>
              <p:nvPr/>
            </p:nvGrpSpPr>
            <p:grpSpPr>
              <a:xfrm>
                <a:off x="8327818" y="2335525"/>
                <a:ext cx="1319745" cy="2047178"/>
                <a:chOff x="8747594" y="2767259"/>
                <a:chExt cx="1488028" cy="2308219"/>
              </a:xfrm>
            </p:grpSpPr>
            <p:grpSp>
              <p:nvGrpSpPr>
                <p:cNvPr id="916" name="Group 915">
                  <a:extLst>
                    <a:ext uri="{FF2B5EF4-FFF2-40B4-BE49-F238E27FC236}">
                      <a16:creationId xmlns:a16="http://schemas.microsoft.com/office/drawing/2014/main" id="{22D7EDF9-0C8B-479F-6CA0-652DECBD74D7}"/>
                    </a:ext>
                  </a:extLst>
                </p:cNvPr>
                <p:cNvGrpSpPr/>
                <p:nvPr/>
              </p:nvGrpSpPr>
              <p:grpSpPr>
                <a:xfrm>
                  <a:off x="9417327" y="4818290"/>
                  <a:ext cx="152303" cy="257188"/>
                  <a:chOff x="2204359" y="5200508"/>
                  <a:chExt cx="152303" cy="257188"/>
                </a:xfrm>
              </p:grpSpPr>
              <p:sp>
                <p:nvSpPr>
                  <p:cNvPr id="953" name="Freeform 12">
                    <a:extLst>
                      <a:ext uri="{FF2B5EF4-FFF2-40B4-BE49-F238E27FC236}">
                        <a16:creationId xmlns:a16="http://schemas.microsoft.com/office/drawing/2014/main" id="{F916E0DA-498F-3B5D-9F07-80CD5B66A682}"/>
                      </a:ext>
                    </a:extLst>
                  </p:cNvPr>
                  <p:cNvSpPr>
                    <a:spLocks/>
                  </p:cNvSpPr>
                  <p:nvPr/>
                </p:nvSpPr>
                <p:spPr bwMode="auto">
                  <a:xfrm rot="18805489">
                    <a:off x="2250100" y="5393419"/>
                    <a:ext cx="62697" cy="65858"/>
                  </a:xfrm>
                  <a:custGeom>
                    <a:avLst/>
                    <a:gdLst>
                      <a:gd name="T0" fmla="*/ 98 w 362"/>
                      <a:gd name="T1" fmla="*/ 355 h 355"/>
                      <a:gd name="T2" fmla="*/ 0 w 362"/>
                      <a:gd name="T3" fmla="*/ 250 h 355"/>
                      <a:gd name="T4" fmla="*/ 263 w 362"/>
                      <a:gd name="T5" fmla="*/ 0 h 355"/>
                      <a:gd name="T6" fmla="*/ 362 w 362"/>
                      <a:gd name="T7" fmla="*/ 106 h 355"/>
                      <a:gd name="T8" fmla="*/ 98 w 362"/>
                      <a:gd name="T9" fmla="*/ 355 h 355"/>
                    </a:gdLst>
                    <a:ahLst/>
                    <a:cxnLst>
                      <a:cxn ang="0">
                        <a:pos x="T0" y="T1"/>
                      </a:cxn>
                      <a:cxn ang="0">
                        <a:pos x="T2" y="T3"/>
                      </a:cxn>
                      <a:cxn ang="0">
                        <a:pos x="T4" y="T5"/>
                      </a:cxn>
                      <a:cxn ang="0">
                        <a:pos x="T6" y="T7"/>
                      </a:cxn>
                      <a:cxn ang="0">
                        <a:pos x="T8" y="T9"/>
                      </a:cxn>
                    </a:cxnLst>
                    <a:rect l="0" t="0" r="r" b="b"/>
                    <a:pathLst>
                      <a:path w="362" h="355">
                        <a:moveTo>
                          <a:pt x="98" y="355"/>
                        </a:moveTo>
                        <a:lnTo>
                          <a:pt x="0" y="250"/>
                        </a:lnTo>
                        <a:lnTo>
                          <a:pt x="263" y="0"/>
                        </a:lnTo>
                        <a:lnTo>
                          <a:pt x="362" y="106"/>
                        </a:lnTo>
                        <a:lnTo>
                          <a:pt x="98" y="355"/>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54" name="Freeform 37">
                    <a:extLst>
                      <a:ext uri="{FF2B5EF4-FFF2-40B4-BE49-F238E27FC236}">
                        <a16:creationId xmlns:a16="http://schemas.microsoft.com/office/drawing/2014/main" id="{AF5A7B72-DB2F-BD41-32B8-4A701E430F00}"/>
                      </a:ext>
                    </a:extLst>
                  </p:cNvPr>
                  <p:cNvSpPr>
                    <a:spLocks/>
                  </p:cNvSpPr>
                  <p:nvPr/>
                </p:nvSpPr>
                <p:spPr bwMode="auto">
                  <a:xfrm rot="18784106">
                    <a:off x="2202901" y="5243760"/>
                    <a:ext cx="155220" cy="152303"/>
                  </a:xfrm>
                  <a:custGeom>
                    <a:avLst/>
                    <a:gdLst>
                      <a:gd name="T0" fmla="*/ 454 w 1007"/>
                      <a:gd name="T1" fmla="*/ 1002 h 1002"/>
                      <a:gd name="T2" fmla="*/ 0 w 1007"/>
                      <a:gd name="T3" fmla="*/ 524 h 1002"/>
                      <a:gd name="T4" fmla="*/ 555 w 1007"/>
                      <a:gd name="T5" fmla="*/ 0 h 1002"/>
                      <a:gd name="T6" fmla="*/ 1007 w 1007"/>
                      <a:gd name="T7" fmla="*/ 478 h 1002"/>
                      <a:gd name="T8" fmla="*/ 454 w 1007"/>
                      <a:gd name="T9" fmla="*/ 1002 h 1002"/>
                    </a:gdLst>
                    <a:ahLst/>
                    <a:cxnLst>
                      <a:cxn ang="0">
                        <a:pos x="T0" y="T1"/>
                      </a:cxn>
                      <a:cxn ang="0">
                        <a:pos x="T2" y="T3"/>
                      </a:cxn>
                      <a:cxn ang="0">
                        <a:pos x="T4" y="T5"/>
                      </a:cxn>
                      <a:cxn ang="0">
                        <a:pos x="T6" y="T7"/>
                      </a:cxn>
                      <a:cxn ang="0">
                        <a:pos x="T8" y="T9"/>
                      </a:cxn>
                    </a:cxnLst>
                    <a:rect l="0" t="0" r="r" b="b"/>
                    <a:pathLst>
                      <a:path w="1007" h="1002">
                        <a:moveTo>
                          <a:pt x="454" y="1002"/>
                        </a:moveTo>
                        <a:lnTo>
                          <a:pt x="0" y="524"/>
                        </a:lnTo>
                        <a:lnTo>
                          <a:pt x="555" y="0"/>
                        </a:lnTo>
                        <a:lnTo>
                          <a:pt x="1007" y="478"/>
                        </a:lnTo>
                        <a:lnTo>
                          <a:pt x="454" y="1002"/>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55" name="Freeform 38">
                    <a:extLst>
                      <a:ext uri="{FF2B5EF4-FFF2-40B4-BE49-F238E27FC236}">
                        <a16:creationId xmlns:a16="http://schemas.microsoft.com/office/drawing/2014/main" id="{6974200E-1F32-B7C2-1D15-3EF755B06882}"/>
                      </a:ext>
                    </a:extLst>
                  </p:cNvPr>
                  <p:cNvSpPr>
                    <a:spLocks/>
                  </p:cNvSpPr>
                  <p:nvPr/>
                </p:nvSpPr>
                <p:spPr bwMode="auto">
                  <a:xfrm rot="18805489">
                    <a:off x="2236350" y="5341480"/>
                    <a:ext cx="84580" cy="91118"/>
                  </a:xfrm>
                  <a:custGeom>
                    <a:avLst/>
                    <a:gdLst>
                      <a:gd name="T0" fmla="*/ 215 w 479"/>
                      <a:gd name="T1" fmla="*/ 478 h 478"/>
                      <a:gd name="T2" fmla="*/ 0 w 479"/>
                      <a:gd name="T3" fmla="*/ 250 h 478"/>
                      <a:gd name="T4" fmla="*/ 264 w 479"/>
                      <a:gd name="T5" fmla="*/ 0 h 478"/>
                      <a:gd name="T6" fmla="*/ 479 w 479"/>
                      <a:gd name="T7" fmla="*/ 228 h 478"/>
                      <a:gd name="T8" fmla="*/ 215 w 479"/>
                      <a:gd name="T9" fmla="*/ 478 h 478"/>
                    </a:gdLst>
                    <a:ahLst/>
                    <a:cxnLst>
                      <a:cxn ang="0">
                        <a:pos x="T0" y="T1"/>
                      </a:cxn>
                      <a:cxn ang="0">
                        <a:pos x="T2" y="T3"/>
                      </a:cxn>
                      <a:cxn ang="0">
                        <a:pos x="T4" y="T5"/>
                      </a:cxn>
                      <a:cxn ang="0">
                        <a:pos x="T6" y="T7"/>
                      </a:cxn>
                      <a:cxn ang="0">
                        <a:pos x="T8" y="T9"/>
                      </a:cxn>
                    </a:cxnLst>
                    <a:rect l="0" t="0" r="r" b="b"/>
                    <a:pathLst>
                      <a:path w="479" h="478">
                        <a:moveTo>
                          <a:pt x="215" y="478"/>
                        </a:moveTo>
                        <a:lnTo>
                          <a:pt x="0" y="250"/>
                        </a:lnTo>
                        <a:lnTo>
                          <a:pt x="264" y="0"/>
                        </a:lnTo>
                        <a:lnTo>
                          <a:pt x="479" y="228"/>
                        </a:lnTo>
                        <a:lnTo>
                          <a:pt x="215" y="478"/>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56" name="Freeform 39">
                    <a:extLst>
                      <a:ext uri="{FF2B5EF4-FFF2-40B4-BE49-F238E27FC236}">
                        <a16:creationId xmlns:a16="http://schemas.microsoft.com/office/drawing/2014/main" id="{36C15DBE-C8D2-D947-3952-60F9B6B8C8D4}"/>
                      </a:ext>
                    </a:extLst>
                  </p:cNvPr>
                  <p:cNvSpPr>
                    <a:spLocks/>
                  </p:cNvSpPr>
                  <p:nvPr/>
                </p:nvSpPr>
                <p:spPr bwMode="auto">
                  <a:xfrm rot="18729694">
                    <a:off x="2211306" y="5194464"/>
                    <a:ext cx="138409" cy="150497"/>
                  </a:xfrm>
                  <a:custGeom>
                    <a:avLst/>
                    <a:gdLst>
                      <a:gd name="T0" fmla="*/ 627 w 762"/>
                      <a:gd name="T1" fmla="*/ 791 h 791"/>
                      <a:gd name="T2" fmla="*/ 0 w 762"/>
                      <a:gd name="T3" fmla="*/ 127 h 791"/>
                      <a:gd name="T4" fmla="*/ 135 w 762"/>
                      <a:gd name="T5" fmla="*/ 0 h 791"/>
                      <a:gd name="T6" fmla="*/ 762 w 762"/>
                      <a:gd name="T7" fmla="*/ 664 h 791"/>
                      <a:gd name="T8" fmla="*/ 627 w 762"/>
                      <a:gd name="T9" fmla="*/ 791 h 791"/>
                    </a:gdLst>
                    <a:ahLst/>
                    <a:cxnLst>
                      <a:cxn ang="0">
                        <a:pos x="T0" y="T1"/>
                      </a:cxn>
                      <a:cxn ang="0">
                        <a:pos x="T2" y="T3"/>
                      </a:cxn>
                      <a:cxn ang="0">
                        <a:pos x="T4" y="T5"/>
                      </a:cxn>
                      <a:cxn ang="0">
                        <a:pos x="T6" y="T7"/>
                      </a:cxn>
                      <a:cxn ang="0">
                        <a:pos x="T8" y="T9"/>
                      </a:cxn>
                    </a:cxnLst>
                    <a:rect l="0" t="0" r="r" b="b"/>
                    <a:pathLst>
                      <a:path w="762" h="791">
                        <a:moveTo>
                          <a:pt x="627" y="791"/>
                        </a:moveTo>
                        <a:lnTo>
                          <a:pt x="0" y="127"/>
                        </a:lnTo>
                        <a:lnTo>
                          <a:pt x="135" y="0"/>
                        </a:lnTo>
                        <a:lnTo>
                          <a:pt x="762" y="664"/>
                        </a:lnTo>
                        <a:lnTo>
                          <a:pt x="627" y="791"/>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grpSp>
              <p:nvGrpSpPr>
                <p:cNvPr id="917" name="Group 916">
                  <a:extLst>
                    <a:ext uri="{FF2B5EF4-FFF2-40B4-BE49-F238E27FC236}">
                      <a16:creationId xmlns:a16="http://schemas.microsoft.com/office/drawing/2014/main" id="{790DD512-4102-4123-988F-451F3654CB29}"/>
                    </a:ext>
                  </a:extLst>
                </p:cNvPr>
                <p:cNvGrpSpPr/>
                <p:nvPr/>
              </p:nvGrpSpPr>
              <p:grpSpPr>
                <a:xfrm>
                  <a:off x="8747594" y="2767259"/>
                  <a:ext cx="1488028" cy="2101610"/>
                  <a:chOff x="2748858" y="1128574"/>
                  <a:chExt cx="2355763" cy="4050612"/>
                </a:xfrm>
                <a:effectLst>
                  <a:outerShdw blurRad="50800" dist="38100" dir="2700000" algn="tl" rotWithShape="0">
                    <a:prstClr val="black">
                      <a:alpha val="40000"/>
                    </a:prstClr>
                  </a:outerShdw>
                </a:effectLst>
              </p:grpSpPr>
              <p:sp>
                <p:nvSpPr>
                  <p:cNvPr id="918" name="Freeform 748">
                    <a:extLst>
                      <a:ext uri="{FF2B5EF4-FFF2-40B4-BE49-F238E27FC236}">
                        <a16:creationId xmlns:a16="http://schemas.microsoft.com/office/drawing/2014/main" id="{6E8D6DE9-AAC8-8712-30F7-4C68C2E94FA7}"/>
                      </a:ext>
                    </a:extLst>
                  </p:cNvPr>
                  <p:cNvSpPr/>
                  <p:nvPr/>
                </p:nvSpPr>
                <p:spPr>
                  <a:xfrm>
                    <a:off x="3526276" y="1254107"/>
                    <a:ext cx="810031" cy="659347"/>
                  </a:xfrm>
                  <a:custGeom>
                    <a:avLst/>
                    <a:gdLst>
                      <a:gd name="connsiteX0" fmla="*/ 122 w 810031"/>
                      <a:gd name="connsiteY0" fmla="*/ 0 h 659347"/>
                      <a:gd name="connsiteX1" fmla="*/ 809779 w 810031"/>
                      <a:gd name="connsiteY1" fmla="*/ 0 h 659347"/>
                      <a:gd name="connsiteX2" fmla="*/ 810031 w 810031"/>
                      <a:gd name="connsiteY2" fmla="*/ 659347 h 659347"/>
                      <a:gd name="connsiteX3" fmla="*/ 14 w 810031"/>
                      <a:gd name="connsiteY3" fmla="*/ 659347 h 659347"/>
                      <a:gd name="connsiteX4" fmla="*/ 0 w 810031"/>
                      <a:gd name="connsiteY4" fmla="*/ 627894 h 659347"/>
                      <a:gd name="connsiteX5" fmla="*/ 329 w 810031"/>
                      <a:gd name="connsiteY5" fmla="*/ 627895 h 65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031" h="659347">
                        <a:moveTo>
                          <a:pt x="122" y="0"/>
                        </a:moveTo>
                        <a:lnTo>
                          <a:pt x="809779" y="0"/>
                        </a:lnTo>
                        <a:lnTo>
                          <a:pt x="810031" y="659347"/>
                        </a:lnTo>
                        <a:lnTo>
                          <a:pt x="14" y="659347"/>
                        </a:lnTo>
                        <a:lnTo>
                          <a:pt x="0" y="627894"/>
                        </a:lnTo>
                        <a:lnTo>
                          <a:pt x="329" y="627895"/>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919" name="Rectangle 918">
                    <a:extLst>
                      <a:ext uri="{FF2B5EF4-FFF2-40B4-BE49-F238E27FC236}">
                        <a16:creationId xmlns:a16="http://schemas.microsoft.com/office/drawing/2014/main" id="{B214D368-EE20-0AB6-C009-A1D892ACCDDC}"/>
                      </a:ext>
                    </a:extLst>
                  </p:cNvPr>
                  <p:cNvSpPr/>
                  <p:nvPr/>
                </p:nvSpPr>
                <p:spPr>
                  <a:xfrm>
                    <a:off x="3502892" y="2108892"/>
                    <a:ext cx="856798" cy="132389"/>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920" name="Rectangle 919">
                    <a:extLst>
                      <a:ext uri="{FF2B5EF4-FFF2-40B4-BE49-F238E27FC236}">
                        <a16:creationId xmlns:a16="http://schemas.microsoft.com/office/drawing/2014/main" id="{355B017A-7994-8CB2-C17F-5033C71FC976}"/>
                      </a:ext>
                    </a:extLst>
                  </p:cNvPr>
                  <p:cNvSpPr/>
                  <p:nvPr/>
                </p:nvSpPr>
                <p:spPr>
                  <a:xfrm>
                    <a:off x="3502892" y="2045189"/>
                    <a:ext cx="856798" cy="6986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921" name="Rectangle 920">
                    <a:extLst>
                      <a:ext uri="{FF2B5EF4-FFF2-40B4-BE49-F238E27FC236}">
                        <a16:creationId xmlns:a16="http://schemas.microsoft.com/office/drawing/2014/main" id="{55605EBD-D0FD-5A31-64E3-BB9A2B081DDD}"/>
                      </a:ext>
                    </a:extLst>
                  </p:cNvPr>
                  <p:cNvSpPr/>
                  <p:nvPr/>
                </p:nvSpPr>
                <p:spPr>
                  <a:xfrm>
                    <a:off x="3502892" y="1978779"/>
                    <a:ext cx="856798" cy="67374"/>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922" name="Rectangle 921">
                    <a:extLst>
                      <a:ext uri="{FF2B5EF4-FFF2-40B4-BE49-F238E27FC236}">
                        <a16:creationId xmlns:a16="http://schemas.microsoft.com/office/drawing/2014/main" id="{23FDADC8-1A3F-7F1A-A750-14E8455A20F8}"/>
                      </a:ext>
                    </a:extLst>
                  </p:cNvPr>
                  <p:cNvSpPr/>
                  <p:nvPr/>
                </p:nvSpPr>
                <p:spPr>
                  <a:xfrm>
                    <a:off x="3502892" y="1910923"/>
                    <a:ext cx="856798" cy="67374"/>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aphicFrame>
                <p:nvGraphicFramePr>
                  <p:cNvPr id="923" name="Chart 922">
                    <a:extLst>
                      <a:ext uri="{FF2B5EF4-FFF2-40B4-BE49-F238E27FC236}">
                        <a16:creationId xmlns:a16="http://schemas.microsoft.com/office/drawing/2014/main" id="{8E0CA6DC-7257-2F13-37C5-4F9A9E7EAE7D}"/>
                      </a:ext>
                    </a:extLst>
                  </p:cNvPr>
                  <p:cNvGraphicFramePr/>
                  <p:nvPr>
                    <p:extLst>
                      <p:ext uri="{D42A27DB-BD31-4B8C-83A1-F6EECF244321}">
                        <p14:modId xmlns:p14="http://schemas.microsoft.com/office/powerpoint/2010/main" val="2119396960"/>
                      </p:ext>
                    </p:extLst>
                  </p:nvPr>
                </p:nvGraphicFramePr>
                <p:xfrm>
                  <a:off x="2748858" y="2074273"/>
                  <a:ext cx="2355763" cy="2942109"/>
                </p:xfrm>
                <a:graphic>
                  <a:graphicData uri="http://schemas.openxmlformats.org/drawingml/2006/chart">
                    <c:chart xmlns:c="http://schemas.openxmlformats.org/drawingml/2006/chart" xmlns:r="http://schemas.openxmlformats.org/officeDocument/2006/relationships" r:id="rId9"/>
                  </a:graphicData>
                </a:graphic>
              </p:graphicFrame>
              <p:sp>
                <p:nvSpPr>
                  <p:cNvPr id="924" name="Freeform 754">
                    <a:extLst>
                      <a:ext uri="{FF2B5EF4-FFF2-40B4-BE49-F238E27FC236}">
                        <a16:creationId xmlns:a16="http://schemas.microsoft.com/office/drawing/2014/main" id="{D3E9A1B6-4FD9-AF2F-A4BD-05EC086C2D77}"/>
                      </a:ext>
                    </a:extLst>
                  </p:cNvPr>
                  <p:cNvSpPr/>
                  <p:nvPr/>
                </p:nvSpPr>
                <p:spPr>
                  <a:xfrm>
                    <a:off x="3505550" y="4826429"/>
                    <a:ext cx="856798" cy="295527"/>
                  </a:xfrm>
                  <a:custGeom>
                    <a:avLst/>
                    <a:gdLst>
                      <a:gd name="connsiteX0" fmla="*/ 0 w 856798"/>
                      <a:gd name="connsiteY0" fmla="*/ 0 h 295527"/>
                      <a:gd name="connsiteX1" fmla="*/ 856798 w 856798"/>
                      <a:gd name="connsiteY1" fmla="*/ 0 h 295527"/>
                      <a:gd name="connsiteX2" fmla="*/ 484354 w 856798"/>
                      <a:gd name="connsiteY2" fmla="*/ 154315 h 295527"/>
                      <a:gd name="connsiteX3" fmla="*/ 484354 w 856798"/>
                      <a:gd name="connsiteY3" fmla="*/ 295527 h 295527"/>
                      <a:gd name="connsiteX4" fmla="*/ 372445 w 856798"/>
                      <a:gd name="connsiteY4" fmla="*/ 295527 h 295527"/>
                      <a:gd name="connsiteX5" fmla="*/ 372445 w 856798"/>
                      <a:gd name="connsiteY5" fmla="*/ 154316 h 29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798" h="295527">
                        <a:moveTo>
                          <a:pt x="0" y="0"/>
                        </a:moveTo>
                        <a:lnTo>
                          <a:pt x="856798" y="0"/>
                        </a:lnTo>
                        <a:lnTo>
                          <a:pt x="484354" y="154315"/>
                        </a:lnTo>
                        <a:lnTo>
                          <a:pt x="484354" y="295527"/>
                        </a:lnTo>
                        <a:lnTo>
                          <a:pt x="372445" y="295527"/>
                        </a:lnTo>
                        <a:lnTo>
                          <a:pt x="372445" y="154316"/>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925" name="Freeform 755">
                    <a:extLst>
                      <a:ext uri="{FF2B5EF4-FFF2-40B4-BE49-F238E27FC236}">
                        <a16:creationId xmlns:a16="http://schemas.microsoft.com/office/drawing/2014/main" id="{BF43DBA2-9A8F-9999-22FC-3BE6AA762421}"/>
                      </a:ext>
                    </a:extLst>
                  </p:cNvPr>
                  <p:cNvSpPr/>
                  <p:nvPr/>
                </p:nvSpPr>
                <p:spPr>
                  <a:xfrm>
                    <a:off x="3478207" y="1627302"/>
                    <a:ext cx="915301" cy="3551884"/>
                  </a:xfrm>
                  <a:custGeom>
                    <a:avLst/>
                    <a:gdLst>
                      <a:gd name="connsiteX0" fmla="*/ 0 w 915301"/>
                      <a:gd name="connsiteY0" fmla="*/ 0 h 3551884"/>
                      <a:gd name="connsiteX1" fmla="*/ 48808 w 915301"/>
                      <a:gd name="connsiteY1" fmla="*/ 110 h 3551884"/>
                      <a:gd name="connsiteX2" fmla="*/ 49031 w 915301"/>
                      <a:gd name="connsiteY2" fmla="*/ 603902 h 3551884"/>
                      <a:gd name="connsiteX3" fmla="*/ 48702 w 915301"/>
                      <a:gd name="connsiteY3" fmla="*/ 603901 h 3551884"/>
                      <a:gd name="connsiteX4" fmla="*/ 49959 w 915301"/>
                      <a:gd name="connsiteY4" fmla="*/ 3202375 h 3551884"/>
                      <a:gd name="connsiteX5" fmla="*/ 404064 w 915301"/>
                      <a:gd name="connsiteY5" fmla="*/ 3321764 h 3551884"/>
                      <a:gd name="connsiteX6" fmla="*/ 404165 w 915301"/>
                      <a:gd name="connsiteY6" fmla="*/ 3483580 h 3551884"/>
                      <a:gd name="connsiteX7" fmla="*/ 494292 w 915301"/>
                      <a:gd name="connsiteY7" fmla="*/ 3483959 h 3551884"/>
                      <a:gd name="connsiteX8" fmla="*/ 494042 w 915301"/>
                      <a:gd name="connsiteY8" fmla="*/ 3321496 h 3551884"/>
                      <a:gd name="connsiteX9" fmla="*/ 859800 w 915301"/>
                      <a:gd name="connsiteY9" fmla="*/ 3204149 h 3551884"/>
                      <a:gd name="connsiteX10" fmla="*/ 859752 w 915301"/>
                      <a:gd name="connsiteY10" fmla="*/ 3117682 h 3551884"/>
                      <a:gd name="connsiteX11" fmla="*/ 859800 w 915301"/>
                      <a:gd name="connsiteY11" fmla="*/ 3117661 h 3551884"/>
                      <a:gd name="connsiteX12" fmla="*/ 858463 w 915301"/>
                      <a:gd name="connsiteY12" fmla="*/ 1932 h 3551884"/>
                      <a:gd name="connsiteX13" fmla="*/ 914055 w 915301"/>
                      <a:gd name="connsiteY13" fmla="*/ 2057 h 3551884"/>
                      <a:gd name="connsiteX14" fmla="*/ 915301 w 915301"/>
                      <a:gd name="connsiteY14" fmla="*/ 3258041 h 3551884"/>
                      <a:gd name="connsiteX15" fmla="*/ 549702 w 915301"/>
                      <a:gd name="connsiteY15" fmla="*/ 3375242 h 3551884"/>
                      <a:gd name="connsiteX16" fmla="*/ 549579 w 915301"/>
                      <a:gd name="connsiteY16" fmla="*/ 3551884 h 3551884"/>
                      <a:gd name="connsiteX17" fmla="*/ 355146 w 915301"/>
                      <a:gd name="connsiteY17" fmla="*/ 3551525 h 3551884"/>
                      <a:gd name="connsiteX18" fmla="*/ 354851 w 915301"/>
                      <a:gd name="connsiteY18" fmla="*/ 3374894 h 3551884"/>
                      <a:gd name="connsiteX19" fmla="*/ 1234 w 915301"/>
                      <a:gd name="connsiteY19" fmla="*/ 3255566 h 355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15301" h="3551884">
                        <a:moveTo>
                          <a:pt x="0" y="0"/>
                        </a:moveTo>
                        <a:lnTo>
                          <a:pt x="48808" y="110"/>
                        </a:lnTo>
                        <a:lnTo>
                          <a:pt x="49031" y="603902"/>
                        </a:lnTo>
                        <a:lnTo>
                          <a:pt x="48702" y="603901"/>
                        </a:lnTo>
                        <a:lnTo>
                          <a:pt x="49959" y="3202375"/>
                        </a:lnTo>
                        <a:lnTo>
                          <a:pt x="404064" y="3321764"/>
                        </a:lnTo>
                        <a:lnTo>
                          <a:pt x="404165" y="3483580"/>
                        </a:lnTo>
                        <a:lnTo>
                          <a:pt x="494292" y="3483959"/>
                        </a:lnTo>
                        <a:lnTo>
                          <a:pt x="494042" y="3321496"/>
                        </a:lnTo>
                        <a:lnTo>
                          <a:pt x="859800" y="3204149"/>
                        </a:lnTo>
                        <a:lnTo>
                          <a:pt x="859752" y="3117682"/>
                        </a:lnTo>
                        <a:lnTo>
                          <a:pt x="859800" y="3117661"/>
                        </a:lnTo>
                        <a:lnTo>
                          <a:pt x="858463" y="1932"/>
                        </a:lnTo>
                        <a:lnTo>
                          <a:pt x="914055" y="2057"/>
                        </a:lnTo>
                        <a:lnTo>
                          <a:pt x="915301" y="3258041"/>
                        </a:lnTo>
                        <a:lnTo>
                          <a:pt x="549702" y="3375242"/>
                        </a:lnTo>
                        <a:lnTo>
                          <a:pt x="549579" y="3551884"/>
                        </a:lnTo>
                        <a:lnTo>
                          <a:pt x="355146" y="3551525"/>
                        </a:lnTo>
                        <a:lnTo>
                          <a:pt x="354851" y="3374894"/>
                        </a:lnTo>
                        <a:lnTo>
                          <a:pt x="1234" y="3255566"/>
                        </a:lnTo>
                        <a:close/>
                      </a:path>
                    </a:pathLst>
                  </a:custGeom>
                  <a:solidFill>
                    <a:schemeClr val="bg1">
                      <a:lumMod val="75000"/>
                    </a:schemeClr>
                  </a:solidFill>
                  <a:ln>
                    <a:noFill/>
                  </a:ln>
                </p:spPr>
                <p:txBody>
                  <a:bodyPr vert="horz" wrap="square" lIns="68580" tIns="34290" rIns="68580" bIns="34290" numCol="1" anchor="t" anchorCtr="0" compatLnSpc="1">
                    <a:prstTxWarp prst="textNoShape">
                      <a:avLst/>
                    </a:prstTxWarp>
                    <a:noAutofit/>
                  </a:bodyPr>
                  <a:lstStyle/>
                  <a:p>
                    <a:endParaRPr lang="en-US" sz="1350"/>
                  </a:p>
                </p:txBody>
              </p:sp>
              <p:grpSp>
                <p:nvGrpSpPr>
                  <p:cNvPr id="926" name="Group 925">
                    <a:extLst>
                      <a:ext uri="{FF2B5EF4-FFF2-40B4-BE49-F238E27FC236}">
                        <a16:creationId xmlns:a16="http://schemas.microsoft.com/office/drawing/2014/main" id="{09272826-5C8D-FF51-C5B5-457CD412352A}"/>
                      </a:ext>
                    </a:extLst>
                  </p:cNvPr>
                  <p:cNvGrpSpPr/>
                  <p:nvPr/>
                </p:nvGrpSpPr>
                <p:grpSpPr>
                  <a:xfrm>
                    <a:off x="3633892" y="2326434"/>
                    <a:ext cx="272915" cy="2426781"/>
                    <a:chOff x="3633892" y="2326434"/>
                    <a:chExt cx="272915" cy="2426781"/>
                  </a:xfrm>
                </p:grpSpPr>
                <p:sp>
                  <p:nvSpPr>
                    <p:cNvPr id="930" name="Line 14">
                      <a:extLst>
                        <a:ext uri="{FF2B5EF4-FFF2-40B4-BE49-F238E27FC236}">
                          <a16:creationId xmlns:a16="http://schemas.microsoft.com/office/drawing/2014/main" id="{7C2A6CA5-B04C-FD70-E47E-33742140FECB}"/>
                        </a:ext>
                      </a:extLst>
                    </p:cNvPr>
                    <p:cNvSpPr>
                      <a:spLocks noChangeShapeType="1"/>
                    </p:cNvSpPr>
                    <p:nvPr/>
                  </p:nvSpPr>
                  <p:spPr bwMode="auto">
                    <a:xfrm rot="18805489">
                      <a:off x="3638989" y="242266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1" name="Line 15">
                      <a:extLst>
                        <a:ext uri="{FF2B5EF4-FFF2-40B4-BE49-F238E27FC236}">
                          <a16:creationId xmlns:a16="http://schemas.microsoft.com/office/drawing/2014/main" id="{F0DFCBF7-3489-E305-6FA9-0A4A856C0490}"/>
                        </a:ext>
                      </a:extLst>
                    </p:cNvPr>
                    <p:cNvSpPr>
                      <a:spLocks noChangeShapeType="1"/>
                    </p:cNvSpPr>
                    <p:nvPr/>
                  </p:nvSpPr>
                  <p:spPr bwMode="auto">
                    <a:xfrm rot="18805489">
                      <a:off x="3638989" y="2524678"/>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2" name="Line 16">
                      <a:extLst>
                        <a:ext uri="{FF2B5EF4-FFF2-40B4-BE49-F238E27FC236}">
                          <a16:creationId xmlns:a16="http://schemas.microsoft.com/office/drawing/2014/main" id="{A678FF46-15F1-0342-879F-7AA58318D9F2}"/>
                        </a:ext>
                      </a:extLst>
                    </p:cNvPr>
                    <p:cNvSpPr>
                      <a:spLocks noChangeShapeType="1"/>
                    </p:cNvSpPr>
                    <p:nvPr/>
                  </p:nvSpPr>
                  <p:spPr bwMode="auto">
                    <a:xfrm rot="18805489">
                      <a:off x="3638805" y="2626269"/>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3" name="Line 17">
                      <a:extLst>
                        <a:ext uri="{FF2B5EF4-FFF2-40B4-BE49-F238E27FC236}">
                          <a16:creationId xmlns:a16="http://schemas.microsoft.com/office/drawing/2014/main" id="{7C36E5AF-0FCB-4946-5AAB-BF0F03BE3D91}"/>
                        </a:ext>
                      </a:extLst>
                    </p:cNvPr>
                    <p:cNvSpPr>
                      <a:spLocks noChangeShapeType="1"/>
                    </p:cNvSpPr>
                    <p:nvPr/>
                  </p:nvSpPr>
                  <p:spPr bwMode="auto">
                    <a:xfrm rot="18805489">
                      <a:off x="3657385" y="2669490"/>
                      <a:ext cx="242020" cy="25682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4" name="Line 18">
                      <a:extLst>
                        <a:ext uri="{FF2B5EF4-FFF2-40B4-BE49-F238E27FC236}">
                          <a16:creationId xmlns:a16="http://schemas.microsoft.com/office/drawing/2014/main" id="{1FC051CF-204B-1997-EECF-3F3CE5283FCB}"/>
                        </a:ext>
                      </a:extLst>
                    </p:cNvPr>
                    <p:cNvSpPr>
                      <a:spLocks noChangeShapeType="1"/>
                    </p:cNvSpPr>
                    <p:nvPr/>
                  </p:nvSpPr>
                  <p:spPr bwMode="auto">
                    <a:xfrm rot="18805489">
                      <a:off x="3638989" y="28097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5" name="Line 19">
                      <a:extLst>
                        <a:ext uri="{FF2B5EF4-FFF2-40B4-BE49-F238E27FC236}">
                          <a16:creationId xmlns:a16="http://schemas.microsoft.com/office/drawing/2014/main" id="{68889806-E786-2759-3017-93A65889DB32}"/>
                        </a:ext>
                      </a:extLst>
                    </p:cNvPr>
                    <p:cNvSpPr>
                      <a:spLocks noChangeShapeType="1"/>
                    </p:cNvSpPr>
                    <p:nvPr/>
                  </p:nvSpPr>
                  <p:spPr bwMode="auto">
                    <a:xfrm rot="18805489">
                      <a:off x="3638989" y="29109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6" name="Line 20">
                      <a:extLst>
                        <a:ext uri="{FF2B5EF4-FFF2-40B4-BE49-F238E27FC236}">
                          <a16:creationId xmlns:a16="http://schemas.microsoft.com/office/drawing/2014/main" id="{47835D76-0D9F-4D7A-F056-25415CB5F2E8}"/>
                        </a:ext>
                      </a:extLst>
                    </p:cNvPr>
                    <p:cNvSpPr>
                      <a:spLocks noChangeShapeType="1"/>
                    </p:cNvSpPr>
                    <p:nvPr/>
                  </p:nvSpPr>
                  <p:spPr bwMode="auto">
                    <a:xfrm rot="18805489">
                      <a:off x="3638989" y="301295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7" name="Line 21">
                      <a:extLst>
                        <a:ext uri="{FF2B5EF4-FFF2-40B4-BE49-F238E27FC236}">
                          <a16:creationId xmlns:a16="http://schemas.microsoft.com/office/drawing/2014/main" id="{D265ECEE-FC82-5C22-0FF4-34898DEF5696}"/>
                        </a:ext>
                      </a:extLst>
                    </p:cNvPr>
                    <p:cNvSpPr>
                      <a:spLocks noChangeShapeType="1"/>
                    </p:cNvSpPr>
                    <p:nvPr/>
                  </p:nvSpPr>
                  <p:spPr bwMode="auto">
                    <a:xfrm rot="18805489">
                      <a:off x="3638991" y="31149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8" name="Line 22">
                      <a:extLst>
                        <a:ext uri="{FF2B5EF4-FFF2-40B4-BE49-F238E27FC236}">
                          <a16:creationId xmlns:a16="http://schemas.microsoft.com/office/drawing/2014/main" id="{299CE7B0-5514-C636-642C-91D122B9CB59}"/>
                        </a:ext>
                      </a:extLst>
                    </p:cNvPr>
                    <p:cNvSpPr>
                      <a:spLocks noChangeShapeType="1"/>
                    </p:cNvSpPr>
                    <p:nvPr/>
                  </p:nvSpPr>
                  <p:spPr bwMode="auto">
                    <a:xfrm rot="18805489">
                      <a:off x="3657386" y="3156954"/>
                      <a:ext cx="242020"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dirty="0"/>
                    </a:p>
                  </p:txBody>
                </p:sp>
                <p:sp>
                  <p:nvSpPr>
                    <p:cNvPr id="939" name="Line 23">
                      <a:extLst>
                        <a:ext uri="{FF2B5EF4-FFF2-40B4-BE49-F238E27FC236}">
                          <a16:creationId xmlns:a16="http://schemas.microsoft.com/office/drawing/2014/main" id="{FA09CF61-7676-EC04-2F56-6CC299B876C1}"/>
                        </a:ext>
                      </a:extLst>
                    </p:cNvPr>
                    <p:cNvSpPr>
                      <a:spLocks noChangeShapeType="1"/>
                    </p:cNvSpPr>
                    <p:nvPr/>
                  </p:nvSpPr>
                  <p:spPr bwMode="auto">
                    <a:xfrm rot="18805489">
                      <a:off x="3638991" y="330225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0" name="Line 24">
                      <a:extLst>
                        <a:ext uri="{FF2B5EF4-FFF2-40B4-BE49-F238E27FC236}">
                          <a16:creationId xmlns:a16="http://schemas.microsoft.com/office/drawing/2014/main" id="{F3D49881-F426-CC0B-F952-217163A77A2E}"/>
                        </a:ext>
                      </a:extLst>
                    </p:cNvPr>
                    <p:cNvSpPr>
                      <a:spLocks noChangeShapeType="1"/>
                    </p:cNvSpPr>
                    <p:nvPr/>
                  </p:nvSpPr>
                  <p:spPr bwMode="auto">
                    <a:xfrm rot="18805489">
                      <a:off x="3638991" y="340427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1" name="Line 25">
                      <a:extLst>
                        <a:ext uri="{FF2B5EF4-FFF2-40B4-BE49-F238E27FC236}">
                          <a16:creationId xmlns:a16="http://schemas.microsoft.com/office/drawing/2014/main" id="{C670EF5D-6A1A-9193-310D-8C5BF1D3D1E8}"/>
                        </a:ext>
                      </a:extLst>
                    </p:cNvPr>
                    <p:cNvSpPr>
                      <a:spLocks noChangeShapeType="1"/>
                    </p:cNvSpPr>
                    <p:nvPr/>
                  </p:nvSpPr>
                  <p:spPr bwMode="auto">
                    <a:xfrm rot="18805489">
                      <a:off x="3638991" y="3507105"/>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2" name="Line 26">
                      <a:extLst>
                        <a:ext uri="{FF2B5EF4-FFF2-40B4-BE49-F238E27FC236}">
                          <a16:creationId xmlns:a16="http://schemas.microsoft.com/office/drawing/2014/main" id="{361A38A7-6332-40A2-E83E-D3CBD0A4D25A}"/>
                        </a:ext>
                      </a:extLst>
                    </p:cNvPr>
                    <p:cNvSpPr>
                      <a:spLocks noChangeShapeType="1"/>
                    </p:cNvSpPr>
                    <p:nvPr/>
                  </p:nvSpPr>
                  <p:spPr bwMode="auto">
                    <a:xfrm rot="18805489">
                      <a:off x="3638992" y="360826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3" name="Line 27">
                      <a:extLst>
                        <a:ext uri="{FF2B5EF4-FFF2-40B4-BE49-F238E27FC236}">
                          <a16:creationId xmlns:a16="http://schemas.microsoft.com/office/drawing/2014/main" id="{F4CC1AA0-6730-AE6B-56AC-E043494CBE34}"/>
                        </a:ext>
                      </a:extLst>
                    </p:cNvPr>
                    <p:cNvSpPr>
                      <a:spLocks noChangeShapeType="1"/>
                    </p:cNvSpPr>
                    <p:nvPr/>
                  </p:nvSpPr>
                  <p:spPr bwMode="auto">
                    <a:xfrm rot="18805489">
                      <a:off x="3657569" y="3650675"/>
                      <a:ext cx="240838"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4" name="Line 28">
                      <a:extLst>
                        <a:ext uri="{FF2B5EF4-FFF2-40B4-BE49-F238E27FC236}">
                          <a16:creationId xmlns:a16="http://schemas.microsoft.com/office/drawing/2014/main" id="{00C0096E-8394-5762-1CC3-C3D4AC7A5B30}"/>
                        </a:ext>
                      </a:extLst>
                    </p:cNvPr>
                    <p:cNvSpPr>
                      <a:spLocks noChangeShapeType="1"/>
                    </p:cNvSpPr>
                    <p:nvPr/>
                  </p:nvSpPr>
                  <p:spPr bwMode="auto">
                    <a:xfrm rot="18805489">
                      <a:off x="3638989" y="379139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5" name="Line 29">
                      <a:extLst>
                        <a:ext uri="{FF2B5EF4-FFF2-40B4-BE49-F238E27FC236}">
                          <a16:creationId xmlns:a16="http://schemas.microsoft.com/office/drawing/2014/main" id="{52471E49-8DD5-2D60-D919-7D60F55FB9D1}"/>
                        </a:ext>
                      </a:extLst>
                    </p:cNvPr>
                    <p:cNvSpPr>
                      <a:spLocks noChangeShapeType="1"/>
                    </p:cNvSpPr>
                    <p:nvPr/>
                  </p:nvSpPr>
                  <p:spPr bwMode="auto">
                    <a:xfrm rot="18805489">
                      <a:off x="3638989" y="389255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6" name="Line 30">
                      <a:extLst>
                        <a:ext uri="{FF2B5EF4-FFF2-40B4-BE49-F238E27FC236}">
                          <a16:creationId xmlns:a16="http://schemas.microsoft.com/office/drawing/2014/main" id="{5A42C9BC-3BBB-C74B-F47B-290EDA43D6FA}"/>
                        </a:ext>
                      </a:extLst>
                    </p:cNvPr>
                    <p:cNvSpPr>
                      <a:spLocks noChangeShapeType="1"/>
                    </p:cNvSpPr>
                    <p:nvPr/>
                  </p:nvSpPr>
                  <p:spPr bwMode="auto">
                    <a:xfrm rot="18805489">
                      <a:off x="3638989" y="399457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7" name="Line 31">
                      <a:extLst>
                        <a:ext uri="{FF2B5EF4-FFF2-40B4-BE49-F238E27FC236}">
                          <a16:creationId xmlns:a16="http://schemas.microsoft.com/office/drawing/2014/main" id="{87A233E4-AEF4-9BBB-40E4-6673C138FD7E}"/>
                        </a:ext>
                      </a:extLst>
                    </p:cNvPr>
                    <p:cNvSpPr>
                      <a:spLocks noChangeShapeType="1"/>
                    </p:cNvSpPr>
                    <p:nvPr/>
                  </p:nvSpPr>
                  <p:spPr bwMode="auto">
                    <a:xfrm rot="18805489">
                      <a:off x="3639234" y="4095974"/>
                      <a:ext cx="162922"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8" name="Line 33">
                      <a:extLst>
                        <a:ext uri="{FF2B5EF4-FFF2-40B4-BE49-F238E27FC236}">
                          <a16:creationId xmlns:a16="http://schemas.microsoft.com/office/drawing/2014/main" id="{45A33BF8-9C6F-C8A6-CFB8-73AD1E9C1295}"/>
                        </a:ext>
                      </a:extLst>
                    </p:cNvPr>
                    <p:cNvSpPr>
                      <a:spLocks noChangeShapeType="1"/>
                    </p:cNvSpPr>
                    <p:nvPr/>
                  </p:nvSpPr>
                  <p:spPr bwMode="auto">
                    <a:xfrm rot="18805489">
                      <a:off x="3639418" y="4280342"/>
                      <a:ext cx="161740"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9" name="Line 34">
                      <a:extLst>
                        <a:ext uri="{FF2B5EF4-FFF2-40B4-BE49-F238E27FC236}">
                          <a16:creationId xmlns:a16="http://schemas.microsoft.com/office/drawing/2014/main" id="{3EE262FE-5D18-0677-BC94-143813113337}"/>
                        </a:ext>
                      </a:extLst>
                    </p:cNvPr>
                    <p:cNvSpPr>
                      <a:spLocks noChangeShapeType="1"/>
                    </p:cNvSpPr>
                    <p:nvPr/>
                  </p:nvSpPr>
                  <p:spPr bwMode="auto">
                    <a:xfrm rot="18805489">
                      <a:off x="3638804" y="4382932"/>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50" name="Line 35">
                      <a:extLst>
                        <a:ext uri="{FF2B5EF4-FFF2-40B4-BE49-F238E27FC236}">
                          <a16:creationId xmlns:a16="http://schemas.microsoft.com/office/drawing/2014/main" id="{510E0F0B-F5EE-040F-853E-D6484C98C95C}"/>
                        </a:ext>
                      </a:extLst>
                    </p:cNvPr>
                    <p:cNvSpPr>
                      <a:spLocks noChangeShapeType="1"/>
                    </p:cNvSpPr>
                    <p:nvPr/>
                  </p:nvSpPr>
                  <p:spPr bwMode="auto">
                    <a:xfrm rot="18805489">
                      <a:off x="3638989" y="448452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51" name="Line 36">
                      <a:extLst>
                        <a:ext uri="{FF2B5EF4-FFF2-40B4-BE49-F238E27FC236}">
                          <a16:creationId xmlns:a16="http://schemas.microsoft.com/office/drawing/2014/main" id="{3B4D3E1C-1FC1-8910-C888-33BFEE09F457}"/>
                        </a:ext>
                      </a:extLst>
                    </p:cNvPr>
                    <p:cNvSpPr>
                      <a:spLocks noChangeShapeType="1"/>
                    </p:cNvSpPr>
                    <p:nvPr/>
                  </p:nvSpPr>
                  <p:spPr bwMode="auto">
                    <a:xfrm rot="18805489">
                      <a:off x="3638989" y="45865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52" name="Line 13">
                      <a:extLst>
                        <a:ext uri="{FF2B5EF4-FFF2-40B4-BE49-F238E27FC236}">
                          <a16:creationId xmlns:a16="http://schemas.microsoft.com/office/drawing/2014/main" id="{AFF1F444-1C45-CF55-B917-C91975D2FFA3}"/>
                        </a:ext>
                      </a:extLst>
                    </p:cNvPr>
                    <p:cNvSpPr>
                      <a:spLocks noChangeShapeType="1"/>
                    </p:cNvSpPr>
                    <p:nvPr/>
                  </p:nvSpPr>
                  <p:spPr bwMode="auto">
                    <a:xfrm rot="18805489">
                      <a:off x="3638989" y="2321499"/>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grpSp>
              <p:sp>
                <p:nvSpPr>
                  <p:cNvPr id="927" name="Rectangle 926">
                    <a:extLst>
                      <a:ext uri="{FF2B5EF4-FFF2-40B4-BE49-F238E27FC236}">
                        <a16:creationId xmlns:a16="http://schemas.microsoft.com/office/drawing/2014/main" id="{2F1120DC-E0DB-A6EF-A8D1-44095CBCBA92}"/>
                      </a:ext>
                    </a:extLst>
                  </p:cNvPr>
                  <p:cNvSpPr/>
                  <p:nvPr/>
                </p:nvSpPr>
                <p:spPr>
                  <a:xfrm>
                    <a:off x="3835857" y="1128574"/>
                    <a:ext cx="190869" cy="782350"/>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928" name="Rectangle 927">
                    <a:extLst>
                      <a:ext uri="{FF2B5EF4-FFF2-40B4-BE49-F238E27FC236}">
                        <a16:creationId xmlns:a16="http://schemas.microsoft.com/office/drawing/2014/main" id="{4DDCA78A-0587-8607-8DBB-59BA9DC8B32F}"/>
                      </a:ext>
                    </a:extLst>
                  </p:cNvPr>
                  <p:cNvSpPr/>
                  <p:nvPr/>
                </p:nvSpPr>
                <p:spPr>
                  <a:xfrm>
                    <a:off x="3382722" y="1128574"/>
                    <a:ext cx="1097138" cy="12499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929" name="Rectangle 928">
                    <a:extLst>
                      <a:ext uri="{FF2B5EF4-FFF2-40B4-BE49-F238E27FC236}">
                        <a16:creationId xmlns:a16="http://schemas.microsoft.com/office/drawing/2014/main" id="{855802F1-D293-F982-10DA-6A65D930E230}"/>
                      </a:ext>
                    </a:extLst>
                  </p:cNvPr>
                  <p:cNvSpPr/>
                  <p:nvPr/>
                </p:nvSpPr>
                <p:spPr>
                  <a:xfrm>
                    <a:off x="3382722" y="1620820"/>
                    <a:ext cx="1097138" cy="86197"/>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pSp>
          </p:grpSp>
          <p:grpSp>
            <p:nvGrpSpPr>
              <p:cNvPr id="910" name="Group 909">
                <a:extLst>
                  <a:ext uri="{FF2B5EF4-FFF2-40B4-BE49-F238E27FC236}">
                    <a16:creationId xmlns:a16="http://schemas.microsoft.com/office/drawing/2014/main" id="{4BF156A2-FFEE-CD1A-8CDC-8BFEFE71526D}"/>
                  </a:ext>
                </a:extLst>
              </p:cNvPr>
              <p:cNvGrpSpPr/>
              <p:nvPr/>
            </p:nvGrpSpPr>
            <p:grpSpPr>
              <a:xfrm>
                <a:off x="9186213" y="2606869"/>
                <a:ext cx="869943" cy="1439200"/>
                <a:chOff x="11116223" y="2453731"/>
                <a:chExt cx="1148587" cy="1900178"/>
              </a:xfrm>
            </p:grpSpPr>
            <p:grpSp>
              <p:nvGrpSpPr>
                <p:cNvPr id="911" name="Group 910">
                  <a:extLst>
                    <a:ext uri="{FF2B5EF4-FFF2-40B4-BE49-F238E27FC236}">
                      <a16:creationId xmlns:a16="http://schemas.microsoft.com/office/drawing/2014/main" id="{43FE152F-B1A8-D20E-0DA5-5F3F7C5F6848}"/>
                    </a:ext>
                  </a:extLst>
                </p:cNvPr>
                <p:cNvGrpSpPr/>
                <p:nvPr/>
              </p:nvGrpSpPr>
              <p:grpSpPr>
                <a:xfrm>
                  <a:off x="11116223" y="2683484"/>
                  <a:ext cx="1148587" cy="1670425"/>
                  <a:chOff x="11116223" y="2683484"/>
                  <a:chExt cx="1148587" cy="1670425"/>
                </a:xfrm>
              </p:grpSpPr>
              <p:graphicFrame>
                <p:nvGraphicFramePr>
                  <p:cNvPr id="913" name="Chart 912">
                    <a:extLst>
                      <a:ext uri="{FF2B5EF4-FFF2-40B4-BE49-F238E27FC236}">
                        <a16:creationId xmlns:a16="http://schemas.microsoft.com/office/drawing/2014/main" id="{9AE098F9-B8BE-D1DF-43ED-A89BD3E92A9E}"/>
                      </a:ext>
                    </a:extLst>
                  </p:cNvPr>
                  <p:cNvGraphicFramePr/>
                  <p:nvPr>
                    <p:extLst>
                      <p:ext uri="{D42A27DB-BD31-4B8C-83A1-F6EECF244321}">
                        <p14:modId xmlns:p14="http://schemas.microsoft.com/office/powerpoint/2010/main" val="390227655"/>
                      </p:ext>
                    </p:extLst>
                  </p:nvPr>
                </p:nvGraphicFramePr>
                <p:xfrm>
                  <a:off x="11116223" y="2683484"/>
                  <a:ext cx="526623" cy="1670425"/>
                </p:xfrm>
                <a:graphic>
                  <a:graphicData uri="http://schemas.openxmlformats.org/drawingml/2006/chart">
                    <c:chart xmlns:c="http://schemas.openxmlformats.org/drawingml/2006/chart" xmlns:r="http://schemas.openxmlformats.org/officeDocument/2006/relationships" r:id="rId10"/>
                  </a:graphicData>
                </a:graphic>
              </p:graphicFrame>
              <p:sp>
                <p:nvSpPr>
                  <p:cNvPr id="914" name="TextBox 913">
                    <a:extLst>
                      <a:ext uri="{FF2B5EF4-FFF2-40B4-BE49-F238E27FC236}">
                        <a16:creationId xmlns:a16="http://schemas.microsoft.com/office/drawing/2014/main" id="{182B22B2-9FF4-8847-EE09-F58EEE1DC059}"/>
                      </a:ext>
                    </a:extLst>
                  </p:cNvPr>
                  <p:cNvSpPr txBox="1"/>
                  <p:nvPr/>
                </p:nvSpPr>
                <p:spPr>
                  <a:xfrm>
                    <a:off x="11422153" y="3170313"/>
                    <a:ext cx="794339" cy="283064"/>
                  </a:xfrm>
                  <a:prstGeom prst="rect">
                    <a:avLst/>
                  </a:prstGeom>
                  <a:noFill/>
                </p:spPr>
                <p:txBody>
                  <a:bodyPr wrap="square" rtlCol="0">
                    <a:spAutoFit/>
                  </a:bodyPr>
                  <a:lstStyle/>
                  <a:p>
                    <a:r>
                      <a:rPr lang="en-GB" sz="700" b="1" dirty="0">
                        <a:solidFill>
                          <a:schemeClr val="accent1"/>
                        </a:solidFill>
                      </a:rPr>
                      <a:t>&lt;80%</a:t>
                    </a:r>
                  </a:p>
                </p:txBody>
              </p:sp>
              <p:sp>
                <p:nvSpPr>
                  <p:cNvPr id="915" name="TextBox 914">
                    <a:extLst>
                      <a:ext uri="{FF2B5EF4-FFF2-40B4-BE49-F238E27FC236}">
                        <a16:creationId xmlns:a16="http://schemas.microsoft.com/office/drawing/2014/main" id="{3C1AE279-E33C-CDD6-4733-731C82D9E00D}"/>
                      </a:ext>
                    </a:extLst>
                  </p:cNvPr>
                  <p:cNvSpPr txBox="1"/>
                  <p:nvPr/>
                </p:nvSpPr>
                <p:spPr>
                  <a:xfrm>
                    <a:off x="11406728" y="3874352"/>
                    <a:ext cx="858082" cy="283064"/>
                  </a:xfrm>
                  <a:prstGeom prst="rect">
                    <a:avLst/>
                  </a:prstGeom>
                  <a:noFill/>
                </p:spPr>
                <p:txBody>
                  <a:bodyPr wrap="square" rtlCol="0">
                    <a:spAutoFit/>
                  </a:bodyPr>
                  <a:lstStyle/>
                  <a:p>
                    <a:r>
                      <a:rPr lang="en-GB" sz="700" b="1" dirty="0">
                        <a:solidFill>
                          <a:schemeClr val="accent1"/>
                        </a:solidFill>
                      </a:rPr>
                      <a:t>≥ 90%</a:t>
                    </a:r>
                  </a:p>
                </p:txBody>
              </p:sp>
            </p:grpSp>
            <p:sp>
              <p:nvSpPr>
                <p:cNvPr id="912" name="TextBox 911">
                  <a:extLst>
                    <a:ext uri="{FF2B5EF4-FFF2-40B4-BE49-F238E27FC236}">
                      <a16:creationId xmlns:a16="http://schemas.microsoft.com/office/drawing/2014/main" id="{B0A3A67B-FFC6-B5A9-FD55-B8484C73016F}"/>
                    </a:ext>
                  </a:extLst>
                </p:cNvPr>
                <p:cNvSpPr txBox="1"/>
                <p:nvPr/>
              </p:nvSpPr>
              <p:spPr>
                <a:xfrm>
                  <a:off x="11173876" y="2453731"/>
                  <a:ext cx="785145" cy="325086"/>
                </a:xfrm>
                <a:prstGeom prst="rect">
                  <a:avLst/>
                </a:prstGeom>
                <a:noFill/>
              </p:spPr>
              <p:txBody>
                <a:bodyPr wrap="square" rtlCol="0">
                  <a:spAutoFit/>
                </a:bodyPr>
                <a:lstStyle/>
                <a:p>
                  <a:r>
                    <a:rPr lang="en-GB" sz="1000" b="1" dirty="0">
                      <a:solidFill>
                        <a:schemeClr val="accent1"/>
                      </a:solidFill>
                    </a:rPr>
                    <a:t>Goal</a:t>
                  </a:r>
                </a:p>
              </p:txBody>
            </p:sp>
          </p:grpSp>
        </p:grpSp>
      </p:grpSp>
      <p:sp>
        <p:nvSpPr>
          <p:cNvPr id="1009" name="TextBox 1008">
            <a:extLst>
              <a:ext uri="{FF2B5EF4-FFF2-40B4-BE49-F238E27FC236}">
                <a16:creationId xmlns:a16="http://schemas.microsoft.com/office/drawing/2014/main" id="{F682428E-1026-B6F1-C479-F5F88D2229C2}"/>
              </a:ext>
            </a:extLst>
          </p:cNvPr>
          <p:cNvSpPr txBox="1"/>
          <p:nvPr/>
        </p:nvSpPr>
        <p:spPr>
          <a:xfrm>
            <a:off x="9616026" y="3285424"/>
            <a:ext cx="649127" cy="261610"/>
          </a:xfrm>
          <a:prstGeom prst="rect">
            <a:avLst/>
          </a:prstGeom>
          <a:noFill/>
        </p:spPr>
        <p:txBody>
          <a:bodyPr wrap="square" rtlCol="0">
            <a:spAutoFit/>
          </a:bodyPr>
          <a:lstStyle/>
          <a:p>
            <a:r>
              <a:rPr lang="en-GB" sz="1100" b="1" dirty="0">
                <a:solidFill>
                  <a:schemeClr val="bg1"/>
                </a:solidFill>
              </a:rPr>
              <a:t>60.0%</a:t>
            </a:r>
          </a:p>
        </p:txBody>
      </p:sp>
      <p:sp>
        <p:nvSpPr>
          <p:cNvPr id="1010" name="TextBox 1009">
            <a:extLst>
              <a:ext uri="{FF2B5EF4-FFF2-40B4-BE49-F238E27FC236}">
                <a16:creationId xmlns:a16="http://schemas.microsoft.com/office/drawing/2014/main" id="{152B0F4E-4BE4-208B-0C59-B49376A27D36}"/>
              </a:ext>
            </a:extLst>
          </p:cNvPr>
          <p:cNvSpPr txBox="1"/>
          <p:nvPr/>
        </p:nvSpPr>
        <p:spPr>
          <a:xfrm>
            <a:off x="8496179" y="3269414"/>
            <a:ext cx="705897" cy="261610"/>
          </a:xfrm>
          <a:prstGeom prst="rect">
            <a:avLst/>
          </a:prstGeom>
          <a:noFill/>
        </p:spPr>
        <p:txBody>
          <a:bodyPr wrap="square" rtlCol="0">
            <a:spAutoFit/>
          </a:bodyPr>
          <a:lstStyle/>
          <a:p>
            <a:r>
              <a:rPr lang="en-GB" sz="1100" b="1" dirty="0">
                <a:solidFill>
                  <a:schemeClr val="bg1"/>
                </a:solidFill>
              </a:rPr>
              <a:t>86.1%</a:t>
            </a:r>
          </a:p>
        </p:txBody>
      </p:sp>
      <p:sp>
        <p:nvSpPr>
          <p:cNvPr id="1011" name="TextBox 1010">
            <a:extLst>
              <a:ext uri="{FF2B5EF4-FFF2-40B4-BE49-F238E27FC236}">
                <a16:creationId xmlns:a16="http://schemas.microsoft.com/office/drawing/2014/main" id="{8C745C89-B1C4-7697-91B8-0BD121C8C1C7}"/>
              </a:ext>
            </a:extLst>
          </p:cNvPr>
          <p:cNvSpPr txBox="1"/>
          <p:nvPr/>
        </p:nvSpPr>
        <p:spPr>
          <a:xfrm>
            <a:off x="7644865" y="3255793"/>
            <a:ext cx="705897" cy="261610"/>
          </a:xfrm>
          <a:prstGeom prst="rect">
            <a:avLst/>
          </a:prstGeom>
          <a:noFill/>
        </p:spPr>
        <p:txBody>
          <a:bodyPr wrap="square" rtlCol="0">
            <a:spAutoFit/>
          </a:bodyPr>
          <a:lstStyle/>
          <a:p>
            <a:r>
              <a:rPr lang="en-GB" sz="1100" b="1" dirty="0">
                <a:solidFill>
                  <a:schemeClr val="bg1"/>
                </a:solidFill>
              </a:rPr>
              <a:t>92.1%</a:t>
            </a:r>
          </a:p>
        </p:txBody>
      </p:sp>
      <p:sp>
        <p:nvSpPr>
          <p:cNvPr id="1012" name="TextBox 1011">
            <a:extLst>
              <a:ext uri="{FF2B5EF4-FFF2-40B4-BE49-F238E27FC236}">
                <a16:creationId xmlns:a16="http://schemas.microsoft.com/office/drawing/2014/main" id="{091F9631-7426-9D20-0DEA-6826F602D59C}"/>
              </a:ext>
            </a:extLst>
          </p:cNvPr>
          <p:cNvSpPr txBox="1"/>
          <p:nvPr/>
        </p:nvSpPr>
        <p:spPr>
          <a:xfrm>
            <a:off x="6831630" y="3256319"/>
            <a:ext cx="705897" cy="261610"/>
          </a:xfrm>
          <a:prstGeom prst="rect">
            <a:avLst/>
          </a:prstGeom>
          <a:noFill/>
        </p:spPr>
        <p:txBody>
          <a:bodyPr wrap="square" rtlCol="0">
            <a:spAutoFit/>
          </a:bodyPr>
          <a:lstStyle/>
          <a:p>
            <a:r>
              <a:rPr lang="en-GB" sz="1100" b="1" dirty="0">
                <a:solidFill>
                  <a:schemeClr val="bg1"/>
                </a:solidFill>
              </a:rPr>
              <a:t>89.9%</a:t>
            </a:r>
          </a:p>
        </p:txBody>
      </p:sp>
      <p:sp>
        <p:nvSpPr>
          <p:cNvPr id="8" name="Rectangle: Rounded Corners 7">
            <a:extLst>
              <a:ext uri="{FF2B5EF4-FFF2-40B4-BE49-F238E27FC236}">
                <a16:creationId xmlns:a16="http://schemas.microsoft.com/office/drawing/2014/main" id="{AC56CFBA-B958-DCA6-88AB-1D7D605CE17E}"/>
              </a:ext>
            </a:extLst>
          </p:cNvPr>
          <p:cNvSpPr/>
          <p:nvPr/>
        </p:nvSpPr>
        <p:spPr>
          <a:xfrm>
            <a:off x="319720" y="4988943"/>
            <a:ext cx="5209467" cy="1176362"/>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Summary</a:t>
            </a:r>
          </a:p>
          <a:p>
            <a:pPr marL="171450" indent="-171450" algn="l">
              <a:buFont typeface="Courier New" panose="02070309020205020404" pitchFamily="49" charset="0"/>
              <a:buChar char="o"/>
            </a:pPr>
            <a:r>
              <a:rPr lang="en-GB" sz="1200" dirty="0">
                <a:solidFill>
                  <a:schemeClr val="accent1"/>
                </a:solidFill>
                <a:latin typeface="Arial" panose="020B0604020202020204" pitchFamily="34" charset="0"/>
              </a:rPr>
              <a:t>Luton had lower results than target for MMR vaccination &amp; all LAs in BLMK for HPV.</a:t>
            </a:r>
          </a:p>
        </p:txBody>
      </p:sp>
    </p:spTree>
    <p:extLst>
      <p:ext uri="{BB962C8B-B14F-4D97-AF65-F5344CB8AC3E}">
        <p14:creationId xmlns:p14="http://schemas.microsoft.com/office/powerpoint/2010/main" val="2900932292"/>
      </p:ext>
    </p:extLst>
  </p:cSld>
  <p:clrMapOvr>
    <a:masterClrMapping/>
  </p:clrMapOvr>
</p:sld>
</file>

<file path=ppt/theme/theme1.xml><?xml version="1.0" encoding="utf-8"?>
<a:theme xmlns:a="http://schemas.openxmlformats.org/drawingml/2006/main" name="Office Theme">
  <a:themeElements>
    <a:clrScheme name="BLMK ICB Colours">
      <a:dk1>
        <a:srgbClr val="000000"/>
      </a:dk1>
      <a:lt1>
        <a:srgbClr val="FFFFFF"/>
      </a:lt1>
      <a:dk2>
        <a:srgbClr val="415563"/>
      </a:dk2>
      <a:lt2>
        <a:srgbClr val="E8EDEE"/>
      </a:lt2>
      <a:accent1>
        <a:srgbClr val="005EB8"/>
      </a:accent1>
      <a:accent2>
        <a:srgbClr val="FFB81C"/>
      </a:accent2>
      <a:accent3>
        <a:srgbClr val="41B6E5"/>
      </a:accent3>
      <a:accent4>
        <a:srgbClr val="78BD20"/>
      </a:accent4>
      <a:accent5>
        <a:srgbClr val="00A399"/>
      </a:accent5>
      <a:accent6>
        <a:srgbClr val="002F86"/>
      </a:accent6>
      <a:hlink>
        <a:srgbClr val="005EB8"/>
      </a:hlink>
      <a:folHlink>
        <a:srgbClr val="002F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D7E435D892E3F4FB8379805553F09B6" ma:contentTypeVersion="7" ma:contentTypeDescription="Create a new document." ma:contentTypeScope="" ma:versionID="b49ba713b5a9017e02366cf4b51bbe3c">
  <xsd:schema xmlns:xsd="http://www.w3.org/2001/XMLSchema" xmlns:xs="http://www.w3.org/2001/XMLSchema" xmlns:p="http://schemas.microsoft.com/office/2006/metadata/properties" xmlns:ns3="585fd727-073f-4129-bfca-b378dfcaa29b" xmlns:ns4="78428f53-d9aa-4ba4-8214-26f6d4db4a11" targetNamespace="http://schemas.microsoft.com/office/2006/metadata/properties" ma:root="true" ma:fieldsID="80c9cc6e7642777de7a10f8b0987ad24" ns3:_="" ns4:_="">
    <xsd:import namespace="585fd727-073f-4129-bfca-b378dfcaa29b"/>
    <xsd:import namespace="78428f53-d9aa-4ba4-8214-26f6d4db4a11"/>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5fd727-073f-4129-bfca-b378dfcaa2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8428f53-d9aa-4ba4-8214-26f6d4db4a1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585fd727-073f-4129-bfca-b378dfcaa29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sisl xmlns:xsd="http://www.w3.org/2001/XMLSchema" xmlns:xsi="http://www.w3.org/2001/XMLSchema-instance" xmlns="http://www.boldonjames.com/2008/01/sie/internal/label" sislVersion="0" policy="9d493d7b-745f-46ca-853c-852befb66d42" origin="userSelected"/>
</file>

<file path=customXml/itemProps1.xml><?xml version="1.0" encoding="utf-8"?>
<ds:datastoreItem xmlns:ds="http://schemas.openxmlformats.org/officeDocument/2006/customXml" ds:itemID="{2CDB0669-00E5-4062-8F09-AC1F9AEEF9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5fd727-073f-4129-bfca-b378dfcaa29b"/>
    <ds:schemaRef ds:uri="78428f53-d9aa-4ba4-8214-26f6d4db4a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8153355-B80A-41EF-BBF7-77E2ADEBC77E}">
  <ds:schemaRefs>
    <ds:schemaRef ds:uri="http://schemas.microsoft.com/office/2006/metadata/properties"/>
    <ds:schemaRef ds:uri="http://schemas.microsoft.com/office/infopath/2007/PartnerControls"/>
    <ds:schemaRef ds:uri="http://schemas.openxmlformats.org/package/2006/metadata/core-properties"/>
    <ds:schemaRef ds:uri="http://purl.org/dc/terms/"/>
    <ds:schemaRef ds:uri="http://purl.org/dc/dcmitype/"/>
    <ds:schemaRef ds:uri="http://purl.org/dc/elements/1.1/"/>
    <ds:schemaRef ds:uri="585fd727-073f-4129-bfca-b378dfcaa29b"/>
    <ds:schemaRef ds:uri="http://schemas.microsoft.com/office/2006/documentManagement/types"/>
    <ds:schemaRef ds:uri="78428f53-d9aa-4ba4-8214-26f6d4db4a11"/>
    <ds:schemaRef ds:uri="http://www.w3.org/XML/1998/namespace"/>
  </ds:schemaRefs>
</ds:datastoreItem>
</file>

<file path=customXml/itemProps3.xml><?xml version="1.0" encoding="utf-8"?>
<ds:datastoreItem xmlns:ds="http://schemas.openxmlformats.org/officeDocument/2006/customXml" ds:itemID="{1357A83D-ECB4-43F3-91ED-4BD0089DB1AB}">
  <ds:schemaRefs>
    <ds:schemaRef ds:uri="http://schemas.microsoft.com/sharepoint/v3/contenttype/forms"/>
  </ds:schemaRefs>
</ds:datastoreItem>
</file>

<file path=customXml/itemProps4.xml><?xml version="1.0" encoding="utf-8"?>
<ds:datastoreItem xmlns:ds="http://schemas.openxmlformats.org/officeDocument/2006/customXml" ds:itemID="{1C465F5B-4059-4BC6-9131-E871BB1F711A}">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emplate/>
  <TotalTime>54267</TotalTime>
  <Words>3157</Words>
  <Application>Microsoft Office PowerPoint</Application>
  <PresentationFormat>Widescreen</PresentationFormat>
  <Paragraphs>372</Paragraphs>
  <Slides>36</Slides>
  <Notes>36</Notes>
  <HiddenSlides>17</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Courier New</vt:lpstr>
      <vt:lpstr>Office Theme</vt:lpstr>
      <vt:lpstr>CYP data pack</vt:lpstr>
      <vt:lpstr>Start Well context</vt:lpstr>
      <vt:lpstr>PowerPoint Presentation</vt:lpstr>
      <vt:lpstr>Contents</vt:lpstr>
      <vt:lpstr>Population Overview</vt:lpstr>
      <vt:lpstr>PowerPoint Presentation</vt:lpstr>
      <vt:lpstr>PowerPoint Presentation</vt:lpstr>
      <vt:lpstr>Pregnancy and Births</vt:lpstr>
      <vt:lpstr>Protecting Health in Infancy</vt:lpstr>
      <vt:lpstr>School Readiness</vt:lpstr>
      <vt:lpstr>Health and Wellbeing</vt:lpstr>
      <vt:lpstr>SEND</vt:lpstr>
      <vt:lpstr>SEND</vt:lpstr>
      <vt:lpstr>Mental health</vt:lpstr>
      <vt:lpstr>Hospital admissions for MH</vt:lpstr>
      <vt:lpstr>Hospital admissions for drugs and alcohol</vt:lpstr>
      <vt:lpstr>Educational attainment</vt:lpstr>
      <vt:lpstr>Summary</vt:lpstr>
      <vt:lpstr>Appendix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NHS England Population insight Dashboard</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Communicating through change ICS/CCG Transition</dc:title>
  <dc:creator>SUMMERS, Michelle (NHS BEDFORDSHIRE CCG)</dc:creator>
  <cp:lastModifiedBy>Philippa Dent</cp:lastModifiedBy>
  <cp:revision>629</cp:revision>
  <dcterms:created xsi:type="dcterms:W3CDTF">2021-04-30T07:09:02Z</dcterms:created>
  <dcterms:modified xsi:type="dcterms:W3CDTF">2024-10-14T12:57:35Z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0x010100DD7E435D892E3F4FB8379805553F09B6</vt:lpwstr>
  </property>
  <property fmtid="{D5CDD505-2E9C-101B-9397-08002B2CF9AE}" pid="3" name="_dlc_DocIdItemGuid">
    <vt:lpwstr>c64c13b8-7e70-4379-bdce-53a70a6f98c7</vt:lpwstr>
  </property>
  <property fmtid="{D5CDD505-2E9C-101B-9397-08002B2CF9AE}" pid="4" name="docIndexRef">
    <vt:lpwstr>b34d4fd0-cf72-448c-9072-32b9aaf25cb7</vt:lpwstr>
  </property>
  <property fmtid="{D5CDD505-2E9C-101B-9397-08002B2CF9AE}" pid="5" name="bjDocumentSecurityLabel">
    <vt:lpwstr>No Marking</vt:lpwstr>
  </property>
  <property fmtid="{D5CDD505-2E9C-101B-9397-08002B2CF9AE}" pid="6" name="bjSaver">
    <vt:lpwstr>3ix1I+Z489EJgYRoZNRs8puQRAQQlYKE</vt:lpwstr>
  </property>
</Properties>
</file>